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Bloke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lok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490" y="50150"/>
                </a:moveTo>
                <a:lnTo>
                  <a:pt x="38900" y="50170"/>
                </a:lnTo>
                <a:lnTo>
                  <a:pt x="38740" y="50030"/>
                </a:lnTo>
                <a:lnTo>
                  <a:pt x="38380" y="50190"/>
                </a:lnTo>
                <a:lnTo>
                  <a:pt x="38150" y="50360"/>
                </a:lnTo>
                <a:lnTo>
                  <a:pt x="38020" y="50410"/>
                </a:lnTo>
                <a:lnTo>
                  <a:pt x="37530" y="50320"/>
                </a:lnTo>
                <a:lnTo>
                  <a:pt x="36670" y="49630"/>
                </a:lnTo>
                <a:lnTo>
                  <a:pt x="37080" y="49300"/>
                </a:lnTo>
                <a:lnTo>
                  <a:pt x="37010" y="49140"/>
                </a:lnTo>
                <a:lnTo>
                  <a:pt x="36910" y="48960"/>
                </a:lnTo>
                <a:lnTo>
                  <a:pt x="36750" y="48890"/>
                </a:lnTo>
                <a:lnTo>
                  <a:pt x="36240" y="48490"/>
                </a:lnTo>
                <a:lnTo>
                  <a:pt x="35750" y="47920"/>
                </a:lnTo>
                <a:lnTo>
                  <a:pt x="35630" y="47650"/>
                </a:lnTo>
                <a:lnTo>
                  <a:pt x="35630" y="47450"/>
                </a:lnTo>
                <a:lnTo>
                  <a:pt x="35740" y="47190"/>
                </a:lnTo>
                <a:lnTo>
                  <a:pt x="35870" y="46980"/>
                </a:lnTo>
                <a:lnTo>
                  <a:pt x="36060" y="46760"/>
                </a:lnTo>
                <a:lnTo>
                  <a:pt x="36820" y="46110"/>
                </a:lnTo>
                <a:lnTo>
                  <a:pt x="37090" y="46000"/>
                </a:lnTo>
                <a:lnTo>
                  <a:pt x="37440" y="45780"/>
                </a:lnTo>
                <a:lnTo>
                  <a:pt x="38150" y="46940"/>
                </a:lnTo>
                <a:lnTo>
                  <a:pt x="39150" y="47880"/>
                </a:lnTo>
                <a:lnTo>
                  <a:pt x="38830" y="48250"/>
                </a:lnTo>
                <a:lnTo>
                  <a:pt x="39200" y="48850"/>
                </a:lnTo>
                <a:lnTo>
                  <a:pt x="39300" y="49150"/>
                </a:lnTo>
                <a:lnTo>
                  <a:pt x="39310" y="49450"/>
                </a:lnTo>
                <a:lnTo>
                  <a:pt x="39490" y="5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