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Bled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Bled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26550" y="22210"/>
                </a:moveTo>
                <a:lnTo>
                  <a:pt x="26350" y="22800"/>
                </a:lnTo>
                <a:lnTo>
                  <a:pt x="26830" y="23660"/>
                </a:lnTo>
                <a:lnTo>
                  <a:pt x="26980" y="23920"/>
                </a:lnTo>
                <a:lnTo>
                  <a:pt x="27170" y="24300"/>
                </a:lnTo>
                <a:lnTo>
                  <a:pt x="27260" y="24510"/>
                </a:lnTo>
                <a:lnTo>
                  <a:pt x="27220" y="24720"/>
                </a:lnTo>
                <a:lnTo>
                  <a:pt x="26790" y="25150"/>
                </a:lnTo>
                <a:lnTo>
                  <a:pt x="26690" y="25430"/>
                </a:lnTo>
                <a:lnTo>
                  <a:pt x="26590" y="25600"/>
                </a:lnTo>
                <a:lnTo>
                  <a:pt x="26220" y="25920"/>
                </a:lnTo>
                <a:lnTo>
                  <a:pt x="26070" y="26400"/>
                </a:lnTo>
                <a:lnTo>
                  <a:pt x="25800" y="26730"/>
                </a:lnTo>
                <a:lnTo>
                  <a:pt x="25670" y="26640"/>
                </a:lnTo>
                <a:lnTo>
                  <a:pt x="25510" y="26240"/>
                </a:lnTo>
                <a:lnTo>
                  <a:pt x="25370" y="26010"/>
                </a:lnTo>
                <a:lnTo>
                  <a:pt x="25170" y="25990"/>
                </a:lnTo>
                <a:lnTo>
                  <a:pt x="25000" y="26060"/>
                </a:lnTo>
                <a:lnTo>
                  <a:pt x="24760" y="26140"/>
                </a:lnTo>
                <a:lnTo>
                  <a:pt x="24530" y="26170"/>
                </a:lnTo>
                <a:lnTo>
                  <a:pt x="24120" y="26040"/>
                </a:lnTo>
                <a:lnTo>
                  <a:pt x="23840" y="25790"/>
                </a:lnTo>
                <a:lnTo>
                  <a:pt x="23680" y="25580"/>
                </a:lnTo>
                <a:lnTo>
                  <a:pt x="23510" y="25410"/>
                </a:lnTo>
                <a:lnTo>
                  <a:pt x="23130" y="25160"/>
                </a:lnTo>
                <a:lnTo>
                  <a:pt x="22810" y="25090"/>
                </a:lnTo>
                <a:lnTo>
                  <a:pt x="22380" y="24690"/>
                </a:lnTo>
                <a:lnTo>
                  <a:pt x="22350" y="24680"/>
                </a:lnTo>
                <a:lnTo>
                  <a:pt x="22630" y="24420"/>
                </a:lnTo>
                <a:lnTo>
                  <a:pt x="23190" y="24420"/>
                </a:lnTo>
                <a:lnTo>
                  <a:pt x="23790" y="24360"/>
                </a:lnTo>
                <a:lnTo>
                  <a:pt x="24240" y="24420"/>
                </a:lnTo>
                <a:lnTo>
                  <a:pt x="24580" y="24140"/>
                </a:lnTo>
                <a:lnTo>
                  <a:pt x="25150" y="23710"/>
                </a:lnTo>
                <a:lnTo>
                  <a:pt x="25260" y="22830"/>
                </a:lnTo>
                <a:lnTo>
                  <a:pt x="25340" y="22450"/>
                </a:lnTo>
                <a:lnTo>
                  <a:pt x="25180" y="22080"/>
                </a:lnTo>
                <a:lnTo>
                  <a:pt x="25230" y="22110"/>
                </a:lnTo>
                <a:lnTo>
                  <a:pt x="25650" y="22310"/>
                </a:lnTo>
                <a:lnTo>
                  <a:pt x="25800" y="22350"/>
                </a:lnTo>
                <a:lnTo>
                  <a:pt x="26550" y="22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