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Bistrica ob Sotli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Bistrica ob Sotl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9810" y="31050"/>
                </a:moveTo>
                <a:lnTo>
                  <a:pt x="69700" y="31200"/>
                </a:lnTo>
                <a:lnTo>
                  <a:pt x="69160" y="32230"/>
                </a:lnTo>
                <a:lnTo>
                  <a:pt x="68750" y="33410"/>
                </a:lnTo>
                <a:lnTo>
                  <a:pt x="68750" y="34460"/>
                </a:lnTo>
                <a:lnTo>
                  <a:pt x="69150" y="35390"/>
                </a:lnTo>
                <a:lnTo>
                  <a:pt x="69720" y="36000"/>
                </a:lnTo>
                <a:lnTo>
                  <a:pt x="69260" y="36440"/>
                </a:lnTo>
                <a:lnTo>
                  <a:pt x="69010" y="36300"/>
                </a:lnTo>
                <a:lnTo>
                  <a:pt x="68900" y="35900"/>
                </a:lnTo>
                <a:lnTo>
                  <a:pt x="68930" y="35750"/>
                </a:lnTo>
                <a:lnTo>
                  <a:pt x="69020" y="35600"/>
                </a:lnTo>
                <a:lnTo>
                  <a:pt x="68600" y="34660"/>
                </a:lnTo>
                <a:lnTo>
                  <a:pt x="68340" y="34520"/>
                </a:lnTo>
                <a:lnTo>
                  <a:pt x="67860" y="34110"/>
                </a:lnTo>
                <a:lnTo>
                  <a:pt x="67500" y="34030"/>
                </a:lnTo>
                <a:lnTo>
                  <a:pt x="67190" y="33760"/>
                </a:lnTo>
                <a:lnTo>
                  <a:pt x="67470" y="32720"/>
                </a:lnTo>
                <a:lnTo>
                  <a:pt x="68100" y="32320"/>
                </a:lnTo>
                <a:lnTo>
                  <a:pt x="68430" y="31720"/>
                </a:lnTo>
                <a:lnTo>
                  <a:pt x="69420" y="30680"/>
                </a:lnTo>
                <a:lnTo>
                  <a:pt x="69790" y="31040"/>
                </a:lnTo>
                <a:lnTo>
                  <a:pt x="69810" y="31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