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Benedikt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Benedikt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7350" y="12190"/>
                </a:moveTo>
                <a:lnTo>
                  <a:pt x="77720" y="12340"/>
                </a:lnTo>
                <a:lnTo>
                  <a:pt x="77820" y="12360"/>
                </a:lnTo>
                <a:lnTo>
                  <a:pt x="77960" y="12440"/>
                </a:lnTo>
                <a:lnTo>
                  <a:pt x="78080" y="12450"/>
                </a:lnTo>
                <a:lnTo>
                  <a:pt x="78230" y="12440"/>
                </a:lnTo>
                <a:lnTo>
                  <a:pt x="78360" y="12400"/>
                </a:lnTo>
                <a:lnTo>
                  <a:pt x="78510" y="12450"/>
                </a:lnTo>
                <a:lnTo>
                  <a:pt x="78590" y="12510"/>
                </a:lnTo>
                <a:lnTo>
                  <a:pt x="78520" y="12710"/>
                </a:lnTo>
                <a:lnTo>
                  <a:pt x="78080" y="13100"/>
                </a:lnTo>
                <a:lnTo>
                  <a:pt x="78090" y="13330"/>
                </a:lnTo>
                <a:lnTo>
                  <a:pt x="78170" y="13660"/>
                </a:lnTo>
                <a:lnTo>
                  <a:pt x="78660" y="14270"/>
                </a:lnTo>
                <a:lnTo>
                  <a:pt x="78450" y="14490"/>
                </a:lnTo>
                <a:lnTo>
                  <a:pt x="78130" y="14710"/>
                </a:lnTo>
                <a:lnTo>
                  <a:pt x="78030" y="14740"/>
                </a:lnTo>
                <a:lnTo>
                  <a:pt x="77850" y="14740"/>
                </a:lnTo>
                <a:lnTo>
                  <a:pt x="77770" y="14810"/>
                </a:lnTo>
                <a:lnTo>
                  <a:pt x="77640" y="14770"/>
                </a:lnTo>
                <a:lnTo>
                  <a:pt x="77500" y="14610"/>
                </a:lnTo>
                <a:lnTo>
                  <a:pt x="76990" y="13860"/>
                </a:lnTo>
                <a:lnTo>
                  <a:pt x="76950" y="13840"/>
                </a:lnTo>
                <a:lnTo>
                  <a:pt x="76620" y="13650"/>
                </a:lnTo>
                <a:lnTo>
                  <a:pt x="76710" y="13140"/>
                </a:lnTo>
                <a:lnTo>
                  <a:pt x="76970" y="12580"/>
                </a:lnTo>
                <a:lnTo>
                  <a:pt x="77350" y="12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