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Beltinci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Beltin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7530" y="11860"/>
                </a:moveTo>
                <a:lnTo>
                  <a:pt x="88330" y="11950"/>
                </a:lnTo>
                <a:lnTo>
                  <a:pt x="88560" y="11710"/>
                </a:lnTo>
                <a:lnTo>
                  <a:pt x="88760" y="11760"/>
                </a:lnTo>
                <a:lnTo>
                  <a:pt x="89180" y="12100"/>
                </a:lnTo>
                <a:lnTo>
                  <a:pt x="88840" y="12380"/>
                </a:lnTo>
                <a:lnTo>
                  <a:pt x="88850" y="12590"/>
                </a:lnTo>
                <a:lnTo>
                  <a:pt x="88760" y="12950"/>
                </a:lnTo>
                <a:lnTo>
                  <a:pt x="89190" y="13360"/>
                </a:lnTo>
                <a:lnTo>
                  <a:pt x="89260" y="14230"/>
                </a:lnTo>
                <a:lnTo>
                  <a:pt x="88490" y="14180"/>
                </a:lnTo>
                <a:lnTo>
                  <a:pt x="88270" y="14410"/>
                </a:lnTo>
                <a:lnTo>
                  <a:pt x="88140" y="14570"/>
                </a:lnTo>
                <a:lnTo>
                  <a:pt x="88070" y="14810"/>
                </a:lnTo>
                <a:lnTo>
                  <a:pt x="88120" y="14980"/>
                </a:lnTo>
                <a:lnTo>
                  <a:pt x="88140" y="15110"/>
                </a:lnTo>
                <a:lnTo>
                  <a:pt x="88260" y="15410"/>
                </a:lnTo>
                <a:lnTo>
                  <a:pt x="87730" y="16050"/>
                </a:lnTo>
                <a:lnTo>
                  <a:pt x="86840" y="14780"/>
                </a:lnTo>
                <a:lnTo>
                  <a:pt x="86450" y="14450"/>
                </a:lnTo>
                <a:lnTo>
                  <a:pt x="85220" y="13870"/>
                </a:lnTo>
                <a:lnTo>
                  <a:pt x="85850" y="13470"/>
                </a:lnTo>
                <a:lnTo>
                  <a:pt x="86130" y="13040"/>
                </a:lnTo>
                <a:lnTo>
                  <a:pt x="86510" y="12880"/>
                </a:lnTo>
                <a:lnTo>
                  <a:pt x="87530" y="11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