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Apace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Apa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4370" y="9400"/>
                </a:moveTo>
                <a:lnTo>
                  <a:pt x="75470" y="8950"/>
                </a:lnTo>
                <a:lnTo>
                  <a:pt x="76280" y="8880"/>
                </a:lnTo>
                <a:lnTo>
                  <a:pt x="77080" y="9040"/>
                </a:lnTo>
                <a:lnTo>
                  <a:pt x="79030" y="10030"/>
                </a:lnTo>
                <a:lnTo>
                  <a:pt x="79650" y="10140"/>
                </a:lnTo>
                <a:lnTo>
                  <a:pt x="79050" y="10990"/>
                </a:lnTo>
                <a:lnTo>
                  <a:pt x="78620" y="11370"/>
                </a:lnTo>
                <a:lnTo>
                  <a:pt x="78020" y="11440"/>
                </a:lnTo>
                <a:lnTo>
                  <a:pt x="77370" y="11480"/>
                </a:lnTo>
                <a:lnTo>
                  <a:pt x="77030" y="11240"/>
                </a:lnTo>
                <a:lnTo>
                  <a:pt x="76510" y="11110"/>
                </a:lnTo>
                <a:lnTo>
                  <a:pt x="75600" y="10480"/>
                </a:lnTo>
                <a:lnTo>
                  <a:pt x="75340" y="10070"/>
                </a:lnTo>
                <a:lnTo>
                  <a:pt x="74940" y="9920"/>
                </a:lnTo>
                <a:lnTo>
                  <a:pt x="74420" y="9490"/>
                </a:lnTo>
                <a:lnTo>
                  <a:pt x="74370" y="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