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Ankaran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Ankar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5400" y="55940"/>
                </a:moveTo>
                <a:lnTo>
                  <a:pt x="15450" y="56020"/>
                </a:lnTo>
                <a:lnTo>
                  <a:pt x="15640" y="56230"/>
                </a:lnTo>
                <a:lnTo>
                  <a:pt x="15870" y="56480"/>
                </a:lnTo>
                <a:lnTo>
                  <a:pt x="16090" y="56680"/>
                </a:lnTo>
                <a:lnTo>
                  <a:pt x="16350" y="56970"/>
                </a:lnTo>
                <a:lnTo>
                  <a:pt x="16450" y="57270"/>
                </a:lnTo>
                <a:lnTo>
                  <a:pt x="16350" y="57600"/>
                </a:lnTo>
                <a:lnTo>
                  <a:pt x="16010" y="57780"/>
                </a:lnTo>
                <a:lnTo>
                  <a:pt x="15850" y="57790"/>
                </a:lnTo>
                <a:lnTo>
                  <a:pt x="15660" y="57850"/>
                </a:lnTo>
                <a:lnTo>
                  <a:pt x="15530" y="57870"/>
                </a:lnTo>
                <a:lnTo>
                  <a:pt x="15340" y="57850"/>
                </a:lnTo>
                <a:lnTo>
                  <a:pt x="15150" y="57880"/>
                </a:lnTo>
                <a:lnTo>
                  <a:pt x="15060" y="57780"/>
                </a:lnTo>
                <a:lnTo>
                  <a:pt x="15730" y="57680"/>
                </a:lnTo>
                <a:lnTo>
                  <a:pt x="15730" y="57420"/>
                </a:lnTo>
                <a:lnTo>
                  <a:pt x="15430" y="56980"/>
                </a:lnTo>
                <a:lnTo>
                  <a:pt x="15000" y="56510"/>
                </a:lnTo>
                <a:lnTo>
                  <a:pt x="14550" y="56020"/>
                </a:lnTo>
                <a:lnTo>
                  <a:pt x="15400" y="55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