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Ajdovščina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Ajdovšč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8070" y="46000"/>
                </a:moveTo>
                <a:lnTo>
                  <a:pt x="17760" y="45510"/>
                </a:lnTo>
                <a:lnTo>
                  <a:pt x="17690" y="45410"/>
                </a:lnTo>
                <a:lnTo>
                  <a:pt x="17230" y="45150"/>
                </a:lnTo>
                <a:lnTo>
                  <a:pt x="17110" y="45050"/>
                </a:lnTo>
                <a:lnTo>
                  <a:pt x="17030" y="44880"/>
                </a:lnTo>
                <a:lnTo>
                  <a:pt x="16940" y="44780"/>
                </a:lnTo>
                <a:lnTo>
                  <a:pt x="16840" y="44620"/>
                </a:lnTo>
                <a:lnTo>
                  <a:pt x="16720" y="44460"/>
                </a:lnTo>
                <a:lnTo>
                  <a:pt x="16190" y="43940"/>
                </a:lnTo>
                <a:lnTo>
                  <a:pt x="15800" y="43690"/>
                </a:lnTo>
                <a:lnTo>
                  <a:pt x="15560" y="43400"/>
                </a:lnTo>
                <a:lnTo>
                  <a:pt x="15330" y="43250"/>
                </a:lnTo>
                <a:lnTo>
                  <a:pt x="15180" y="43190"/>
                </a:lnTo>
                <a:lnTo>
                  <a:pt x="15150" y="43090"/>
                </a:lnTo>
                <a:lnTo>
                  <a:pt x="15550" y="42800"/>
                </a:lnTo>
                <a:lnTo>
                  <a:pt x="15740" y="42740"/>
                </a:lnTo>
                <a:lnTo>
                  <a:pt x="16350" y="42000"/>
                </a:lnTo>
                <a:lnTo>
                  <a:pt x="17060" y="40800"/>
                </a:lnTo>
                <a:lnTo>
                  <a:pt x="18360" y="39850"/>
                </a:lnTo>
                <a:lnTo>
                  <a:pt x="18360" y="39450"/>
                </a:lnTo>
                <a:lnTo>
                  <a:pt x="18600" y="39090"/>
                </a:lnTo>
                <a:lnTo>
                  <a:pt x="18990" y="39640"/>
                </a:lnTo>
                <a:lnTo>
                  <a:pt x="19020" y="39810"/>
                </a:lnTo>
                <a:lnTo>
                  <a:pt x="19200" y="40000"/>
                </a:lnTo>
                <a:lnTo>
                  <a:pt x="19490" y="40190"/>
                </a:lnTo>
                <a:lnTo>
                  <a:pt x="20010" y="40460"/>
                </a:lnTo>
                <a:lnTo>
                  <a:pt x="20660" y="41220"/>
                </a:lnTo>
                <a:lnTo>
                  <a:pt x="21360" y="41810"/>
                </a:lnTo>
                <a:lnTo>
                  <a:pt x="21740" y="41930"/>
                </a:lnTo>
                <a:lnTo>
                  <a:pt x="22020" y="42180"/>
                </a:lnTo>
                <a:lnTo>
                  <a:pt x="22590" y="42550"/>
                </a:lnTo>
                <a:lnTo>
                  <a:pt x="22960" y="42930"/>
                </a:lnTo>
                <a:lnTo>
                  <a:pt x="24100" y="43740"/>
                </a:lnTo>
                <a:lnTo>
                  <a:pt x="26350" y="44210"/>
                </a:lnTo>
                <a:lnTo>
                  <a:pt x="26500" y="44620"/>
                </a:lnTo>
                <a:lnTo>
                  <a:pt x="25650" y="45320"/>
                </a:lnTo>
                <a:lnTo>
                  <a:pt x="25550" y="45450"/>
                </a:lnTo>
                <a:lnTo>
                  <a:pt x="24190" y="45940"/>
                </a:lnTo>
                <a:lnTo>
                  <a:pt x="23490" y="45480"/>
                </a:lnTo>
                <a:lnTo>
                  <a:pt x="23390" y="45180"/>
                </a:lnTo>
                <a:lnTo>
                  <a:pt x="23290" y="44770"/>
                </a:lnTo>
                <a:lnTo>
                  <a:pt x="23010" y="44450"/>
                </a:lnTo>
                <a:lnTo>
                  <a:pt x="22790" y="44330"/>
                </a:lnTo>
                <a:lnTo>
                  <a:pt x="22480" y="44250"/>
                </a:lnTo>
                <a:lnTo>
                  <a:pt x="22100" y="44270"/>
                </a:lnTo>
                <a:lnTo>
                  <a:pt x="21610" y="44420"/>
                </a:lnTo>
                <a:lnTo>
                  <a:pt x="20910" y="44840"/>
                </a:lnTo>
                <a:lnTo>
                  <a:pt x="20610" y="45170"/>
                </a:lnTo>
                <a:lnTo>
                  <a:pt x="20190" y="45430"/>
                </a:lnTo>
                <a:lnTo>
                  <a:pt x="19740" y="45790"/>
                </a:lnTo>
                <a:lnTo>
                  <a:pt x="19570" y="46290"/>
                </a:lnTo>
                <a:lnTo>
                  <a:pt x="18930" y="46390"/>
                </a:lnTo>
                <a:lnTo>
                  <a:pt x="18770" y="46370"/>
                </a:lnTo>
                <a:lnTo>
                  <a:pt x="18070" y="46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