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Slovenia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Piran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13050" y="61500"/>
                </a:moveTo>
                <a:lnTo>
                  <a:pt x="12560" y="61530"/>
                </a:lnTo>
                <a:lnTo>
                  <a:pt x="12020" y="61390"/>
                </a:lnTo>
                <a:lnTo>
                  <a:pt x="11020" y="60320"/>
                </a:lnTo>
                <a:lnTo>
                  <a:pt x="11080" y="60140"/>
                </a:lnTo>
                <a:lnTo>
                  <a:pt x="11010" y="59790"/>
                </a:lnTo>
                <a:lnTo>
                  <a:pt x="11200" y="59370"/>
                </a:lnTo>
                <a:lnTo>
                  <a:pt x="11200" y="59110"/>
                </a:lnTo>
                <a:lnTo>
                  <a:pt x="10920" y="59060"/>
                </a:lnTo>
                <a:lnTo>
                  <a:pt x="10700" y="58890"/>
                </a:lnTo>
                <a:lnTo>
                  <a:pt x="10530" y="58620"/>
                </a:lnTo>
                <a:lnTo>
                  <a:pt x="10410" y="58240"/>
                </a:lnTo>
                <a:lnTo>
                  <a:pt x="11020" y="58380"/>
                </a:lnTo>
                <a:lnTo>
                  <a:pt x="11640" y="58290"/>
                </a:lnTo>
                <a:lnTo>
                  <a:pt x="11650" y="58480"/>
                </a:lnTo>
                <a:lnTo>
                  <a:pt x="11800" y="58810"/>
                </a:lnTo>
                <a:lnTo>
                  <a:pt x="11860" y="58970"/>
                </a:lnTo>
                <a:lnTo>
                  <a:pt x="11870" y="59210"/>
                </a:lnTo>
                <a:lnTo>
                  <a:pt x="11960" y="59580"/>
                </a:lnTo>
                <a:lnTo>
                  <a:pt x="12150" y="59770"/>
                </a:lnTo>
                <a:lnTo>
                  <a:pt x="12290" y="59870"/>
                </a:lnTo>
                <a:lnTo>
                  <a:pt x="12460" y="60140"/>
                </a:lnTo>
                <a:lnTo>
                  <a:pt x="12470" y="60230"/>
                </a:lnTo>
                <a:lnTo>
                  <a:pt x="12520" y="60290"/>
                </a:lnTo>
                <a:lnTo>
                  <a:pt x="12670" y="60340"/>
                </a:lnTo>
                <a:lnTo>
                  <a:pt x="12890" y="60240"/>
                </a:lnTo>
                <a:lnTo>
                  <a:pt x="12980" y="60180"/>
                </a:lnTo>
                <a:lnTo>
                  <a:pt x="13130" y="59570"/>
                </a:lnTo>
                <a:lnTo>
                  <a:pt x="13910" y="59880"/>
                </a:lnTo>
                <a:lnTo>
                  <a:pt x="13960" y="59950"/>
                </a:lnTo>
                <a:lnTo>
                  <a:pt x="14010" y="60050"/>
                </a:lnTo>
                <a:lnTo>
                  <a:pt x="13880" y="60230"/>
                </a:lnTo>
                <a:lnTo>
                  <a:pt x="13560" y="60560"/>
                </a:lnTo>
                <a:lnTo>
                  <a:pt x="13480" y="60780"/>
                </a:lnTo>
                <a:lnTo>
                  <a:pt x="13410" y="60920"/>
                </a:lnTo>
                <a:lnTo>
                  <a:pt x="13370" y="61040"/>
                </a:lnTo>
                <a:lnTo>
                  <a:pt x="13250" y="61130"/>
                </a:lnTo>
                <a:lnTo>
                  <a:pt x="13230" y="61140"/>
                </a:lnTo>
                <a:lnTo>
                  <a:pt x="13090" y="61240"/>
                </a:lnTo>
                <a:lnTo>
                  <a:pt x="13050" y="61490"/>
                </a:lnTo>
                <a:lnTo>
                  <a:pt x="13050" y="61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Moravske Toplic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9230" y="6560"/>
                </a:moveTo>
                <a:lnTo>
                  <a:pt x="89190" y="6720"/>
                </a:lnTo>
                <a:lnTo>
                  <a:pt x="89250" y="6870"/>
                </a:lnTo>
                <a:lnTo>
                  <a:pt x="89650" y="8090"/>
                </a:lnTo>
                <a:lnTo>
                  <a:pt x="89980" y="8510"/>
                </a:lnTo>
                <a:lnTo>
                  <a:pt x="90230" y="8990"/>
                </a:lnTo>
                <a:lnTo>
                  <a:pt x="90490" y="9310"/>
                </a:lnTo>
                <a:lnTo>
                  <a:pt x="90890" y="9240"/>
                </a:lnTo>
                <a:lnTo>
                  <a:pt x="90900" y="9950"/>
                </a:lnTo>
                <a:lnTo>
                  <a:pt x="91130" y="10050"/>
                </a:lnTo>
                <a:lnTo>
                  <a:pt x="91090" y="10130"/>
                </a:lnTo>
                <a:lnTo>
                  <a:pt x="90860" y="10550"/>
                </a:lnTo>
                <a:lnTo>
                  <a:pt x="90730" y="10500"/>
                </a:lnTo>
                <a:lnTo>
                  <a:pt x="90420" y="10380"/>
                </a:lnTo>
                <a:lnTo>
                  <a:pt x="90230" y="10590"/>
                </a:lnTo>
                <a:lnTo>
                  <a:pt x="90030" y="10910"/>
                </a:lnTo>
                <a:lnTo>
                  <a:pt x="89750" y="11560"/>
                </a:lnTo>
                <a:lnTo>
                  <a:pt x="89660" y="12220"/>
                </a:lnTo>
                <a:lnTo>
                  <a:pt x="89180" y="12100"/>
                </a:lnTo>
                <a:lnTo>
                  <a:pt x="88760" y="11760"/>
                </a:lnTo>
                <a:lnTo>
                  <a:pt x="88560" y="11710"/>
                </a:lnTo>
                <a:lnTo>
                  <a:pt x="88330" y="11950"/>
                </a:lnTo>
                <a:lnTo>
                  <a:pt x="87530" y="11860"/>
                </a:lnTo>
                <a:lnTo>
                  <a:pt x="87100" y="11780"/>
                </a:lnTo>
                <a:lnTo>
                  <a:pt x="86460" y="11450"/>
                </a:lnTo>
                <a:lnTo>
                  <a:pt x="86300" y="11300"/>
                </a:lnTo>
                <a:lnTo>
                  <a:pt x="86130" y="11090"/>
                </a:lnTo>
                <a:lnTo>
                  <a:pt x="86110" y="10770"/>
                </a:lnTo>
                <a:lnTo>
                  <a:pt x="85740" y="10010"/>
                </a:lnTo>
                <a:lnTo>
                  <a:pt x="85650" y="9120"/>
                </a:lnTo>
                <a:lnTo>
                  <a:pt x="85730" y="9030"/>
                </a:lnTo>
                <a:lnTo>
                  <a:pt x="85900" y="8770"/>
                </a:lnTo>
                <a:lnTo>
                  <a:pt x="86070" y="8760"/>
                </a:lnTo>
                <a:lnTo>
                  <a:pt x="86660" y="8020"/>
                </a:lnTo>
                <a:lnTo>
                  <a:pt x="86870" y="8040"/>
                </a:lnTo>
                <a:lnTo>
                  <a:pt x="87040" y="7940"/>
                </a:lnTo>
                <a:lnTo>
                  <a:pt x="87280" y="7510"/>
                </a:lnTo>
                <a:lnTo>
                  <a:pt x="87530" y="7280"/>
                </a:lnTo>
                <a:lnTo>
                  <a:pt x="88020" y="6540"/>
                </a:lnTo>
                <a:lnTo>
                  <a:pt x="88970" y="6660"/>
                </a:lnTo>
                <a:lnTo>
                  <a:pt x="89140" y="6620"/>
                </a:lnTo>
                <a:lnTo>
                  <a:pt x="89200" y="6580"/>
                </a:lnTo>
                <a:lnTo>
                  <a:pt x="89230" y="6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Šalovci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9560" y="5800"/>
                </a:moveTo>
                <a:lnTo>
                  <a:pt x="89300" y="6250"/>
                </a:lnTo>
                <a:lnTo>
                  <a:pt x="89230" y="6560"/>
                </a:lnTo>
                <a:lnTo>
                  <a:pt x="89200" y="6580"/>
                </a:lnTo>
                <a:lnTo>
                  <a:pt x="89140" y="6620"/>
                </a:lnTo>
                <a:lnTo>
                  <a:pt x="88970" y="6660"/>
                </a:lnTo>
                <a:lnTo>
                  <a:pt x="88020" y="6540"/>
                </a:lnTo>
                <a:lnTo>
                  <a:pt x="88100" y="6220"/>
                </a:lnTo>
                <a:lnTo>
                  <a:pt x="88180" y="6060"/>
                </a:lnTo>
                <a:lnTo>
                  <a:pt x="88270" y="5620"/>
                </a:lnTo>
                <a:lnTo>
                  <a:pt x="88240" y="5290"/>
                </a:lnTo>
                <a:lnTo>
                  <a:pt x="88050" y="4940"/>
                </a:lnTo>
                <a:lnTo>
                  <a:pt x="87640" y="4530"/>
                </a:lnTo>
                <a:lnTo>
                  <a:pt x="87150" y="4250"/>
                </a:lnTo>
                <a:lnTo>
                  <a:pt x="85760" y="3230"/>
                </a:lnTo>
                <a:lnTo>
                  <a:pt x="88430" y="3000"/>
                </a:lnTo>
                <a:lnTo>
                  <a:pt x="88730" y="3170"/>
                </a:lnTo>
                <a:lnTo>
                  <a:pt x="89170" y="3710"/>
                </a:lnTo>
                <a:lnTo>
                  <a:pt x="89170" y="3720"/>
                </a:lnTo>
                <a:lnTo>
                  <a:pt x="89180" y="3830"/>
                </a:lnTo>
                <a:lnTo>
                  <a:pt x="89330" y="4200"/>
                </a:lnTo>
                <a:lnTo>
                  <a:pt x="89330" y="4760"/>
                </a:lnTo>
                <a:lnTo>
                  <a:pt x="89270" y="4990"/>
                </a:lnTo>
                <a:lnTo>
                  <a:pt x="89120" y="5270"/>
                </a:lnTo>
                <a:lnTo>
                  <a:pt x="89150" y="5400"/>
                </a:lnTo>
                <a:lnTo>
                  <a:pt x="89190" y="5530"/>
                </a:lnTo>
                <a:lnTo>
                  <a:pt x="89550" y="5790"/>
                </a:lnTo>
                <a:lnTo>
                  <a:pt x="89560" y="5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Hodoš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9170" y="3710"/>
                </a:moveTo>
                <a:lnTo>
                  <a:pt x="89300" y="3880"/>
                </a:lnTo>
                <a:lnTo>
                  <a:pt x="89550" y="4010"/>
                </a:lnTo>
                <a:lnTo>
                  <a:pt x="89970" y="4030"/>
                </a:lnTo>
                <a:lnTo>
                  <a:pt x="90100" y="4250"/>
                </a:lnTo>
                <a:lnTo>
                  <a:pt x="90030" y="4620"/>
                </a:lnTo>
                <a:lnTo>
                  <a:pt x="89870" y="5140"/>
                </a:lnTo>
                <a:lnTo>
                  <a:pt x="89670" y="5610"/>
                </a:lnTo>
                <a:lnTo>
                  <a:pt x="89560" y="5800"/>
                </a:lnTo>
                <a:lnTo>
                  <a:pt x="89550" y="5790"/>
                </a:lnTo>
                <a:lnTo>
                  <a:pt x="89190" y="5530"/>
                </a:lnTo>
                <a:lnTo>
                  <a:pt x="89150" y="5400"/>
                </a:lnTo>
                <a:lnTo>
                  <a:pt x="89120" y="5270"/>
                </a:lnTo>
                <a:lnTo>
                  <a:pt x="89270" y="4990"/>
                </a:lnTo>
                <a:lnTo>
                  <a:pt x="89330" y="4760"/>
                </a:lnTo>
                <a:lnTo>
                  <a:pt x="89330" y="4200"/>
                </a:lnTo>
                <a:lnTo>
                  <a:pt x="89180" y="3830"/>
                </a:lnTo>
                <a:lnTo>
                  <a:pt x="89170" y="3720"/>
                </a:lnTo>
                <a:lnTo>
                  <a:pt x="89170" y="3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Gornji Petrovci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4340" y="3310"/>
                </a:moveTo>
                <a:lnTo>
                  <a:pt x="84490" y="3340"/>
                </a:lnTo>
                <a:lnTo>
                  <a:pt x="85760" y="3230"/>
                </a:lnTo>
                <a:lnTo>
                  <a:pt x="87150" y="4250"/>
                </a:lnTo>
                <a:lnTo>
                  <a:pt x="87640" y="4530"/>
                </a:lnTo>
                <a:lnTo>
                  <a:pt x="88050" y="4940"/>
                </a:lnTo>
                <a:lnTo>
                  <a:pt x="88240" y="5290"/>
                </a:lnTo>
                <a:lnTo>
                  <a:pt x="88270" y="5620"/>
                </a:lnTo>
                <a:lnTo>
                  <a:pt x="88180" y="6060"/>
                </a:lnTo>
                <a:lnTo>
                  <a:pt x="88100" y="6220"/>
                </a:lnTo>
                <a:lnTo>
                  <a:pt x="88020" y="6540"/>
                </a:lnTo>
                <a:lnTo>
                  <a:pt x="87530" y="7280"/>
                </a:lnTo>
                <a:lnTo>
                  <a:pt x="87280" y="7510"/>
                </a:lnTo>
                <a:lnTo>
                  <a:pt x="87040" y="7940"/>
                </a:lnTo>
                <a:lnTo>
                  <a:pt x="86870" y="8040"/>
                </a:lnTo>
                <a:lnTo>
                  <a:pt x="86660" y="8020"/>
                </a:lnTo>
                <a:lnTo>
                  <a:pt x="86280" y="7500"/>
                </a:lnTo>
                <a:lnTo>
                  <a:pt x="86160" y="7290"/>
                </a:lnTo>
                <a:lnTo>
                  <a:pt x="86470" y="6460"/>
                </a:lnTo>
                <a:lnTo>
                  <a:pt x="86410" y="6110"/>
                </a:lnTo>
                <a:lnTo>
                  <a:pt x="86290" y="5970"/>
                </a:lnTo>
                <a:lnTo>
                  <a:pt x="86100" y="5870"/>
                </a:lnTo>
                <a:lnTo>
                  <a:pt x="85880" y="5800"/>
                </a:lnTo>
                <a:lnTo>
                  <a:pt x="85330" y="5260"/>
                </a:lnTo>
                <a:lnTo>
                  <a:pt x="85220" y="4940"/>
                </a:lnTo>
                <a:lnTo>
                  <a:pt x="85040" y="4760"/>
                </a:lnTo>
                <a:lnTo>
                  <a:pt x="84910" y="4580"/>
                </a:lnTo>
                <a:lnTo>
                  <a:pt x="84520" y="4460"/>
                </a:lnTo>
                <a:lnTo>
                  <a:pt x="84200" y="4310"/>
                </a:lnTo>
                <a:lnTo>
                  <a:pt x="84130" y="3870"/>
                </a:lnTo>
                <a:lnTo>
                  <a:pt x="84340" y="3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Kuzm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2110" y="3760"/>
                </a:moveTo>
                <a:lnTo>
                  <a:pt x="83300" y="3050"/>
                </a:lnTo>
                <a:lnTo>
                  <a:pt x="84340" y="3310"/>
                </a:lnTo>
                <a:lnTo>
                  <a:pt x="84130" y="3870"/>
                </a:lnTo>
                <a:lnTo>
                  <a:pt x="84200" y="4310"/>
                </a:lnTo>
                <a:lnTo>
                  <a:pt x="83440" y="4350"/>
                </a:lnTo>
                <a:lnTo>
                  <a:pt x="83240" y="4420"/>
                </a:lnTo>
                <a:lnTo>
                  <a:pt x="82830" y="4750"/>
                </a:lnTo>
                <a:lnTo>
                  <a:pt x="82670" y="4910"/>
                </a:lnTo>
                <a:lnTo>
                  <a:pt x="82200" y="5020"/>
                </a:lnTo>
                <a:lnTo>
                  <a:pt x="82110" y="3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Lendav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91330" y="12590"/>
                </a:moveTo>
                <a:lnTo>
                  <a:pt x="91450" y="12890"/>
                </a:lnTo>
                <a:lnTo>
                  <a:pt x="91970" y="13320"/>
                </a:lnTo>
                <a:lnTo>
                  <a:pt x="93000" y="13930"/>
                </a:lnTo>
                <a:lnTo>
                  <a:pt x="94060" y="15600"/>
                </a:lnTo>
                <a:lnTo>
                  <a:pt x="95040" y="16430"/>
                </a:lnTo>
                <a:lnTo>
                  <a:pt x="95450" y="18240"/>
                </a:lnTo>
                <a:lnTo>
                  <a:pt x="94760" y="17680"/>
                </a:lnTo>
                <a:lnTo>
                  <a:pt x="94470" y="17510"/>
                </a:lnTo>
                <a:lnTo>
                  <a:pt x="94170" y="17460"/>
                </a:lnTo>
                <a:lnTo>
                  <a:pt x="93540" y="17540"/>
                </a:lnTo>
                <a:lnTo>
                  <a:pt x="93290" y="17510"/>
                </a:lnTo>
                <a:lnTo>
                  <a:pt x="93050" y="17340"/>
                </a:lnTo>
                <a:lnTo>
                  <a:pt x="92560" y="16820"/>
                </a:lnTo>
                <a:lnTo>
                  <a:pt x="92310" y="16650"/>
                </a:lnTo>
                <a:lnTo>
                  <a:pt x="91980" y="16630"/>
                </a:lnTo>
                <a:lnTo>
                  <a:pt x="91610" y="16660"/>
                </a:lnTo>
                <a:lnTo>
                  <a:pt x="91250" y="16610"/>
                </a:lnTo>
                <a:lnTo>
                  <a:pt x="90910" y="16340"/>
                </a:lnTo>
                <a:lnTo>
                  <a:pt x="90730" y="16650"/>
                </a:lnTo>
                <a:lnTo>
                  <a:pt x="90720" y="16640"/>
                </a:lnTo>
                <a:lnTo>
                  <a:pt x="90520" y="16340"/>
                </a:lnTo>
                <a:lnTo>
                  <a:pt x="90400" y="16470"/>
                </a:lnTo>
                <a:lnTo>
                  <a:pt x="90390" y="16470"/>
                </a:lnTo>
                <a:lnTo>
                  <a:pt x="90250" y="16420"/>
                </a:lnTo>
                <a:lnTo>
                  <a:pt x="90070" y="16270"/>
                </a:lnTo>
                <a:lnTo>
                  <a:pt x="90240" y="15940"/>
                </a:lnTo>
                <a:lnTo>
                  <a:pt x="90520" y="15930"/>
                </a:lnTo>
                <a:lnTo>
                  <a:pt x="90700" y="15890"/>
                </a:lnTo>
                <a:lnTo>
                  <a:pt x="91190" y="15670"/>
                </a:lnTo>
                <a:lnTo>
                  <a:pt x="91640" y="15370"/>
                </a:lnTo>
                <a:lnTo>
                  <a:pt x="91830" y="15170"/>
                </a:lnTo>
                <a:lnTo>
                  <a:pt x="92060" y="15030"/>
                </a:lnTo>
                <a:lnTo>
                  <a:pt x="91510" y="14120"/>
                </a:lnTo>
                <a:lnTo>
                  <a:pt x="90620" y="13470"/>
                </a:lnTo>
                <a:lnTo>
                  <a:pt x="91170" y="12680"/>
                </a:lnTo>
                <a:lnTo>
                  <a:pt x="91320" y="12590"/>
                </a:lnTo>
                <a:lnTo>
                  <a:pt x="91330" y="12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Dobrovnik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92200" y="11460"/>
                </a:moveTo>
                <a:lnTo>
                  <a:pt x="92030" y="11630"/>
                </a:lnTo>
                <a:lnTo>
                  <a:pt x="91480" y="11890"/>
                </a:lnTo>
                <a:lnTo>
                  <a:pt x="91220" y="12310"/>
                </a:lnTo>
                <a:lnTo>
                  <a:pt x="91330" y="12590"/>
                </a:lnTo>
                <a:lnTo>
                  <a:pt x="91320" y="12590"/>
                </a:lnTo>
                <a:lnTo>
                  <a:pt x="91170" y="12680"/>
                </a:lnTo>
                <a:lnTo>
                  <a:pt x="90620" y="13470"/>
                </a:lnTo>
                <a:lnTo>
                  <a:pt x="89660" y="12220"/>
                </a:lnTo>
                <a:lnTo>
                  <a:pt x="89750" y="11560"/>
                </a:lnTo>
                <a:lnTo>
                  <a:pt x="90030" y="10910"/>
                </a:lnTo>
                <a:lnTo>
                  <a:pt x="90230" y="10590"/>
                </a:lnTo>
                <a:lnTo>
                  <a:pt x="90420" y="10380"/>
                </a:lnTo>
                <a:lnTo>
                  <a:pt x="90730" y="10500"/>
                </a:lnTo>
                <a:lnTo>
                  <a:pt x="90860" y="10550"/>
                </a:lnTo>
                <a:lnTo>
                  <a:pt x="91080" y="10970"/>
                </a:lnTo>
                <a:lnTo>
                  <a:pt x="91350" y="11170"/>
                </a:lnTo>
                <a:lnTo>
                  <a:pt x="91910" y="11410"/>
                </a:lnTo>
                <a:lnTo>
                  <a:pt x="92180" y="11460"/>
                </a:lnTo>
                <a:lnTo>
                  <a:pt x="92200" y="11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Kobilj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91130" y="10050"/>
                </a:moveTo>
                <a:lnTo>
                  <a:pt x="91150" y="10060"/>
                </a:lnTo>
                <a:lnTo>
                  <a:pt x="91300" y="10120"/>
                </a:lnTo>
                <a:lnTo>
                  <a:pt x="91840" y="10160"/>
                </a:lnTo>
                <a:lnTo>
                  <a:pt x="92270" y="10450"/>
                </a:lnTo>
                <a:lnTo>
                  <a:pt x="92430" y="11240"/>
                </a:lnTo>
                <a:lnTo>
                  <a:pt x="92200" y="11460"/>
                </a:lnTo>
                <a:lnTo>
                  <a:pt x="92180" y="11460"/>
                </a:lnTo>
                <a:lnTo>
                  <a:pt x="91910" y="11410"/>
                </a:lnTo>
                <a:lnTo>
                  <a:pt x="91350" y="11170"/>
                </a:lnTo>
                <a:lnTo>
                  <a:pt x="91080" y="10970"/>
                </a:lnTo>
                <a:lnTo>
                  <a:pt x="90860" y="10550"/>
                </a:lnTo>
                <a:lnTo>
                  <a:pt x="91090" y="10130"/>
                </a:lnTo>
                <a:lnTo>
                  <a:pt x="91130" y="10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Kranjska Gor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23290" y="19040"/>
                </a:moveTo>
                <a:lnTo>
                  <a:pt x="23280" y="19610"/>
                </a:lnTo>
                <a:lnTo>
                  <a:pt x="23220" y="19960"/>
                </a:lnTo>
                <a:lnTo>
                  <a:pt x="23000" y="20180"/>
                </a:lnTo>
                <a:lnTo>
                  <a:pt x="22850" y="20280"/>
                </a:lnTo>
                <a:lnTo>
                  <a:pt x="22640" y="20620"/>
                </a:lnTo>
                <a:lnTo>
                  <a:pt x="22270" y="20730"/>
                </a:lnTo>
                <a:lnTo>
                  <a:pt x="22070" y="20980"/>
                </a:lnTo>
                <a:lnTo>
                  <a:pt x="21720" y="21160"/>
                </a:lnTo>
                <a:lnTo>
                  <a:pt x="21340" y="21420"/>
                </a:lnTo>
                <a:lnTo>
                  <a:pt x="20500" y="22190"/>
                </a:lnTo>
                <a:lnTo>
                  <a:pt x="18470" y="23280"/>
                </a:lnTo>
                <a:lnTo>
                  <a:pt x="18300" y="23240"/>
                </a:lnTo>
                <a:lnTo>
                  <a:pt x="17790" y="22600"/>
                </a:lnTo>
                <a:lnTo>
                  <a:pt x="17690" y="22450"/>
                </a:lnTo>
                <a:lnTo>
                  <a:pt x="17590" y="22180"/>
                </a:lnTo>
                <a:lnTo>
                  <a:pt x="17420" y="21960"/>
                </a:lnTo>
                <a:lnTo>
                  <a:pt x="17060" y="21660"/>
                </a:lnTo>
                <a:lnTo>
                  <a:pt x="16150" y="21110"/>
                </a:lnTo>
                <a:lnTo>
                  <a:pt x="15680" y="20900"/>
                </a:lnTo>
                <a:lnTo>
                  <a:pt x="15310" y="20810"/>
                </a:lnTo>
                <a:lnTo>
                  <a:pt x="14570" y="21150"/>
                </a:lnTo>
                <a:lnTo>
                  <a:pt x="14270" y="21230"/>
                </a:lnTo>
                <a:lnTo>
                  <a:pt x="13970" y="21270"/>
                </a:lnTo>
                <a:lnTo>
                  <a:pt x="13830" y="21170"/>
                </a:lnTo>
                <a:lnTo>
                  <a:pt x="13920" y="20240"/>
                </a:lnTo>
                <a:lnTo>
                  <a:pt x="13800" y="19820"/>
                </a:lnTo>
                <a:lnTo>
                  <a:pt x="13870" y="19660"/>
                </a:lnTo>
                <a:lnTo>
                  <a:pt x="13910" y="18590"/>
                </a:lnTo>
                <a:lnTo>
                  <a:pt x="14080" y="18370"/>
                </a:lnTo>
                <a:lnTo>
                  <a:pt x="14180" y="18110"/>
                </a:lnTo>
                <a:lnTo>
                  <a:pt x="14240" y="17810"/>
                </a:lnTo>
                <a:lnTo>
                  <a:pt x="14230" y="17480"/>
                </a:lnTo>
                <a:lnTo>
                  <a:pt x="14670" y="17520"/>
                </a:lnTo>
                <a:lnTo>
                  <a:pt x="16580" y="17980"/>
                </a:lnTo>
                <a:lnTo>
                  <a:pt x="16970" y="17980"/>
                </a:lnTo>
                <a:lnTo>
                  <a:pt x="18840" y="17670"/>
                </a:lnTo>
                <a:lnTo>
                  <a:pt x="19710" y="17820"/>
                </a:lnTo>
                <a:lnTo>
                  <a:pt x="22350" y="19070"/>
                </a:lnTo>
                <a:lnTo>
                  <a:pt x="22830" y="19130"/>
                </a:lnTo>
                <a:lnTo>
                  <a:pt x="23290" y="19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Bovec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420" y="26400"/>
                </a:moveTo>
                <a:lnTo>
                  <a:pt x="5830" y="25690"/>
                </a:lnTo>
                <a:lnTo>
                  <a:pt x="6220" y="24810"/>
                </a:lnTo>
                <a:lnTo>
                  <a:pt x="6530" y="24430"/>
                </a:lnTo>
                <a:lnTo>
                  <a:pt x="6910" y="24390"/>
                </a:lnTo>
                <a:lnTo>
                  <a:pt x="7270" y="24210"/>
                </a:lnTo>
                <a:lnTo>
                  <a:pt x="7960" y="23710"/>
                </a:lnTo>
                <a:lnTo>
                  <a:pt x="9300" y="22990"/>
                </a:lnTo>
                <a:lnTo>
                  <a:pt x="10000" y="22250"/>
                </a:lnTo>
                <a:lnTo>
                  <a:pt x="10620" y="21380"/>
                </a:lnTo>
                <a:lnTo>
                  <a:pt x="11330" y="20710"/>
                </a:lnTo>
                <a:lnTo>
                  <a:pt x="12300" y="20590"/>
                </a:lnTo>
                <a:lnTo>
                  <a:pt x="13020" y="20610"/>
                </a:lnTo>
                <a:lnTo>
                  <a:pt x="13560" y="20320"/>
                </a:lnTo>
                <a:lnTo>
                  <a:pt x="13800" y="19820"/>
                </a:lnTo>
                <a:lnTo>
                  <a:pt x="13920" y="20240"/>
                </a:lnTo>
                <a:lnTo>
                  <a:pt x="13830" y="21170"/>
                </a:lnTo>
                <a:lnTo>
                  <a:pt x="13970" y="21270"/>
                </a:lnTo>
                <a:lnTo>
                  <a:pt x="14270" y="21230"/>
                </a:lnTo>
                <a:lnTo>
                  <a:pt x="14570" y="21150"/>
                </a:lnTo>
                <a:lnTo>
                  <a:pt x="15310" y="20810"/>
                </a:lnTo>
                <a:lnTo>
                  <a:pt x="15680" y="20900"/>
                </a:lnTo>
                <a:lnTo>
                  <a:pt x="16150" y="21110"/>
                </a:lnTo>
                <a:lnTo>
                  <a:pt x="17060" y="21660"/>
                </a:lnTo>
                <a:lnTo>
                  <a:pt x="17420" y="21960"/>
                </a:lnTo>
                <a:lnTo>
                  <a:pt x="17590" y="22180"/>
                </a:lnTo>
                <a:lnTo>
                  <a:pt x="17690" y="22450"/>
                </a:lnTo>
                <a:lnTo>
                  <a:pt x="17790" y="22600"/>
                </a:lnTo>
                <a:lnTo>
                  <a:pt x="18300" y="23240"/>
                </a:lnTo>
                <a:lnTo>
                  <a:pt x="17900" y="23790"/>
                </a:lnTo>
                <a:lnTo>
                  <a:pt x="16060" y="24800"/>
                </a:lnTo>
                <a:lnTo>
                  <a:pt x="15640" y="25210"/>
                </a:lnTo>
                <a:lnTo>
                  <a:pt x="15420" y="25590"/>
                </a:lnTo>
                <a:lnTo>
                  <a:pt x="15000" y="26610"/>
                </a:lnTo>
                <a:lnTo>
                  <a:pt x="13380" y="26890"/>
                </a:lnTo>
                <a:lnTo>
                  <a:pt x="12800" y="26840"/>
                </a:lnTo>
                <a:lnTo>
                  <a:pt x="12170" y="26660"/>
                </a:lnTo>
                <a:lnTo>
                  <a:pt x="10870" y="26700"/>
                </a:lnTo>
                <a:lnTo>
                  <a:pt x="9880" y="26600"/>
                </a:lnTo>
                <a:lnTo>
                  <a:pt x="9370" y="26760"/>
                </a:lnTo>
                <a:lnTo>
                  <a:pt x="9190" y="26920"/>
                </a:lnTo>
                <a:lnTo>
                  <a:pt x="9290" y="27060"/>
                </a:lnTo>
                <a:lnTo>
                  <a:pt x="9310" y="27260"/>
                </a:lnTo>
                <a:lnTo>
                  <a:pt x="9220" y="27450"/>
                </a:lnTo>
                <a:lnTo>
                  <a:pt x="8870" y="27630"/>
                </a:lnTo>
                <a:lnTo>
                  <a:pt x="7770" y="27470"/>
                </a:lnTo>
                <a:lnTo>
                  <a:pt x="6960" y="27210"/>
                </a:lnTo>
                <a:lnTo>
                  <a:pt x="6490" y="26990"/>
                </a:lnTo>
                <a:lnTo>
                  <a:pt x="6100" y="26870"/>
                </a:lnTo>
                <a:lnTo>
                  <a:pt x="5660" y="26550"/>
                </a:lnTo>
                <a:lnTo>
                  <a:pt x="5420" y="26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Kobarid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12110" y="31620"/>
                </a:moveTo>
                <a:lnTo>
                  <a:pt x="11720" y="31540"/>
                </a:lnTo>
                <a:lnTo>
                  <a:pt x="10870" y="31630"/>
                </a:lnTo>
                <a:lnTo>
                  <a:pt x="10140" y="31520"/>
                </a:lnTo>
                <a:lnTo>
                  <a:pt x="9270" y="30650"/>
                </a:lnTo>
                <a:lnTo>
                  <a:pt x="8730" y="30270"/>
                </a:lnTo>
                <a:lnTo>
                  <a:pt x="7920" y="30110"/>
                </a:lnTo>
                <a:lnTo>
                  <a:pt x="7520" y="29880"/>
                </a:lnTo>
                <a:lnTo>
                  <a:pt x="6650" y="29820"/>
                </a:lnTo>
                <a:lnTo>
                  <a:pt x="6210" y="29660"/>
                </a:lnTo>
                <a:lnTo>
                  <a:pt x="6630" y="30400"/>
                </a:lnTo>
                <a:lnTo>
                  <a:pt x="5840" y="30520"/>
                </a:lnTo>
                <a:lnTo>
                  <a:pt x="5600" y="30160"/>
                </a:lnTo>
                <a:lnTo>
                  <a:pt x="5490" y="29580"/>
                </a:lnTo>
                <a:lnTo>
                  <a:pt x="5110" y="29060"/>
                </a:lnTo>
                <a:lnTo>
                  <a:pt x="5110" y="29050"/>
                </a:lnTo>
                <a:lnTo>
                  <a:pt x="4930" y="28000"/>
                </a:lnTo>
                <a:lnTo>
                  <a:pt x="4770" y="27500"/>
                </a:lnTo>
                <a:lnTo>
                  <a:pt x="4550" y="27090"/>
                </a:lnTo>
                <a:lnTo>
                  <a:pt x="5300" y="26610"/>
                </a:lnTo>
                <a:lnTo>
                  <a:pt x="5420" y="26400"/>
                </a:lnTo>
                <a:lnTo>
                  <a:pt x="5660" y="26550"/>
                </a:lnTo>
                <a:lnTo>
                  <a:pt x="6100" y="26870"/>
                </a:lnTo>
                <a:lnTo>
                  <a:pt x="6490" y="26990"/>
                </a:lnTo>
                <a:lnTo>
                  <a:pt x="6960" y="27210"/>
                </a:lnTo>
                <a:lnTo>
                  <a:pt x="7770" y="27470"/>
                </a:lnTo>
                <a:lnTo>
                  <a:pt x="8870" y="27630"/>
                </a:lnTo>
                <a:lnTo>
                  <a:pt x="9220" y="27450"/>
                </a:lnTo>
                <a:lnTo>
                  <a:pt x="9310" y="27260"/>
                </a:lnTo>
                <a:lnTo>
                  <a:pt x="9290" y="27060"/>
                </a:lnTo>
                <a:lnTo>
                  <a:pt x="9190" y="26920"/>
                </a:lnTo>
                <a:lnTo>
                  <a:pt x="9370" y="26760"/>
                </a:lnTo>
                <a:lnTo>
                  <a:pt x="9880" y="26600"/>
                </a:lnTo>
                <a:lnTo>
                  <a:pt x="10870" y="26700"/>
                </a:lnTo>
                <a:lnTo>
                  <a:pt x="12170" y="26660"/>
                </a:lnTo>
                <a:lnTo>
                  <a:pt x="12800" y="26840"/>
                </a:lnTo>
                <a:lnTo>
                  <a:pt x="13380" y="26890"/>
                </a:lnTo>
                <a:lnTo>
                  <a:pt x="15000" y="26610"/>
                </a:lnTo>
                <a:lnTo>
                  <a:pt x="15260" y="27260"/>
                </a:lnTo>
                <a:lnTo>
                  <a:pt x="14970" y="27270"/>
                </a:lnTo>
                <a:lnTo>
                  <a:pt x="14750" y="27330"/>
                </a:lnTo>
                <a:lnTo>
                  <a:pt x="14470" y="27630"/>
                </a:lnTo>
                <a:lnTo>
                  <a:pt x="14260" y="27980"/>
                </a:lnTo>
                <a:lnTo>
                  <a:pt x="14070" y="28750"/>
                </a:lnTo>
                <a:lnTo>
                  <a:pt x="13990" y="29240"/>
                </a:lnTo>
                <a:lnTo>
                  <a:pt x="13780" y="29440"/>
                </a:lnTo>
                <a:lnTo>
                  <a:pt x="13260" y="29450"/>
                </a:lnTo>
                <a:lnTo>
                  <a:pt x="13040" y="29510"/>
                </a:lnTo>
                <a:lnTo>
                  <a:pt x="12710" y="29730"/>
                </a:lnTo>
                <a:lnTo>
                  <a:pt x="12580" y="29790"/>
                </a:lnTo>
                <a:lnTo>
                  <a:pt x="12460" y="29770"/>
                </a:lnTo>
                <a:lnTo>
                  <a:pt x="12310" y="29700"/>
                </a:lnTo>
                <a:lnTo>
                  <a:pt x="12160" y="29840"/>
                </a:lnTo>
                <a:lnTo>
                  <a:pt x="12010" y="30060"/>
                </a:lnTo>
                <a:lnTo>
                  <a:pt x="11950" y="30420"/>
                </a:lnTo>
                <a:lnTo>
                  <a:pt x="11980" y="30670"/>
                </a:lnTo>
                <a:lnTo>
                  <a:pt x="11980" y="30830"/>
                </a:lnTo>
                <a:lnTo>
                  <a:pt x="12380" y="31230"/>
                </a:lnTo>
                <a:lnTo>
                  <a:pt x="12110" y="31610"/>
                </a:lnTo>
                <a:lnTo>
                  <a:pt x="12110" y="31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Tolmin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12510" y="32050"/>
                </a:moveTo>
                <a:lnTo>
                  <a:pt x="12400" y="31670"/>
                </a:lnTo>
                <a:lnTo>
                  <a:pt x="12110" y="31620"/>
                </a:lnTo>
                <a:lnTo>
                  <a:pt x="12110" y="31610"/>
                </a:lnTo>
                <a:lnTo>
                  <a:pt x="12380" y="31230"/>
                </a:lnTo>
                <a:lnTo>
                  <a:pt x="11980" y="30830"/>
                </a:lnTo>
                <a:lnTo>
                  <a:pt x="11980" y="30670"/>
                </a:lnTo>
                <a:lnTo>
                  <a:pt x="11950" y="30420"/>
                </a:lnTo>
                <a:lnTo>
                  <a:pt x="12010" y="30060"/>
                </a:lnTo>
                <a:lnTo>
                  <a:pt x="12160" y="29840"/>
                </a:lnTo>
                <a:lnTo>
                  <a:pt x="12310" y="29700"/>
                </a:lnTo>
                <a:lnTo>
                  <a:pt x="12460" y="29770"/>
                </a:lnTo>
                <a:lnTo>
                  <a:pt x="12580" y="29790"/>
                </a:lnTo>
                <a:lnTo>
                  <a:pt x="12710" y="29730"/>
                </a:lnTo>
                <a:lnTo>
                  <a:pt x="13040" y="29510"/>
                </a:lnTo>
                <a:lnTo>
                  <a:pt x="13260" y="29450"/>
                </a:lnTo>
                <a:lnTo>
                  <a:pt x="13780" y="29440"/>
                </a:lnTo>
                <a:lnTo>
                  <a:pt x="13990" y="29240"/>
                </a:lnTo>
                <a:lnTo>
                  <a:pt x="14070" y="28750"/>
                </a:lnTo>
                <a:lnTo>
                  <a:pt x="14260" y="27980"/>
                </a:lnTo>
                <a:lnTo>
                  <a:pt x="14470" y="27630"/>
                </a:lnTo>
                <a:lnTo>
                  <a:pt x="14750" y="27330"/>
                </a:lnTo>
                <a:lnTo>
                  <a:pt x="14970" y="27270"/>
                </a:lnTo>
                <a:lnTo>
                  <a:pt x="15260" y="27260"/>
                </a:lnTo>
                <a:lnTo>
                  <a:pt x="16250" y="28270"/>
                </a:lnTo>
                <a:lnTo>
                  <a:pt x="17690" y="29110"/>
                </a:lnTo>
                <a:lnTo>
                  <a:pt x="18990" y="29530"/>
                </a:lnTo>
                <a:lnTo>
                  <a:pt x="19420" y="29600"/>
                </a:lnTo>
                <a:lnTo>
                  <a:pt x="19830" y="29600"/>
                </a:lnTo>
                <a:lnTo>
                  <a:pt x="22780" y="29210"/>
                </a:lnTo>
                <a:lnTo>
                  <a:pt x="23010" y="29750"/>
                </a:lnTo>
                <a:lnTo>
                  <a:pt x="23010" y="30030"/>
                </a:lnTo>
                <a:lnTo>
                  <a:pt x="22550" y="31080"/>
                </a:lnTo>
                <a:lnTo>
                  <a:pt x="21650" y="31760"/>
                </a:lnTo>
                <a:lnTo>
                  <a:pt x="20660" y="32070"/>
                </a:lnTo>
                <a:lnTo>
                  <a:pt x="20170" y="32370"/>
                </a:lnTo>
                <a:lnTo>
                  <a:pt x="19790" y="32760"/>
                </a:lnTo>
                <a:lnTo>
                  <a:pt x="19680" y="33020"/>
                </a:lnTo>
                <a:lnTo>
                  <a:pt x="19580" y="33350"/>
                </a:lnTo>
                <a:lnTo>
                  <a:pt x="19580" y="33580"/>
                </a:lnTo>
                <a:lnTo>
                  <a:pt x="19700" y="33990"/>
                </a:lnTo>
                <a:lnTo>
                  <a:pt x="19970" y="34470"/>
                </a:lnTo>
                <a:lnTo>
                  <a:pt x="20020" y="34800"/>
                </a:lnTo>
                <a:lnTo>
                  <a:pt x="20020" y="35130"/>
                </a:lnTo>
                <a:lnTo>
                  <a:pt x="20090" y="35490"/>
                </a:lnTo>
                <a:lnTo>
                  <a:pt x="20160" y="35730"/>
                </a:lnTo>
                <a:lnTo>
                  <a:pt x="20200" y="36000"/>
                </a:lnTo>
                <a:lnTo>
                  <a:pt x="20180" y="36130"/>
                </a:lnTo>
                <a:lnTo>
                  <a:pt x="19830" y="36370"/>
                </a:lnTo>
                <a:lnTo>
                  <a:pt x="19620" y="36320"/>
                </a:lnTo>
                <a:lnTo>
                  <a:pt x="19580" y="36410"/>
                </a:lnTo>
                <a:lnTo>
                  <a:pt x="19460" y="36550"/>
                </a:lnTo>
                <a:lnTo>
                  <a:pt x="19310" y="36570"/>
                </a:lnTo>
                <a:lnTo>
                  <a:pt x="19040" y="36480"/>
                </a:lnTo>
                <a:lnTo>
                  <a:pt x="18930" y="36550"/>
                </a:lnTo>
                <a:lnTo>
                  <a:pt x="18850" y="36740"/>
                </a:lnTo>
                <a:lnTo>
                  <a:pt x="18880" y="36870"/>
                </a:lnTo>
                <a:lnTo>
                  <a:pt x="18960" y="37000"/>
                </a:lnTo>
                <a:lnTo>
                  <a:pt x="19140" y="37100"/>
                </a:lnTo>
                <a:lnTo>
                  <a:pt x="19220" y="37230"/>
                </a:lnTo>
                <a:lnTo>
                  <a:pt x="19240" y="37390"/>
                </a:lnTo>
                <a:lnTo>
                  <a:pt x="19190" y="37470"/>
                </a:lnTo>
                <a:lnTo>
                  <a:pt x="19060" y="37480"/>
                </a:lnTo>
                <a:lnTo>
                  <a:pt x="19030" y="37630"/>
                </a:lnTo>
                <a:lnTo>
                  <a:pt x="19050" y="37860"/>
                </a:lnTo>
                <a:lnTo>
                  <a:pt x="19050" y="38100"/>
                </a:lnTo>
                <a:lnTo>
                  <a:pt x="18990" y="38890"/>
                </a:lnTo>
                <a:lnTo>
                  <a:pt x="18200" y="38380"/>
                </a:lnTo>
                <a:lnTo>
                  <a:pt x="17980" y="38130"/>
                </a:lnTo>
                <a:lnTo>
                  <a:pt x="17680" y="37680"/>
                </a:lnTo>
                <a:lnTo>
                  <a:pt x="17420" y="37100"/>
                </a:lnTo>
                <a:lnTo>
                  <a:pt x="17320" y="36590"/>
                </a:lnTo>
                <a:lnTo>
                  <a:pt x="17300" y="36090"/>
                </a:lnTo>
                <a:lnTo>
                  <a:pt x="17320" y="35790"/>
                </a:lnTo>
                <a:lnTo>
                  <a:pt x="17090" y="34870"/>
                </a:lnTo>
                <a:lnTo>
                  <a:pt x="16890" y="34660"/>
                </a:lnTo>
                <a:lnTo>
                  <a:pt x="16540" y="34650"/>
                </a:lnTo>
                <a:lnTo>
                  <a:pt x="16190" y="34950"/>
                </a:lnTo>
                <a:lnTo>
                  <a:pt x="14450" y="33850"/>
                </a:lnTo>
                <a:lnTo>
                  <a:pt x="14330" y="33630"/>
                </a:lnTo>
                <a:lnTo>
                  <a:pt x="14120" y="33510"/>
                </a:lnTo>
                <a:lnTo>
                  <a:pt x="13830" y="33100"/>
                </a:lnTo>
                <a:lnTo>
                  <a:pt x="13770" y="32790"/>
                </a:lnTo>
                <a:lnTo>
                  <a:pt x="13240" y="31890"/>
                </a:lnTo>
                <a:lnTo>
                  <a:pt x="12510" y="32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Kanal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9090" y="36050"/>
                </a:moveTo>
                <a:lnTo>
                  <a:pt x="11790" y="33980"/>
                </a:lnTo>
                <a:lnTo>
                  <a:pt x="12620" y="32450"/>
                </a:lnTo>
                <a:lnTo>
                  <a:pt x="12510" y="32050"/>
                </a:lnTo>
                <a:lnTo>
                  <a:pt x="13240" y="31890"/>
                </a:lnTo>
                <a:lnTo>
                  <a:pt x="13770" y="32790"/>
                </a:lnTo>
                <a:lnTo>
                  <a:pt x="13830" y="33100"/>
                </a:lnTo>
                <a:lnTo>
                  <a:pt x="14120" y="33510"/>
                </a:lnTo>
                <a:lnTo>
                  <a:pt x="14330" y="33630"/>
                </a:lnTo>
                <a:lnTo>
                  <a:pt x="14450" y="33850"/>
                </a:lnTo>
                <a:lnTo>
                  <a:pt x="16190" y="34950"/>
                </a:lnTo>
                <a:lnTo>
                  <a:pt x="16140" y="35770"/>
                </a:lnTo>
                <a:lnTo>
                  <a:pt x="15960" y="36030"/>
                </a:lnTo>
                <a:lnTo>
                  <a:pt x="15700" y="36490"/>
                </a:lnTo>
                <a:lnTo>
                  <a:pt x="15350" y="36760"/>
                </a:lnTo>
                <a:lnTo>
                  <a:pt x="15130" y="36770"/>
                </a:lnTo>
                <a:lnTo>
                  <a:pt x="14350" y="36440"/>
                </a:lnTo>
                <a:lnTo>
                  <a:pt x="13670" y="36390"/>
                </a:lnTo>
                <a:lnTo>
                  <a:pt x="13250" y="36620"/>
                </a:lnTo>
                <a:lnTo>
                  <a:pt x="12900" y="36900"/>
                </a:lnTo>
                <a:lnTo>
                  <a:pt x="12270" y="37880"/>
                </a:lnTo>
                <a:lnTo>
                  <a:pt x="12050" y="38040"/>
                </a:lnTo>
                <a:lnTo>
                  <a:pt x="12030" y="38200"/>
                </a:lnTo>
                <a:lnTo>
                  <a:pt x="12420" y="38730"/>
                </a:lnTo>
                <a:lnTo>
                  <a:pt x="12580" y="38980"/>
                </a:lnTo>
                <a:lnTo>
                  <a:pt x="12490" y="39090"/>
                </a:lnTo>
                <a:lnTo>
                  <a:pt x="12380" y="39130"/>
                </a:lnTo>
                <a:lnTo>
                  <a:pt x="12260" y="39120"/>
                </a:lnTo>
                <a:lnTo>
                  <a:pt x="12160" y="39030"/>
                </a:lnTo>
                <a:lnTo>
                  <a:pt x="12050" y="38910"/>
                </a:lnTo>
                <a:lnTo>
                  <a:pt x="11870" y="38760"/>
                </a:lnTo>
                <a:lnTo>
                  <a:pt x="11760" y="38690"/>
                </a:lnTo>
                <a:lnTo>
                  <a:pt x="11430" y="38640"/>
                </a:lnTo>
                <a:lnTo>
                  <a:pt x="10950" y="38010"/>
                </a:lnTo>
                <a:lnTo>
                  <a:pt x="10490" y="37580"/>
                </a:lnTo>
                <a:lnTo>
                  <a:pt x="10230" y="37130"/>
                </a:lnTo>
                <a:lnTo>
                  <a:pt x="10070" y="36740"/>
                </a:lnTo>
                <a:lnTo>
                  <a:pt x="9760" y="36430"/>
                </a:lnTo>
                <a:lnTo>
                  <a:pt x="9350" y="36250"/>
                </a:lnTo>
                <a:lnTo>
                  <a:pt x="9090" y="36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Brd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9090" y="36050"/>
                </a:moveTo>
                <a:lnTo>
                  <a:pt x="9350" y="36250"/>
                </a:lnTo>
                <a:lnTo>
                  <a:pt x="9760" y="36430"/>
                </a:lnTo>
                <a:lnTo>
                  <a:pt x="10070" y="36740"/>
                </a:lnTo>
                <a:lnTo>
                  <a:pt x="10230" y="37130"/>
                </a:lnTo>
                <a:lnTo>
                  <a:pt x="10490" y="37580"/>
                </a:lnTo>
                <a:lnTo>
                  <a:pt x="10950" y="38010"/>
                </a:lnTo>
                <a:lnTo>
                  <a:pt x="11430" y="38640"/>
                </a:lnTo>
                <a:lnTo>
                  <a:pt x="12080" y="39320"/>
                </a:lnTo>
                <a:lnTo>
                  <a:pt x="11640" y="39550"/>
                </a:lnTo>
                <a:lnTo>
                  <a:pt x="11360" y="39800"/>
                </a:lnTo>
                <a:lnTo>
                  <a:pt x="11340" y="39820"/>
                </a:lnTo>
                <a:lnTo>
                  <a:pt x="10500" y="40020"/>
                </a:lnTo>
                <a:lnTo>
                  <a:pt x="9570" y="40460"/>
                </a:lnTo>
                <a:lnTo>
                  <a:pt x="8710" y="40530"/>
                </a:lnTo>
                <a:lnTo>
                  <a:pt x="7920" y="39630"/>
                </a:lnTo>
                <a:lnTo>
                  <a:pt x="7910" y="39580"/>
                </a:lnTo>
                <a:lnTo>
                  <a:pt x="7890" y="39540"/>
                </a:lnTo>
                <a:lnTo>
                  <a:pt x="7870" y="39500"/>
                </a:lnTo>
                <a:lnTo>
                  <a:pt x="7840" y="39460"/>
                </a:lnTo>
                <a:lnTo>
                  <a:pt x="7710" y="39350"/>
                </a:lnTo>
                <a:lnTo>
                  <a:pt x="7330" y="38910"/>
                </a:lnTo>
                <a:lnTo>
                  <a:pt x="7770" y="38510"/>
                </a:lnTo>
                <a:lnTo>
                  <a:pt x="7920" y="38410"/>
                </a:lnTo>
                <a:lnTo>
                  <a:pt x="8150" y="38120"/>
                </a:lnTo>
                <a:lnTo>
                  <a:pt x="8230" y="37830"/>
                </a:lnTo>
                <a:lnTo>
                  <a:pt x="8150" y="37560"/>
                </a:lnTo>
                <a:lnTo>
                  <a:pt x="7920" y="37310"/>
                </a:lnTo>
                <a:lnTo>
                  <a:pt x="8580" y="36430"/>
                </a:lnTo>
                <a:lnTo>
                  <a:pt x="9090" y="36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Nova Gorišk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11760" y="41420"/>
                </a:moveTo>
                <a:lnTo>
                  <a:pt x="11980" y="40570"/>
                </a:lnTo>
                <a:lnTo>
                  <a:pt x="11490" y="39780"/>
                </a:lnTo>
                <a:lnTo>
                  <a:pt x="11340" y="39820"/>
                </a:lnTo>
                <a:lnTo>
                  <a:pt x="11360" y="39800"/>
                </a:lnTo>
                <a:lnTo>
                  <a:pt x="11640" y="39550"/>
                </a:lnTo>
                <a:lnTo>
                  <a:pt x="12080" y="39320"/>
                </a:lnTo>
                <a:lnTo>
                  <a:pt x="11430" y="38640"/>
                </a:lnTo>
                <a:lnTo>
                  <a:pt x="11760" y="38690"/>
                </a:lnTo>
                <a:lnTo>
                  <a:pt x="11870" y="38760"/>
                </a:lnTo>
                <a:lnTo>
                  <a:pt x="12050" y="38910"/>
                </a:lnTo>
                <a:lnTo>
                  <a:pt x="12160" y="39030"/>
                </a:lnTo>
                <a:lnTo>
                  <a:pt x="12260" y="39120"/>
                </a:lnTo>
                <a:lnTo>
                  <a:pt x="12380" y="39130"/>
                </a:lnTo>
                <a:lnTo>
                  <a:pt x="12490" y="39090"/>
                </a:lnTo>
                <a:lnTo>
                  <a:pt x="12580" y="38980"/>
                </a:lnTo>
                <a:lnTo>
                  <a:pt x="12420" y="38730"/>
                </a:lnTo>
                <a:lnTo>
                  <a:pt x="12030" y="38200"/>
                </a:lnTo>
                <a:lnTo>
                  <a:pt x="12050" y="38040"/>
                </a:lnTo>
                <a:lnTo>
                  <a:pt x="12270" y="37880"/>
                </a:lnTo>
                <a:lnTo>
                  <a:pt x="12900" y="36900"/>
                </a:lnTo>
                <a:lnTo>
                  <a:pt x="13250" y="36620"/>
                </a:lnTo>
                <a:lnTo>
                  <a:pt x="13670" y="36390"/>
                </a:lnTo>
                <a:lnTo>
                  <a:pt x="14350" y="36440"/>
                </a:lnTo>
                <a:lnTo>
                  <a:pt x="15130" y="36770"/>
                </a:lnTo>
                <a:lnTo>
                  <a:pt x="15350" y="36760"/>
                </a:lnTo>
                <a:lnTo>
                  <a:pt x="15700" y="36490"/>
                </a:lnTo>
                <a:lnTo>
                  <a:pt x="15960" y="36030"/>
                </a:lnTo>
                <a:lnTo>
                  <a:pt x="16140" y="35770"/>
                </a:lnTo>
                <a:lnTo>
                  <a:pt x="16190" y="34950"/>
                </a:lnTo>
                <a:lnTo>
                  <a:pt x="16540" y="34650"/>
                </a:lnTo>
                <a:lnTo>
                  <a:pt x="16890" y="34660"/>
                </a:lnTo>
                <a:lnTo>
                  <a:pt x="17090" y="34870"/>
                </a:lnTo>
                <a:lnTo>
                  <a:pt x="17320" y="35790"/>
                </a:lnTo>
                <a:lnTo>
                  <a:pt x="17300" y="36090"/>
                </a:lnTo>
                <a:lnTo>
                  <a:pt x="17320" y="36590"/>
                </a:lnTo>
                <a:lnTo>
                  <a:pt x="17420" y="37100"/>
                </a:lnTo>
                <a:lnTo>
                  <a:pt x="17680" y="37680"/>
                </a:lnTo>
                <a:lnTo>
                  <a:pt x="17980" y="38130"/>
                </a:lnTo>
                <a:lnTo>
                  <a:pt x="18200" y="38380"/>
                </a:lnTo>
                <a:lnTo>
                  <a:pt x="18990" y="38890"/>
                </a:lnTo>
                <a:lnTo>
                  <a:pt x="18600" y="39090"/>
                </a:lnTo>
                <a:lnTo>
                  <a:pt x="18360" y="39450"/>
                </a:lnTo>
                <a:lnTo>
                  <a:pt x="18360" y="39850"/>
                </a:lnTo>
                <a:lnTo>
                  <a:pt x="17060" y="40800"/>
                </a:lnTo>
                <a:lnTo>
                  <a:pt x="16350" y="42000"/>
                </a:lnTo>
                <a:lnTo>
                  <a:pt x="15740" y="42740"/>
                </a:lnTo>
                <a:lnTo>
                  <a:pt x="15550" y="42800"/>
                </a:lnTo>
                <a:lnTo>
                  <a:pt x="15150" y="43090"/>
                </a:lnTo>
                <a:lnTo>
                  <a:pt x="15180" y="43190"/>
                </a:lnTo>
                <a:lnTo>
                  <a:pt x="15330" y="43250"/>
                </a:lnTo>
                <a:lnTo>
                  <a:pt x="15560" y="43400"/>
                </a:lnTo>
                <a:lnTo>
                  <a:pt x="15800" y="43690"/>
                </a:lnTo>
                <a:lnTo>
                  <a:pt x="16190" y="43940"/>
                </a:lnTo>
                <a:lnTo>
                  <a:pt x="16720" y="44460"/>
                </a:lnTo>
                <a:lnTo>
                  <a:pt x="16840" y="44620"/>
                </a:lnTo>
                <a:lnTo>
                  <a:pt x="16940" y="44780"/>
                </a:lnTo>
                <a:lnTo>
                  <a:pt x="17030" y="44880"/>
                </a:lnTo>
                <a:lnTo>
                  <a:pt x="17110" y="45050"/>
                </a:lnTo>
                <a:lnTo>
                  <a:pt x="17230" y="45150"/>
                </a:lnTo>
                <a:lnTo>
                  <a:pt x="17690" y="45410"/>
                </a:lnTo>
                <a:lnTo>
                  <a:pt x="17760" y="45510"/>
                </a:lnTo>
                <a:lnTo>
                  <a:pt x="18070" y="46000"/>
                </a:lnTo>
                <a:lnTo>
                  <a:pt x="17440" y="45730"/>
                </a:lnTo>
                <a:lnTo>
                  <a:pt x="17120" y="45770"/>
                </a:lnTo>
                <a:lnTo>
                  <a:pt x="16500" y="45780"/>
                </a:lnTo>
                <a:lnTo>
                  <a:pt x="16010" y="45630"/>
                </a:lnTo>
                <a:lnTo>
                  <a:pt x="14560" y="44830"/>
                </a:lnTo>
                <a:lnTo>
                  <a:pt x="14500" y="44300"/>
                </a:lnTo>
                <a:lnTo>
                  <a:pt x="14360" y="44400"/>
                </a:lnTo>
                <a:lnTo>
                  <a:pt x="14140" y="44170"/>
                </a:lnTo>
                <a:lnTo>
                  <a:pt x="13980" y="43850"/>
                </a:lnTo>
                <a:lnTo>
                  <a:pt x="14020" y="43680"/>
                </a:lnTo>
                <a:lnTo>
                  <a:pt x="14040" y="43650"/>
                </a:lnTo>
                <a:lnTo>
                  <a:pt x="14110" y="43650"/>
                </a:lnTo>
                <a:lnTo>
                  <a:pt x="14270" y="43590"/>
                </a:lnTo>
                <a:lnTo>
                  <a:pt x="14430" y="43520"/>
                </a:lnTo>
                <a:lnTo>
                  <a:pt x="14500" y="43000"/>
                </a:lnTo>
                <a:lnTo>
                  <a:pt x="14500" y="42580"/>
                </a:lnTo>
                <a:lnTo>
                  <a:pt x="14470" y="42290"/>
                </a:lnTo>
                <a:lnTo>
                  <a:pt x="13820" y="42330"/>
                </a:lnTo>
                <a:lnTo>
                  <a:pt x="13810" y="42260"/>
                </a:lnTo>
                <a:lnTo>
                  <a:pt x="13710" y="42270"/>
                </a:lnTo>
                <a:lnTo>
                  <a:pt x="13610" y="42260"/>
                </a:lnTo>
                <a:lnTo>
                  <a:pt x="13530" y="42220"/>
                </a:lnTo>
                <a:lnTo>
                  <a:pt x="13470" y="42150"/>
                </a:lnTo>
                <a:lnTo>
                  <a:pt x="13410" y="42110"/>
                </a:lnTo>
                <a:lnTo>
                  <a:pt x="13330" y="42090"/>
                </a:lnTo>
                <a:lnTo>
                  <a:pt x="13210" y="42110"/>
                </a:lnTo>
                <a:lnTo>
                  <a:pt x="13070" y="42090"/>
                </a:lnTo>
                <a:lnTo>
                  <a:pt x="12930" y="42010"/>
                </a:lnTo>
                <a:lnTo>
                  <a:pt x="12670" y="41750"/>
                </a:lnTo>
                <a:lnTo>
                  <a:pt x="12460" y="41640"/>
                </a:lnTo>
                <a:lnTo>
                  <a:pt x="12270" y="41590"/>
                </a:lnTo>
                <a:lnTo>
                  <a:pt x="11760" y="41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Šempeter-Vrtojb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11300" y="42820"/>
                </a:moveTo>
                <a:lnTo>
                  <a:pt x="11560" y="42230"/>
                </a:lnTo>
                <a:lnTo>
                  <a:pt x="11760" y="41420"/>
                </a:lnTo>
                <a:lnTo>
                  <a:pt x="12270" y="41590"/>
                </a:lnTo>
                <a:lnTo>
                  <a:pt x="12460" y="41640"/>
                </a:lnTo>
                <a:lnTo>
                  <a:pt x="12670" y="41750"/>
                </a:lnTo>
                <a:lnTo>
                  <a:pt x="12930" y="42010"/>
                </a:lnTo>
                <a:lnTo>
                  <a:pt x="13070" y="42090"/>
                </a:lnTo>
                <a:lnTo>
                  <a:pt x="13210" y="42110"/>
                </a:lnTo>
                <a:lnTo>
                  <a:pt x="13330" y="42090"/>
                </a:lnTo>
                <a:lnTo>
                  <a:pt x="13410" y="42110"/>
                </a:lnTo>
                <a:lnTo>
                  <a:pt x="13470" y="42150"/>
                </a:lnTo>
                <a:lnTo>
                  <a:pt x="13530" y="42220"/>
                </a:lnTo>
                <a:lnTo>
                  <a:pt x="13610" y="42260"/>
                </a:lnTo>
                <a:lnTo>
                  <a:pt x="13710" y="42270"/>
                </a:lnTo>
                <a:lnTo>
                  <a:pt x="13810" y="42260"/>
                </a:lnTo>
                <a:lnTo>
                  <a:pt x="13820" y="42330"/>
                </a:lnTo>
                <a:lnTo>
                  <a:pt x="13840" y="42410"/>
                </a:lnTo>
                <a:lnTo>
                  <a:pt x="13810" y="42690"/>
                </a:lnTo>
                <a:lnTo>
                  <a:pt x="13780" y="42790"/>
                </a:lnTo>
                <a:lnTo>
                  <a:pt x="13700" y="42840"/>
                </a:lnTo>
                <a:lnTo>
                  <a:pt x="13550" y="42800"/>
                </a:lnTo>
                <a:lnTo>
                  <a:pt x="13240" y="42910"/>
                </a:lnTo>
                <a:lnTo>
                  <a:pt x="12670" y="43440"/>
                </a:lnTo>
                <a:lnTo>
                  <a:pt x="11710" y="43160"/>
                </a:lnTo>
                <a:lnTo>
                  <a:pt x="11300" y="42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Miren-Kostanjevic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10570" y="46680"/>
                </a:moveTo>
                <a:lnTo>
                  <a:pt x="10340" y="46220"/>
                </a:lnTo>
                <a:lnTo>
                  <a:pt x="10430" y="44800"/>
                </a:lnTo>
                <a:lnTo>
                  <a:pt x="11300" y="42820"/>
                </a:lnTo>
                <a:lnTo>
                  <a:pt x="11710" y="43160"/>
                </a:lnTo>
                <a:lnTo>
                  <a:pt x="12670" y="43440"/>
                </a:lnTo>
                <a:lnTo>
                  <a:pt x="12460" y="43630"/>
                </a:lnTo>
                <a:lnTo>
                  <a:pt x="12300" y="43670"/>
                </a:lnTo>
                <a:lnTo>
                  <a:pt x="12060" y="43700"/>
                </a:lnTo>
                <a:lnTo>
                  <a:pt x="11910" y="43780"/>
                </a:lnTo>
                <a:lnTo>
                  <a:pt x="11910" y="43910"/>
                </a:lnTo>
                <a:lnTo>
                  <a:pt x="12160" y="44200"/>
                </a:lnTo>
                <a:lnTo>
                  <a:pt x="12450" y="44390"/>
                </a:lnTo>
                <a:lnTo>
                  <a:pt x="13200" y="44650"/>
                </a:lnTo>
                <a:lnTo>
                  <a:pt x="13610" y="44630"/>
                </a:lnTo>
                <a:lnTo>
                  <a:pt x="14470" y="44780"/>
                </a:lnTo>
                <a:lnTo>
                  <a:pt x="14390" y="45550"/>
                </a:lnTo>
                <a:lnTo>
                  <a:pt x="14220" y="45700"/>
                </a:lnTo>
                <a:lnTo>
                  <a:pt x="14030" y="45970"/>
                </a:lnTo>
                <a:lnTo>
                  <a:pt x="13690" y="46160"/>
                </a:lnTo>
                <a:lnTo>
                  <a:pt x="13340" y="46540"/>
                </a:lnTo>
                <a:lnTo>
                  <a:pt x="12730" y="46640"/>
                </a:lnTo>
                <a:lnTo>
                  <a:pt x="11090" y="46590"/>
                </a:lnTo>
                <a:lnTo>
                  <a:pt x="10570" y="46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Komen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10570" y="46680"/>
                </a:moveTo>
                <a:lnTo>
                  <a:pt x="11090" y="46590"/>
                </a:lnTo>
                <a:lnTo>
                  <a:pt x="12730" y="46640"/>
                </a:lnTo>
                <a:lnTo>
                  <a:pt x="13340" y="46540"/>
                </a:lnTo>
                <a:lnTo>
                  <a:pt x="13690" y="46160"/>
                </a:lnTo>
                <a:lnTo>
                  <a:pt x="14030" y="45970"/>
                </a:lnTo>
                <a:lnTo>
                  <a:pt x="14220" y="45700"/>
                </a:lnTo>
                <a:lnTo>
                  <a:pt x="14390" y="45550"/>
                </a:lnTo>
                <a:lnTo>
                  <a:pt x="14470" y="44780"/>
                </a:lnTo>
                <a:lnTo>
                  <a:pt x="14560" y="44830"/>
                </a:lnTo>
                <a:lnTo>
                  <a:pt x="16010" y="45630"/>
                </a:lnTo>
                <a:lnTo>
                  <a:pt x="16500" y="45780"/>
                </a:lnTo>
                <a:lnTo>
                  <a:pt x="17120" y="45770"/>
                </a:lnTo>
                <a:lnTo>
                  <a:pt x="17440" y="45730"/>
                </a:lnTo>
                <a:lnTo>
                  <a:pt x="18070" y="46000"/>
                </a:lnTo>
                <a:lnTo>
                  <a:pt x="18770" y="46370"/>
                </a:lnTo>
                <a:lnTo>
                  <a:pt x="18930" y="46390"/>
                </a:lnTo>
                <a:lnTo>
                  <a:pt x="19570" y="46290"/>
                </a:lnTo>
                <a:lnTo>
                  <a:pt x="20050" y="47050"/>
                </a:lnTo>
                <a:lnTo>
                  <a:pt x="18610" y="47490"/>
                </a:lnTo>
                <a:lnTo>
                  <a:pt x="15740" y="47850"/>
                </a:lnTo>
                <a:lnTo>
                  <a:pt x="15130" y="47830"/>
                </a:lnTo>
                <a:lnTo>
                  <a:pt x="14950" y="47900"/>
                </a:lnTo>
                <a:lnTo>
                  <a:pt x="14370" y="48310"/>
                </a:lnTo>
                <a:lnTo>
                  <a:pt x="14200" y="48690"/>
                </a:lnTo>
                <a:lnTo>
                  <a:pt x="13060" y="47800"/>
                </a:lnTo>
                <a:lnTo>
                  <a:pt x="12580" y="47650"/>
                </a:lnTo>
                <a:lnTo>
                  <a:pt x="11580" y="47530"/>
                </a:lnTo>
                <a:lnTo>
                  <a:pt x="10990" y="47200"/>
                </a:lnTo>
                <a:lnTo>
                  <a:pt x="10780" y="47090"/>
                </a:lnTo>
                <a:lnTo>
                  <a:pt x="10570" y="46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Sežan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19790" y="54340"/>
                </a:moveTo>
                <a:lnTo>
                  <a:pt x="19780" y="54310"/>
                </a:lnTo>
                <a:lnTo>
                  <a:pt x="19520" y="54290"/>
                </a:lnTo>
                <a:lnTo>
                  <a:pt x="19090" y="54040"/>
                </a:lnTo>
                <a:lnTo>
                  <a:pt x="18780" y="53700"/>
                </a:lnTo>
                <a:lnTo>
                  <a:pt x="16480" y="49810"/>
                </a:lnTo>
                <a:lnTo>
                  <a:pt x="14480" y="48910"/>
                </a:lnTo>
                <a:lnTo>
                  <a:pt x="14200" y="48690"/>
                </a:lnTo>
                <a:lnTo>
                  <a:pt x="14370" y="48310"/>
                </a:lnTo>
                <a:lnTo>
                  <a:pt x="14950" y="47900"/>
                </a:lnTo>
                <a:lnTo>
                  <a:pt x="15130" y="47830"/>
                </a:lnTo>
                <a:lnTo>
                  <a:pt x="15740" y="47850"/>
                </a:lnTo>
                <a:lnTo>
                  <a:pt x="18610" y="47490"/>
                </a:lnTo>
                <a:lnTo>
                  <a:pt x="20050" y="47050"/>
                </a:lnTo>
                <a:lnTo>
                  <a:pt x="20880" y="47750"/>
                </a:lnTo>
                <a:lnTo>
                  <a:pt x="22390" y="48590"/>
                </a:lnTo>
                <a:lnTo>
                  <a:pt x="22570" y="48920"/>
                </a:lnTo>
                <a:lnTo>
                  <a:pt x="22160" y="49600"/>
                </a:lnTo>
                <a:lnTo>
                  <a:pt x="21840" y="49770"/>
                </a:lnTo>
                <a:lnTo>
                  <a:pt x="21610" y="49960"/>
                </a:lnTo>
                <a:lnTo>
                  <a:pt x="21580" y="50230"/>
                </a:lnTo>
                <a:lnTo>
                  <a:pt x="21700" y="50690"/>
                </a:lnTo>
                <a:lnTo>
                  <a:pt x="21860" y="51020"/>
                </a:lnTo>
                <a:lnTo>
                  <a:pt x="21940" y="51390"/>
                </a:lnTo>
                <a:lnTo>
                  <a:pt x="21780" y="51690"/>
                </a:lnTo>
                <a:lnTo>
                  <a:pt x="21030" y="52830"/>
                </a:lnTo>
                <a:lnTo>
                  <a:pt x="21240" y="53210"/>
                </a:lnTo>
                <a:lnTo>
                  <a:pt x="21080" y="53980"/>
                </a:lnTo>
                <a:lnTo>
                  <a:pt x="20230" y="53930"/>
                </a:lnTo>
                <a:lnTo>
                  <a:pt x="19790" y="54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Hrpelje-Kozin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26230" y="60970"/>
                </a:moveTo>
                <a:lnTo>
                  <a:pt x="25550" y="60930"/>
                </a:lnTo>
                <a:lnTo>
                  <a:pt x="24790" y="60670"/>
                </a:lnTo>
                <a:lnTo>
                  <a:pt x="24060" y="60140"/>
                </a:lnTo>
                <a:lnTo>
                  <a:pt x="23680" y="59750"/>
                </a:lnTo>
                <a:lnTo>
                  <a:pt x="23270" y="59530"/>
                </a:lnTo>
                <a:lnTo>
                  <a:pt x="22500" y="59370"/>
                </a:lnTo>
                <a:lnTo>
                  <a:pt x="22500" y="59360"/>
                </a:lnTo>
                <a:lnTo>
                  <a:pt x="22400" y="59050"/>
                </a:lnTo>
                <a:lnTo>
                  <a:pt x="21480" y="57960"/>
                </a:lnTo>
                <a:lnTo>
                  <a:pt x="20280" y="57710"/>
                </a:lnTo>
                <a:lnTo>
                  <a:pt x="19820" y="57390"/>
                </a:lnTo>
                <a:lnTo>
                  <a:pt x="19540" y="57070"/>
                </a:lnTo>
                <a:lnTo>
                  <a:pt x="19400" y="56870"/>
                </a:lnTo>
                <a:lnTo>
                  <a:pt x="19130" y="55840"/>
                </a:lnTo>
                <a:lnTo>
                  <a:pt x="19050" y="55650"/>
                </a:lnTo>
                <a:lnTo>
                  <a:pt x="19600" y="54960"/>
                </a:lnTo>
                <a:lnTo>
                  <a:pt x="19820" y="54420"/>
                </a:lnTo>
                <a:lnTo>
                  <a:pt x="19790" y="54340"/>
                </a:lnTo>
                <a:lnTo>
                  <a:pt x="20230" y="53930"/>
                </a:lnTo>
                <a:lnTo>
                  <a:pt x="21080" y="53980"/>
                </a:lnTo>
                <a:lnTo>
                  <a:pt x="21440" y="54250"/>
                </a:lnTo>
                <a:lnTo>
                  <a:pt x="22040" y="54370"/>
                </a:lnTo>
                <a:lnTo>
                  <a:pt x="22510" y="54620"/>
                </a:lnTo>
                <a:lnTo>
                  <a:pt x="23040" y="55000"/>
                </a:lnTo>
                <a:lnTo>
                  <a:pt x="23580" y="55260"/>
                </a:lnTo>
                <a:lnTo>
                  <a:pt x="24010" y="55640"/>
                </a:lnTo>
                <a:lnTo>
                  <a:pt x="24580" y="55750"/>
                </a:lnTo>
                <a:lnTo>
                  <a:pt x="24780" y="55700"/>
                </a:lnTo>
                <a:lnTo>
                  <a:pt x="24940" y="55590"/>
                </a:lnTo>
                <a:lnTo>
                  <a:pt x="25090" y="55330"/>
                </a:lnTo>
                <a:lnTo>
                  <a:pt x="25460" y="55160"/>
                </a:lnTo>
                <a:lnTo>
                  <a:pt x="25880" y="55540"/>
                </a:lnTo>
                <a:lnTo>
                  <a:pt x="25810" y="55680"/>
                </a:lnTo>
                <a:lnTo>
                  <a:pt x="25720" y="55980"/>
                </a:lnTo>
                <a:lnTo>
                  <a:pt x="25570" y="56290"/>
                </a:lnTo>
                <a:lnTo>
                  <a:pt x="25450" y="56780"/>
                </a:lnTo>
                <a:lnTo>
                  <a:pt x="25470" y="56970"/>
                </a:lnTo>
                <a:lnTo>
                  <a:pt x="25570" y="57080"/>
                </a:lnTo>
                <a:lnTo>
                  <a:pt x="25740" y="57030"/>
                </a:lnTo>
                <a:lnTo>
                  <a:pt x="25910" y="57140"/>
                </a:lnTo>
                <a:lnTo>
                  <a:pt x="25890" y="57370"/>
                </a:lnTo>
                <a:lnTo>
                  <a:pt x="25830" y="57780"/>
                </a:lnTo>
                <a:lnTo>
                  <a:pt x="25590" y="58570"/>
                </a:lnTo>
                <a:lnTo>
                  <a:pt x="25380" y="59120"/>
                </a:lnTo>
                <a:lnTo>
                  <a:pt x="25440" y="59230"/>
                </a:lnTo>
                <a:lnTo>
                  <a:pt x="25970" y="59660"/>
                </a:lnTo>
                <a:lnTo>
                  <a:pt x="26100" y="59800"/>
                </a:lnTo>
                <a:lnTo>
                  <a:pt x="26280" y="60200"/>
                </a:lnTo>
                <a:lnTo>
                  <a:pt x="26270" y="60700"/>
                </a:lnTo>
                <a:lnTo>
                  <a:pt x="26230" y="60960"/>
                </a:lnTo>
                <a:lnTo>
                  <a:pt x="26230" y="60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Ankaran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15400" y="55940"/>
                </a:moveTo>
                <a:lnTo>
                  <a:pt x="15450" y="56020"/>
                </a:lnTo>
                <a:lnTo>
                  <a:pt x="15640" y="56230"/>
                </a:lnTo>
                <a:lnTo>
                  <a:pt x="15870" y="56480"/>
                </a:lnTo>
                <a:lnTo>
                  <a:pt x="16090" y="56680"/>
                </a:lnTo>
                <a:lnTo>
                  <a:pt x="16350" y="56970"/>
                </a:lnTo>
                <a:lnTo>
                  <a:pt x="16450" y="57270"/>
                </a:lnTo>
                <a:lnTo>
                  <a:pt x="16350" y="57600"/>
                </a:lnTo>
                <a:lnTo>
                  <a:pt x="16010" y="57780"/>
                </a:lnTo>
                <a:lnTo>
                  <a:pt x="15850" y="57790"/>
                </a:lnTo>
                <a:lnTo>
                  <a:pt x="15660" y="57850"/>
                </a:lnTo>
                <a:lnTo>
                  <a:pt x="15530" y="57870"/>
                </a:lnTo>
                <a:lnTo>
                  <a:pt x="15340" y="57850"/>
                </a:lnTo>
                <a:lnTo>
                  <a:pt x="15150" y="57880"/>
                </a:lnTo>
                <a:lnTo>
                  <a:pt x="15060" y="57780"/>
                </a:lnTo>
                <a:lnTo>
                  <a:pt x="15730" y="57680"/>
                </a:lnTo>
                <a:lnTo>
                  <a:pt x="15730" y="57420"/>
                </a:lnTo>
                <a:lnTo>
                  <a:pt x="15430" y="56980"/>
                </a:lnTo>
                <a:lnTo>
                  <a:pt x="15000" y="56510"/>
                </a:lnTo>
                <a:lnTo>
                  <a:pt x="14550" y="56020"/>
                </a:lnTo>
                <a:lnTo>
                  <a:pt x="15400" y="55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3" name="Rogašovci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2110" y="3760"/>
                </a:moveTo>
                <a:lnTo>
                  <a:pt x="82200" y="5020"/>
                </a:lnTo>
                <a:lnTo>
                  <a:pt x="82070" y="6720"/>
                </a:lnTo>
                <a:lnTo>
                  <a:pt x="82090" y="6960"/>
                </a:lnTo>
                <a:lnTo>
                  <a:pt x="82420" y="7210"/>
                </a:lnTo>
                <a:lnTo>
                  <a:pt x="82190" y="7550"/>
                </a:lnTo>
                <a:lnTo>
                  <a:pt x="81300" y="7430"/>
                </a:lnTo>
                <a:lnTo>
                  <a:pt x="81120" y="7310"/>
                </a:lnTo>
                <a:lnTo>
                  <a:pt x="80790" y="6950"/>
                </a:lnTo>
                <a:lnTo>
                  <a:pt x="80730" y="6790"/>
                </a:lnTo>
                <a:lnTo>
                  <a:pt x="80230" y="6720"/>
                </a:lnTo>
                <a:lnTo>
                  <a:pt x="79750" y="6750"/>
                </a:lnTo>
                <a:lnTo>
                  <a:pt x="79750" y="6620"/>
                </a:lnTo>
                <a:lnTo>
                  <a:pt x="79950" y="5310"/>
                </a:lnTo>
                <a:lnTo>
                  <a:pt x="79930" y="5010"/>
                </a:lnTo>
                <a:lnTo>
                  <a:pt x="79800" y="4920"/>
                </a:lnTo>
                <a:lnTo>
                  <a:pt x="79770" y="4830"/>
                </a:lnTo>
                <a:lnTo>
                  <a:pt x="80050" y="4530"/>
                </a:lnTo>
                <a:lnTo>
                  <a:pt x="80220" y="4430"/>
                </a:lnTo>
                <a:lnTo>
                  <a:pt x="81400" y="4140"/>
                </a:lnTo>
                <a:lnTo>
                  <a:pt x="81510" y="4110"/>
                </a:lnTo>
                <a:lnTo>
                  <a:pt x="82110" y="3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4" name="Gornja Radgon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9650" y="10140"/>
                </a:moveTo>
                <a:lnTo>
                  <a:pt x="80210" y="10240"/>
                </a:lnTo>
                <a:lnTo>
                  <a:pt x="80520" y="10460"/>
                </a:lnTo>
                <a:lnTo>
                  <a:pt x="81060" y="11140"/>
                </a:lnTo>
                <a:lnTo>
                  <a:pt x="81070" y="11140"/>
                </a:lnTo>
                <a:lnTo>
                  <a:pt x="81390" y="11380"/>
                </a:lnTo>
                <a:lnTo>
                  <a:pt x="81790" y="11480"/>
                </a:lnTo>
                <a:lnTo>
                  <a:pt x="80810" y="12730"/>
                </a:lnTo>
                <a:lnTo>
                  <a:pt x="80780" y="13220"/>
                </a:lnTo>
                <a:lnTo>
                  <a:pt x="80980" y="14380"/>
                </a:lnTo>
                <a:lnTo>
                  <a:pt x="79960" y="14700"/>
                </a:lnTo>
                <a:lnTo>
                  <a:pt x="79310" y="14610"/>
                </a:lnTo>
                <a:lnTo>
                  <a:pt x="78660" y="14270"/>
                </a:lnTo>
                <a:lnTo>
                  <a:pt x="78170" y="13660"/>
                </a:lnTo>
                <a:lnTo>
                  <a:pt x="78090" y="13330"/>
                </a:lnTo>
                <a:lnTo>
                  <a:pt x="78080" y="13100"/>
                </a:lnTo>
                <a:lnTo>
                  <a:pt x="78520" y="12710"/>
                </a:lnTo>
                <a:lnTo>
                  <a:pt x="78590" y="12510"/>
                </a:lnTo>
                <a:lnTo>
                  <a:pt x="78510" y="12450"/>
                </a:lnTo>
                <a:lnTo>
                  <a:pt x="78360" y="12400"/>
                </a:lnTo>
                <a:lnTo>
                  <a:pt x="78230" y="12440"/>
                </a:lnTo>
                <a:lnTo>
                  <a:pt x="78080" y="12450"/>
                </a:lnTo>
                <a:lnTo>
                  <a:pt x="77960" y="12440"/>
                </a:lnTo>
                <a:lnTo>
                  <a:pt x="77820" y="12360"/>
                </a:lnTo>
                <a:lnTo>
                  <a:pt x="77720" y="12340"/>
                </a:lnTo>
                <a:lnTo>
                  <a:pt x="77350" y="12190"/>
                </a:lnTo>
                <a:lnTo>
                  <a:pt x="77370" y="11480"/>
                </a:lnTo>
                <a:lnTo>
                  <a:pt x="78020" y="11440"/>
                </a:lnTo>
                <a:lnTo>
                  <a:pt x="78620" y="11370"/>
                </a:lnTo>
                <a:lnTo>
                  <a:pt x="79050" y="10990"/>
                </a:lnTo>
                <a:lnTo>
                  <a:pt x="79650" y="10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5" name="Apac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4370" y="9400"/>
                </a:moveTo>
                <a:lnTo>
                  <a:pt x="75470" y="8950"/>
                </a:lnTo>
                <a:lnTo>
                  <a:pt x="76280" y="8880"/>
                </a:lnTo>
                <a:lnTo>
                  <a:pt x="77080" y="9040"/>
                </a:lnTo>
                <a:lnTo>
                  <a:pt x="79030" y="10030"/>
                </a:lnTo>
                <a:lnTo>
                  <a:pt x="79650" y="10140"/>
                </a:lnTo>
                <a:lnTo>
                  <a:pt x="79050" y="10990"/>
                </a:lnTo>
                <a:lnTo>
                  <a:pt x="78620" y="11370"/>
                </a:lnTo>
                <a:lnTo>
                  <a:pt x="78020" y="11440"/>
                </a:lnTo>
                <a:lnTo>
                  <a:pt x="77370" y="11480"/>
                </a:lnTo>
                <a:lnTo>
                  <a:pt x="77030" y="11240"/>
                </a:lnTo>
                <a:lnTo>
                  <a:pt x="76510" y="11110"/>
                </a:lnTo>
                <a:lnTo>
                  <a:pt x="75600" y="10480"/>
                </a:lnTo>
                <a:lnTo>
                  <a:pt x="75340" y="10070"/>
                </a:lnTo>
                <a:lnTo>
                  <a:pt x="74940" y="9920"/>
                </a:lnTo>
                <a:lnTo>
                  <a:pt x="74420" y="9490"/>
                </a:lnTo>
                <a:lnTo>
                  <a:pt x="74370" y="9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6" name="Šentilj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9670" y="10830"/>
                </a:moveTo>
                <a:lnTo>
                  <a:pt x="69820" y="10710"/>
                </a:lnTo>
                <a:lnTo>
                  <a:pt x="69990" y="10350"/>
                </a:lnTo>
                <a:lnTo>
                  <a:pt x="69990" y="9810"/>
                </a:lnTo>
                <a:lnTo>
                  <a:pt x="70080" y="9170"/>
                </a:lnTo>
                <a:lnTo>
                  <a:pt x="70540" y="9450"/>
                </a:lnTo>
                <a:lnTo>
                  <a:pt x="72750" y="9780"/>
                </a:lnTo>
                <a:lnTo>
                  <a:pt x="73520" y="9740"/>
                </a:lnTo>
                <a:lnTo>
                  <a:pt x="74370" y="9400"/>
                </a:lnTo>
                <a:lnTo>
                  <a:pt x="74420" y="9490"/>
                </a:lnTo>
                <a:lnTo>
                  <a:pt x="74940" y="9920"/>
                </a:lnTo>
                <a:lnTo>
                  <a:pt x="74920" y="10650"/>
                </a:lnTo>
                <a:lnTo>
                  <a:pt x="74810" y="10910"/>
                </a:lnTo>
                <a:lnTo>
                  <a:pt x="74780" y="11150"/>
                </a:lnTo>
                <a:lnTo>
                  <a:pt x="74600" y="11350"/>
                </a:lnTo>
                <a:lnTo>
                  <a:pt x="74590" y="11560"/>
                </a:lnTo>
                <a:lnTo>
                  <a:pt x="74650" y="11810"/>
                </a:lnTo>
                <a:lnTo>
                  <a:pt x="74820" y="12140"/>
                </a:lnTo>
                <a:lnTo>
                  <a:pt x="74190" y="12090"/>
                </a:lnTo>
                <a:lnTo>
                  <a:pt x="74130" y="12210"/>
                </a:lnTo>
                <a:lnTo>
                  <a:pt x="74040" y="12300"/>
                </a:lnTo>
                <a:lnTo>
                  <a:pt x="73960" y="12670"/>
                </a:lnTo>
                <a:lnTo>
                  <a:pt x="73680" y="12260"/>
                </a:lnTo>
                <a:lnTo>
                  <a:pt x="73550" y="12110"/>
                </a:lnTo>
                <a:lnTo>
                  <a:pt x="73450" y="11930"/>
                </a:lnTo>
                <a:lnTo>
                  <a:pt x="73340" y="11790"/>
                </a:lnTo>
                <a:lnTo>
                  <a:pt x="73210" y="11700"/>
                </a:lnTo>
                <a:lnTo>
                  <a:pt x="73050" y="11500"/>
                </a:lnTo>
                <a:lnTo>
                  <a:pt x="73020" y="11400"/>
                </a:lnTo>
                <a:lnTo>
                  <a:pt x="73010" y="11270"/>
                </a:lnTo>
                <a:lnTo>
                  <a:pt x="72940" y="11150"/>
                </a:lnTo>
                <a:lnTo>
                  <a:pt x="72810" y="11030"/>
                </a:lnTo>
                <a:lnTo>
                  <a:pt x="72400" y="10910"/>
                </a:lnTo>
                <a:lnTo>
                  <a:pt x="72060" y="10940"/>
                </a:lnTo>
                <a:lnTo>
                  <a:pt x="71890" y="10880"/>
                </a:lnTo>
                <a:lnTo>
                  <a:pt x="71760" y="10890"/>
                </a:lnTo>
                <a:lnTo>
                  <a:pt x="71680" y="10900"/>
                </a:lnTo>
                <a:lnTo>
                  <a:pt x="71580" y="11040"/>
                </a:lnTo>
                <a:lnTo>
                  <a:pt x="71500" y="11350"/>
                </a:lnTo>
                <a:lnTo>
                  <a:pt x="71300" y="11710"/>
                </a:lnTo>
                <a:lnTo>
                  <a:pt x="71250" y="11920"/>
                </a:lnTo>
                <a:lnTo>
                  <a:pt x="71260" y="12020"/>
                </a:lnTo>
                <a:lnTo>
                  <a:pt x="71290" y="12060"/>
                </a:lnTo>
                <a:lnTo>
                  <a:pt x="71200" y="12110"/>
                </a:lnTo>
                <a:lnTo>
                  <a:pt x="71130" y="12180"/>
                </a:lnTo>
                <a:lnTo>
                  <a:pt x="70360" y="12320"/>
                </a:lnTo>
                <a:lnTo>
                  <a:pt x="69690" y="11310"/>
                </a:lnTo>
                <a:lnTo>
                  <a:pt x="69670" y="10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7" name="Kungot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6740" y="12110"/>
                </a:moveTo>
                <a:lnTo>
                  <a:pt x="66750" y="12030"/>
                </a:lnTo>
                <a:lnTo>
                  <a:pt x="67040" y="11430"/>
                </a:lnTo>
                <a:lnTo>
                  <a:pt x="67480" y="11090"/>
                </a:lnTo>
                <a:lnTo>
                  <a:pt x="68100" y="10930"/>
                </a:lnTo>
                <a:lnTo>
                  <a:pt x="68710" y="10920"/>
                </a:lnTo>
                <a:lnTo>
                  <a:pt x="69150" y="11050"/>
                </a:lnTo>
                <a:lnTo>
                  <a:pt x="69520" y="10940"/>
                </a:lnTo>
                <a:lnTo>
                  <a:pt x="69670" y="10830"/>
                </a:lnTo>
                <a:lnTo>
                  <a:pt x="69690" y="11310"/>
                </a:lnTo>
                <a:lnTo>
                  <a:pt x="70360" y="12320"/>
                </a:lnTo>
                <a:lnTo>
                  <a:pt x="70900" y="13960"/>
                </a:lnTo>
                <a:lnTo>
                  <a:pt x="70400" y="14360"/>
                </a:lnTo>
                <a:lnTo>
                  <a:pt x="69930" y="14010"/>
                </a:lnTo>
                <a:lnTo>
                  <a:pt x="69830" y="13710"/>
                </a:lnTo>
                <a:lnTo>
                  <a:pt x="69440" y="13350"/>
                </a:lnTo>
                <a:lnTo>
                  <a:pt x="69190" y="13190"/>
                </a:lnTo>
                <a:lnTo>
                  <a:pt x="68990" y="12940"/>
                </a:lnTo>
                <a:lnTo>
                  <a:pt x="68770" y="12840"/>
                </a:lnTo>
                <a:lnTo>
                  <a:pt x="68200" y="12860"/>
                </a:lnTo>
                <a:lnTo>
                  <a:pt x="67220" y="12590"/>
                </a:lnTo>
                <a:lnTo>
                  <a:pt x="66740" y="12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8" name="Maribor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6560" y="12750"/>
                </a:moveTo>
                <a:lnTo>
                  <a:pt x="66660" y="12510"/>
                </a:lnTo>
                <a:lnTo>
                  <a:pt x="66740" y="12110"/>
                </a:lnTo>
                <a:lnTo>
                  <a:pt x="67220" y="12590"/>
                </a:lnTo>
                <a:lnTo>
                  <a:pt x="68200" y="12860"/>
                </a:lnTo>
                <a:lnTo>
                  <a:pt x="68770" y="12840"/>
                </a:lnTo>
                <a:lnTo>
                  <a:pt x="68990" y="12940"/>
                </a:lnTo>
                <a:lnTo>
                  <a:pt x="69190" y="13190"/>
                </a:lnTo>
                <a:lnTo>
                  <a:pt x="69440" y="13350"/>
                </a:lnTo>
                <a:lnTo>
                  <a:pt x="69830" y="13710"/>
                </a:lnTo>
                <a:lnTo>
                  <a:pt x="69930" y="14010"/>
                </a:lnTo>
                <a:lnTo>
                  <a:pt x="70400" y="14360"/>
                </a:lnTo>
                <a:lnTo>
                  <a:pt x="71340" y="14420"/>
                </a:lnTo>
                <a:lnTo>
                  <a:pt x="71900" y="14980"/>
                </a:lnTo>
                <a:lnTo>
                  <a:pt x="72520" y="15400"/>
                </a:lnTo>
                <a:lnTo>
                  <a:pt x="73220" y="15440"/>
                </a:lnTo>
                <a:lnTo>
                  <a:pt x="73500" y="15240"/>
                </a:lnTo>
                <a:lnTo>
                  <a:pt x="73670" y="15470"/>
                </a:lnTo>
                <a:lnTo>
                  <a:pt x="73760" y="15580"/>
                </a:lnTo>
                <a:lnTo>
                  <a:pt x="73820" y="15740"/>
                </a:lnTo>
                <a:lnTo>
                  <a:pt x="73920" y="15820"/>
                </a:lnTo>
                <a:lnTo>
                  <a:pt x="73480" y="16340"/>
                </a:lnTo>
                <a:lnTo>
                  <a:pt x="73020" y="16940"/>
                </a:lnTo>
                <a:lnTo>
                  <a:pt x="72590" y="17170"/>
                </a:lnTo>
                <a:lnTo>
                  <a:pt x="72530" y="17320"/>
                </a:lnTo>
                <a:lnTo>
                  <a:pt x="72500" y="17420"/>
                </a:lnTo>
                <a:lnTo>
                  <a:pt x="72540" y="17540"/>
                </a:lnTo>
                <a:lnTo>
                  <a:pt x="72630" y="17740"/>
                </a:lnTo>
                <a:lnTo>
                  <a:pt x="72840" y="18110"/>
                </a:lnTo>
                <a:lnTo>
                  <a:pt x="71820" y="17800"/>
                </a:lnTo>
                <a:lnTo>
                  <a:pt x="69280" y="17610"/>
                </a:lnTo>
                <a:lnTo>
                  <a:pt x="67990" y="17900"/>
                </a:lnTo>
                <a:lnTo>
                  <a:pt x="67600" y="17560"/>
                </a:lnTo>
                <a:lnTo>
                  <a:pt x="67900" y="15700"/>
                </a:lnTo>
                <a:lnTo>
                  <a:pt x="67560" y="15280"/>
                </a:lnTo>
                <a:lnTo>
                  <a:pt x="67560" y="15010"/>
                </a:lnTo>
                <a:lnTo>
                  <a:pt x="67510" y="14610"/>
                </a:lnTo>
                <a:lnTo>
                  <a:pt x="67360" y="14420"/>
                </a:lnTo>
                <a:lnTo>
                  <a:pt x="67230" y="14320"/>
                </a:lnTo>
                <a:lnTo>
                  <a:pt x="67080" y="14250"/>
                </a:lnTo>
                <a:lnTo>
                  <a:pt x="66960" y="14080"/>
                </a:lnTo>
                <a:lnTo>
                  <a:pt x="66860" y="13850"/>
                </a:lnTo>
                <a:lnTo>
                  <a:pt x="66870" y="13530"/>
                </a:lnTo>
                <a:lnTo>
                  <a:pt x="66740" y="12970"/>
                </a:lnTo>
                <a:lnTo>
                  <a:pt x="66560" y="127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9" name="Selnica ob Dravi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4290" y="12970"/>
                </a:moveTo>
                <a:lnTo>
                  <a:pt x="64420" y="13090"/>
                </a:lnTo>
                <a:lnTo>
                  <a:pt x="65080" y="13500"/>
                </a:lnTo>
                <a:lnTo>
                  <a:pt x="65940" y="13350"/>
                </a:lnTo>
                <a:lnTo>
                  <a:pt x="66480" y="12920"/>
                </a:lnTo>
                <a:lnTo>
                  <a:pt x="66560" y="12750"/>
                </a:lnTo>
                <a:lnTo>
                  <a:pt x="66740" y="12970"/>
                </a:lnTo>
                <a:lnTo>
                  <a:pt x="66870" y="13530"/>
                </a:lnTo>
                <a:lnTo>
                  <a:pt x="66860" y="13850"/>
                </a:lnTo>
                <a:lnTo>
                  <a:pt x="66960" y="14080"/>
                </a:lnTo>
                <a:lnTo>
                  <a:pt x="67080" y="14250"/>
                </a:lnTo>
                <a:lnTo>
                  <a:pt x="67230" y="14320"/>
                </a:lnTo>
                <a:lnTo>
                  <a:pt x="67360" y="14420"/>
                </a:lnTo>
                <a:lnTo>
                  <a:pt x="67510" y="14610"/>
                </a:lnTo>
                <a:lnTo>
                  <a:pt x="67560" y="15010"/>
                </a:lnTo>
                <a:lnTo>
                  <a:pt x="67560" y="15280"/>
                </a:lnTo>
                <a:lnTo>
                  <a:pt x="67900" y="15700"/>
                </a:lnTo>
                <a:lnTo>
                  <a:pt x="66040" y="16730"/>
                </a:lnTo>
                <a:lnTo>
                  <a:pt x="65660" y="16860"/>
                </a:lnTo>
                <a:lnTo>
                  <a:pt x="64940" y="16690"/>
                </a:lnTo>
                <a:lnTo>
                  <a:pt x="64990" y="16210"/>
                </a:lnTo>
                <a:lnTo>
                  <a:pt x="65050" y="15450"/>
                </a:lnTo>
                <a:lnTo>
                  <a:pt x="64930" y="15100"/>
                </a:lnTo>
                <a:lnTo>
                  <a:pt x="64740" y="14910"/>
                </a:lnTo>
                <a:lnTo>
                  <a:pt x="64520" y="14760"/>
                </a:lnTo>
                <a:lnTo>
                  <a:pt x="64430" y="14520"/>
                </a:lnTo>
                <a:lnTo>
                  <a:pt x="64270" y="14430"/>
                </a:lnTo>
                <a:lnTo>
                  <a:pt x="64270" y="14240"/>
                </a:lnTo>
                <a:lnTo>
                  <a:pt x="64320" y="14010"/>
                </a:lnTo>
                <a:lnTo>
                  <a:pt x="64410" y="13710"/>
                </a:lnTo>
                <a:lnTo>
                  <a:pt x="64460" y="13290"/>
                </a:lnTo>
                <a:lnTo>
                  <a:pt x="64290" y="12980"/>
                </a:lnTo>
                <a:lnTo>
                  <a:pt x="64290" y="12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0" name="Radlje ob Dravi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6700" y="12380"/>
                </a:moveTo>
                <a:lnTo>
                  <a:pt x="57640" y="12480"/>
                </a:lnTo>
                <a:lnTo>
                  <a:pt x="61330" y="12280"/>
                </a:lnTo>
                <a:lnTo>
                  <a:pt x="61320" y="12640"/>
                </a:lnTo>
                <a:lnTo>
                  <a:pt x="61220" y="13310"/>
                </a:lnTo>
                <a:lnTo>
                  <a:pt x="60990" y="13500"/>
                </a:lnTo>
                <a:lnTo>
                  <a:pt x="60520" y="13720"/>
                </a:lnTo>
                <a:lnTo>
                  <a:pt x="60320" y="13790"/>
                </a:lnTo>
                <a:lnTo>
                  <a:pt x="59930" y="14170"/>
                </a:lnTo>
                <a:lnTo>
                  <a:pt x="59530" y="15270"/>
                </a:lnTo>
                <a:lnTo>
                  <a:pt x="58080" y="16180"/>
                </a:lnTo>
                <a:lnTo>
                  <a:pt x="57920" y="16320"/>
                </a:lnTo>
                <a:lnTo>
                  <a:pt x="57790" y="16500"/>
                </a:lnTo>
                <a:lnTo>
                  <a:pt x="57760" y="16820"/>
                </a:lnTo>
                <a:lnTo>
                  <a:pt x="57480" y="17090"/>
                </a:lnTo>
                <a:lnTo>
                  <a:pt x="56930" y="16890"/>
                </a:lnTo>
                <a:lnTo>
                  <a:pt x="56790" y="16530"/>
                </a:lnTo>
                <a:lnTo>
                  <a:pt x="56800" y="16320"/>
                </a:lnTo>
                <a:lnTo>
                  <a:pt x="56870" y="16040"/>
                </a:lnTo>
                <a:lnTo>
                  <a:pt x="57020" y="15760"/>
                </a:lnTo>
                <a:lnTo>
                  <a:pt x="57130" y="15420"/>
                </a:lnTo>
                <a:lnTo>
                  <a:pt x="57110" y="15240"/>
                </a:lnTo>
                <a:lnTo>
                  <a:pt x="57030" y="15070"/>
                </a:lnTo>
                <a:lnTo>
                  <a:pt x="57090" y="15020"/>
                </a:lnTo>
                <a:lnTo>
                  <a:pt x="57190" y="15030"/>
                </a:lnTo>
                <a:lnTo>
                  <a:pt x="57380" y="14980"/>
                </a:lnTo>
                <a:lnTo>
                  <a:pt x="57540" y="14870"/>
                </a:lnTo>
                <a:lnTo>
                  <a:pt x="57780" y="14450"/>
                </a:lnTo>
                <a:lnTo>
                  <a:pt x="57830" y="14220"/>
                </a:lnTo>
                <a:lnTo>
                  <a:pt x="57830" y="14040"/>
                </a:lnTo>
                <a:lnTo>
                  <a:pt x="57760" y="13910"/>
                </a:lnTo>
                <a:lnTo>
                  <a:pt x="57590" y="13770"/>
                </a:lnTo>
                <a:lnTo>
                  <a:pt x="57420" y="13710"/>
                </a:lnTo>
                <a:lnTo>
                  <a:pt x="57350" y="13670"/>
                </a:lnTo>
                <a:lnTo>
                  <a:pt x="57260" y="13590"/>
                </a:lnTo>
                <a:lnTo>
                  <a:pt x="57020" y="13300"/>
                </a:lnTo>
                <a:lnTo>
                  <a:pt x="57030" y="13040"/>
                </a:lnTo>
                <a:lnTo>
                  <a:pt x="56970" y="12870"/>
                </a:lnTo>
                <a:lnTo>
                  <a:pt x="56740" y="12530"/>
                </a:lnTo>
                <a:lnTo>
                  <a:pt x="56700" y="12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1" name="Mut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4200" y="12110"/>
                </a:moveTo>
                <a:lnTo>
                  <a:pt x="54770" y="12170"/>
                </a:lnTo>
                <a:lnTo>
                  <a:pt x="56700" y="12380"/>
                </a:lnTo>
                <a:lnTo>
                  <a:pt x="56740" y="12530"/>
                </a:lnTo>
                <a:lnTo>
                  <a:pt x="56970" y="12870"/>
                </a:lnTo>
                <a:lnTo>
                  <a:pt x="57030" y="13040"/>
                </a:lnTo>
                <a:lnTo>
                  <a:pt x="57020" y="13300"/>
                </a:lnTo>
                <a:lnTo>
                  <a:pt x="56180" y="13960"/>
                </a:lnTo>
                <a:lnTo>
                  <a:pt x="55770" y="14120"/>
                </a:lnTo>
                <a:lnTo>
                  <a:pt x="55350" y="14060"/>
                </a:lnTo>
                <a:lnTo>
                  <a:pt x="54750" y="13620"/>
                </a:lnTo>
                <a:lnTo>
                  <a:pt x="54430" y="13040"/>
                </a:lnTo>
                <a:lnTo>
                  <a:pt x="54290" y="12670"/>
                </a:lnTo>
                <a:lnTo>
                  <a:pt x="54200" y="12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2" name="Dravograd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9400" y="13480"/>
                </a:moveTo>
                <a:lnTo>
                  <a:pt x="49810" y="13230"/>
                </a:lnTo>
                <a:lnTo>
                  <a:pt x="50220" y="13300"/>
                </a:lnTo>
                <a:lnTo>
                  <a:pt x="50780" y="14100"/>
                </a:lnTo>
                <a:lnTo>
                  <a:pt x="51850" y="12570"/>
                </a:lnTo>
                <a:lnTo>
                  <a:pt x="53510" y="12030"/>
                </a:lnTo>
                <a:lnTo>
                  <a:pt x="54200" y="12110"/>
                </a:lnTo>
                <a:lnTo>
                  <a:pt x="54290" y="12670"/>
                </a:lnTo>
                <a:lnTo>
                  <a:pt x="54430" y="13040"/>
                </a:lnTo>
                <a:lnTo>
                  <a:pt x="54750" y="13620"/>
                </a:lnTo>
                <a:lnTo>
                  <a:pt x="55350" y="14060"/>
                </a:lnTo>
                <a:lnTo>
                  <a:pt x="54950" y="14170"/>
                </a:lnTo>
                <a:lnTo>
                  <a:pt x="54860" y="14330"/>
                </a:lnTo>
                <a:lnTo>
                  <a:pt x="54720" y="14670"/>
                </a:lnTo>
                <a:lnTo>
                  <a:pt x="54780" y="14990"/>
                </a:lnTo>
                <a:lnTo>
                  <a:pt x="54710" y="15370"/>
                </a:lnTo>
                <a:lnTo>
                  <a:pt x="53770" y="16200"/>
                </a:lnTo>
                <a:lnTo>
                  <a:pt x="53710" y="16390"/>
                </a:lnTo>
                <a:lnTo>
                  <a:pt x="53580" y="16540"/>
                </a:lnTo>
                <a:lnTo>
                  <a:pt x="53460" y="16570"/>
                </a:lnTo>
                <a:lnTo>
                  <a:pt x="53130" y="16440"/>
                </a:lnTo>
                <a:lnTo>
                  <a:pt x="52770" y="16570"/>
                </a:lnTo>
                <a:lnTo>
                  <a:pt x="52690" y="16630"/>
                </a:lnTo>
                <a:lnTo>
                  <a:pt x="52600" y="16690"/>
                </a:lnTo>
                <a:lnTo>
                  <a:pt x="52540" y="16710"/>
                </a:lnTo>
                <a:lnTo>
                  <a:pt x="52430" y="16710"/>
                </a:lnTo>
                <a:lnTo>
                  <a:pt x="52030" y="16190"/>
                </a:lnTo>
                <a:lnTo>
                  <a:pt x="52130" y="15830"/>
                </a:lnTo>
                <a:lnTo>
                  <a:pt x="52080" y="15690"/>
                </a:lnTo>
                <a:lnTo>
                  <a:pt x="51940" y="15420"/>
                </a:lnTo>
                <a:lnTo>
                  <a:pt x="51660" y="15240"/>
                </a:lnTo>
                <a:lnTo>
                  <a:pt x="51200" y="14870"/>
                </a:lnTo>
                <a:lnTo>
                  <a:pt x="50880" y="14470"/>
                </a:lnTo>
                <a:lnTo>
                  <a:pt x="50750" y="14240"/>
                </a:lnTo>
                <a:lnTo>
                  <a:pt x="50570" y="14130"/>
                </a:lnTo>
                <a:lnTo>
                  <a:pt x="50090" y="14080"/>
                </a:lnTo>
                <a:lnTo>
                  <a:pt x="49420" y="13540"/>
                </a:lnTo>
                <a:lnTo>
                  <a:pt x="49400" y="13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3" name="Podvelk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1330" y="12280"/>
                </a:moveTo>
                <a:lnTo>
                  <a:pt x="62920" y="12200"/>
                </a:lnTo>
                <a:lnTo>
                  <a:pt x="63770" y="12520"/>
                </a:lnTo>
                <a:lnTo>
                  <a:pt x="64290" y="12970"/>
                </a:lnTo>
                <a:lnTo>
                  <a:pt x="64290" y="12980"/>
                </a:lnTo>
                <a:lnTo>
                  <a:pt x="64460" y="13290"/>
                </a:lnTo>
                <a:lnTo>
                  <a:pt x="64410" y="13710"/>
                </a:lnTo>
                <a:lnTo>
                  <a:pt x="64320" y="14010"/>
                </a:lnTo>
                <a:lnTo>
                  <a:pt x="64270" y="14240"/>
                </a:lnTo>
                <a:lnTo>
                  <a:pt x="64270" y="14430"/>
                </a:lnTo>
                <a:lnTo>
                  <a:pt x="64430" y="14520"/>
                </a:lnTo>
                <a:lnTo>
                  <a:pt x="64520" y="14760"/>
                </a:lnTo>
                <a:lnTo>
                  <a:pt x="64300" y="15170"/>
                </a:lnTo>
                <a:lnTo>
                  <a:pt x="64140" y="15170"/>
                </a:lnTo>
                <a:lnTo>
                  <a:pt x="64000" y="15160"/>
                </a:lnTo>
                <a:lnTo>
                  <a:pt x="63560" y="14850"/>
                </a:lnTo>
                <a:lnTo>
                  <a:pt x="63490" y="14810"/>
                </a:lnTo>
                <a:lnTo>
                  <a:pt x="62930" y="14630"/>
                </a:lnTo>
                <a:lnTo>
                  <a:pt x="62580" y="14590"/>
                </a:lnTo>
                <a:lnTo>
                  <a:pt x="62440" y="14650"/>
                </a:lnTo>
                <a:lnTo>
                  <a:pt x="62370" y="14790"/>
                </a:lnTo>
                <a:lnTo>
                  <a:pt x="62380" y="15150"/>
                </a:lnTo>
                <a:lnTo>
                  <a:pt x="62300" y="15420"/>
                </a:lnTo>
                <a:lnTo>
                  <a:pt x="61780" y="16160"/>
                </a:lnTo>
                <a:lnTo>
                  <a:pt x="61510" y="16860"/>
                </a:lnTo>
                <a:lnTo>
                  <a:pt x="61220" y="17270"/>
                </a:lnTo>
                <a:lnTo>
                  <a:pt x="61040" y="17860"/>
                </a:lnTo>
                <a:lnTo>
                  <a:pt x="60880" y="17160"/>
                </a:lnTo>
                <a:lnTo>
                  <a:pt x="60890" y="16970"/>
                </a:lnTo>
                <a:lnTo>
                  <a:pt x="60950" y="16860"/>
                </a:lnTo>
                <a:lnTo>
                  <a:pt x="60980" y="16740"/>
                </a:lnTo>
                <a:lnTo>
                  <a:pt x="60890" y="16610"/>
                </a:lnTo>
                <a:lnTo>
                  <a:pt x="60440" y="16350"/>
                </a:lnTo>
                <a:lnTo>
                  <a:pt x="60190" y="15920"/>
                </a:lnTo>
                <a:lnTo>
                  <a:pt x="59530" y="15270"/>
                </a:lnTo>
                <a:lnTo>
                  <a:pt x="59930" y="14170"/>
                </a:lnTo>
                <a:lnTo>
                  <a:pt x="60320" y="13790"/>
                </a:lnTo>
                <a:lnTo>
                  <a:pt x="60520" y="13720"/>
                </a:lnTo>
                <a:lnTo>
                  <a:pt x="60990" y="13500"/>
                </a:lnTo>
                <a:lnTo>
                  <a:pt x="61220" y="13310"/>
                </a:lnTo>
                <a:lnTo>
                  <a:pt x="61320" y="12640"/>
                </a:lnTo>
                <a:lnTo>
                  <a:pt x="61330" y="12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4" name="Ravne na Koroškem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8670" y="13900"/>
                </a:moveTo>
                <a:lnTo>
                  <a:pt x="48770" y="13880"/>
                </a:lnTo>
                <a:lnTo>
                  <a:pt x="49400" y="13480"/>
                </a:lnTo>
                <a:lnTo>
                  <a:pt x="49420" y="13540"/>
                </a:lnTo>
                <a:lnTo>
                  <a:pt x="50090" y="14080"/>
                </a:lnTo>
                <a:lnTo>
                  <a:pt x="50570" y="14130"/>
                </a:lnTo>
                <a:lnTo>
                  <a:pt x="50750" y="14240"/>
                </a:lnTo>
                <a:lnTo>
                  <a:pt x="50880" y="14470"/>
                </a:lnTo>
                <a:lnTo>
                  <a:pt x="51200" y="14870"/>
                </a:lnTo>
                <a:lnTo>
                  <a:pt x="51660" y="15240"/>
                </a:lnTo>
                <a:lnTo>
                  <a:pt x="51940" y="15420"/>
                </a:lnTo>
                <a:lnTo>
                  <a:pt x="52080" y="15690"/>
                </a:lnTo>
                <a:lnTo>
                  <a:pt x="52130" y="15830"/>
                </a:lnTo>
                <a:lnTo>
                  <a:pt x="52030" y="16190"/>
                </a:lnTo>
                <a:lnTo>
                  <a:pt x="51830" y="16970"/>
                </a:lnTo>
                <a:lnTo>
                  <a:pt x="51790" y="17710"/>
                </a:lnTo>
                <a:lnTo>
                  <a:pt x="51680" y="18070"/>
                </a:lnTo>
                <a:lnTo>
                  <a:pt x="51490" y="18370"/>
                </a:lnTo>
                <a:lnTo>
                  <a:pt x="51340" y="18480"/>
                </a:lnTo>
                <a:lnTo>
                  <a:pt x="50730" y="18750"/>
                </a:lnTo>
                <a:lnTo>
                  <a:pt x="50090" y="18700"/>
                </a:lnTo>
                <a:lnTo>
                  <a:pt x="50010" y="18630"/>
                </a:lnTo>
                <a:lnTo>
                  <a:pt x="49530" y="18110"/>
                </a:lnTo>
                <a:lnTo>
                  <a:pt x="50220" y="17410"/>
                </a:lnTo>
                <a:lnTo>
                  <a:pt x="50300" y="17030"/>
                </a:lnTo>
                <a:lnTo>
                  <a:pt x="50240" y="16940"/>
                </a:lnTo>
                <a:lnTo>
                  <a:pt x="50200" y="16880"/>
                </a:lnTo>
                <a:lnTo>
                  <a:pt x="50190" y="16800"/>
                </a:lnTo>
                <a:lnTo>
                  <a:pt x="50190" y="16650"/>
                </a:lnTo>
                <a:lnTo>
                  <a:pt x="50170" y="16420"/>
                </a:lnTo>
                <a:lnTo>
                  <a:pt x="50180" y="15910"/>
                </a:lnTo>
                <a:lnTo>
                  <a:pt x="50140" y="15680"/>
                </a:lnTo>
                <a:lnTo>
                  <a:pt x="50070" y="15550"/>
                </a:lnTo>
                <a:lnTo>
                  <a:pt x="49840" y="15490"/>
                </a:lnTo>
                <a:lnTo>
                  <a:pt x="49750" y="15400"/>
                </a:lnTo>
                <a:lnTo>
                  <a:pt x="49610" y="15130"/>
                </a:lnTo>
                <a:lnTo>
                  <a:pt x="49500" y="14850"/>
                </a:lnTo>
                <a:lnTo>
                  <a:pt x="49390" y="14680"/>
                </a:lnTo>
                <a:lnTo>
                  <a:pt x="49290" y="14570"/>
                </a:lnTo>
                <a:lnTo>
                  <a:pt x="49210" y="14510"/>
                </a:lnTo>
                <a:lnTo>
                  <a:pt x="49150" y="14440"/>
                </a:lnTo>
                <a:lnTo>
                  <a:pt x="49090" y="14400"/>
                </a:lnTo>
                <a:lnTo>
                  <a:pt x="49020" y="14410"/>
                </a:lnTo>
                <a:lnTo>
                  <a:pt x="48930" y="14410"/>
                </a:lnTo>
                <a:lnTo>
                  <a:pt x="48860" y="14340"/>
                </a:lnTo>
                <a:lnTo>
                  <a:pt x="48710" y="14010"/>
                </a:lnTo>
                <a:lnTo>
                  <a:pt x="48670" y="13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5" name="Prevalj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6370" y="16160"/>
                </a:moveTo>
                <a:lnTo>
                  <a:pt x="46590" y="15480"/>
                </a:lnTo>
                <a:lnTo>
                  <a:pt x="46920" y="14770"/>
                </a:lnTo>
                <a:lnTo>
                  <a:pt x="47410" y="14070"/>
                </a:lnTo>
                <a:lnTo>
                  <a:pt x="47770" y="13910"/>
                </a:lnTo>
                <a:lnTo>
                  <a:pt x="48180" y="13960"/>
                </a:lnTo>
                <a:lnTo>
                  <a:pt x="48670" y="13900"/>
                </a:lnTo>
                <a:lnTo>
                  <a:pt x="48710" y="14010"/>
                </a:lnTo>
                <a:lnTo>
                  <a:pt x="48860" y="14340"/>
                </a:lnTo>
                <a:lnTo>
                  <a:pt x="48930" y="14410"/>
                </a:lnTo>
                <a:lnTo>
                  <a:pt x="49020" y="14410"/>
                </a:lnTo>
                <a:lnTo>
                  <a:pt x="49090" y="14400"/>
                </a:lnTo>
                <a:lnTo>
                  <a:pt x="49150" y="14440"/>
                </a:lnTo>
                <a:lnTo>
                  <a:pt x="49210" y="14510"/>
                </a:lnTo>
                <a:lnTo>
                  <a:pt x="49290" y="14570"/>
                </a:lnTo>
                <a:lnTo>
                  <a:pt x="49390" y="14680"/>
                </a:lnTo>
                <a:lnTo>
                  <a:pt x="49500" y="14850"/>
                </a:lnTo>
                <a:lnTo>
                  <a:pt x="49610" y="15130"/>
                </a:lnTo>
                <a:lnTo>
                  <a:pt x="49750" y="15400"/>
                </a:lnTo>
                <a:lnTo>
                  <a:pt x="49840" y="15490"/>
                </a:lnTo>
                <a:lnTo>
                  <a:pt x="50070" y="15550"/>
                </a:lnTo>
                <a:lnTo>
                  <a:pt x="50140" y="15680"/>
                </a:lnTo>
                <a:lnTo>
                  <a:pt x="50180" y="15910"/>
                </a:lnTo>
                <a:lnTo>
                  <a:pt x="50170" y="16420"/>
                </a:lnTo>
                <a:lnTo>
                  <a:pt x="50190" y="16650"/>
                </a:lnTo>
                <a:lnTo>
                  <a:pt x="50190" y="16800"/>
                </a:lnTo>
                <a:lnTo>
                  <a:pt x="50200" y="16880"/>
                </a:lnTo>
                <a:lnTo>
                  <a:pt x="50240" y="16940"/>
                </a:lnTo>
                <a:lnTo>
                  <a:pt x="50300" y="17030"/>
                </a:lnTo>
                <a:lnTo>
                  <a:pt x="50220" y="17410"/>
                </a:lnTo>
                <a:lnTo>
                  <a:pt x="49530" y="18110"/>
                </a:lnTo>
                <a:lnTo>
                  <a:pt x="48820" y="18120"/>
                </a:lnTo>
                <a:lnTo>
                  <a:pt x="48910" y="17620"/>
                </a:lnTo>
                <a:lnTo>
                  <a:pt x="48810" y="17500"/>
                </a:lnTo>
                <a:lnTo>
                  <a:pt x="48600" y="17330"/>
                </a:lnTo>
                <a:lnTo>
                  <a:pt x="48310" y="17020"/>
                </a:lnTo>
                <a:lnTo>
                  <a:pt x="48220" y="16750"/>
                </a:lnTo>
                <a:lnTo>
                  <a:pt x="48210" y="16550"/>
                </a:lnTo>
                <a:lnTo>
                  <a:pt x="48050" y="16410"/>
                </a:lnTo>
                <a:lnTo>
                  <a:pt x="47880" y="16330"/>
                </a:lnTo>
                <a:lnTo>
                  <a:pt x="47780" y="16130"/>
                </a:lnTo>
                <a:lnTo>
                  <a:pt x="47600" y="16110"/>
                </a:lnTo>
                <a:lnTo>
                  <a:pt x="47480" y="16070"/>
                </a:lnTo>
                <a:lnTo>
                  <a:pt x="47380" y="16100"/>
                </a:lnTo>
                <a:lnTo>
                  <a:pt x="47310" y="16120"/>
                </a:lnTo>
                <a:lnTo>
                  <a:pt x="47220" y="16140"/>
                </a:lnTo>
                <a:lnTo>
                  <a:pt x="47140" y="16120"/>
                </a:lnTo>
                <a:lnTo>
                  <a:pt x="46690" y="16100"/>
                </a:lnTo>
                <a:lnTo>
                  <a:pt x="46370" y="16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6" name="Mežic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5860" y="17500"/>
                </a:moveTo>
                <a:lnTo>
                  <a:pt x="46160" y="16800"/>
                </a:lnTo>
                <a:lnTo>
                  <a:pt x="46370" y="16160"/>
                </a:lnTo>
                <a:lnTo>
                  <a:pt x="46690" y="16100"/>
                </a:lnTo>
                <a:lnTo>
                  <a:pt x="47140" y="16120"/>
                </a:lnTo>
                <a:lnTo>
                  <a:pt x="47220" y="16140"/>
                </a:lnTo>
                <a:lnTo>
                  <a:pt x="47310" y="16120"/>
                </a:lnTo>
                <a:lnTo>
                  <a:pt x="47380" y="16100"/>
                </a:lnTo>
                <a:lnTo>
                  <a:pt x="47480" y="16070"/>
                </a:lnTo>
                <a:lnTo>
                  <a:pt x="47600" y="16110"/>
                </a:lnTo>
                <a:lnTo>
                  <a:pt x="47780" y="16130"/>
                </a:lnTo>
                <a:lnTo>
                  <a:pt x="47880" y="16330"/>
                </a:lnTo>
                <a:lnTo>
                  <a:pt x="48050" y="16410"/>
                </a:lnTo>
                <a:lnTo>
                  <a:pt x="48210" y="16550"/>
                </a:lnTo>
                <a:lnTo>
                  <a:pt x="48220" y="16750"/>
                </a:lnTo>
                <a:lnTo>
                  <a:pt x="48310" y="17020"/>
                </a:lnTo>
                <a:lnTo>
                  <a:pt x="48600" y="17330"/>
                </a:lnTo>
                <a:lnTo>
                  <a:pt x="48810" y="17500"/>
                </a:lnTo>
                <a:lnTo>
                  <a:pt x="48910" y="17620"/>
                </a:lnTo>
                <a:lnTo>
                  <a:pt x="48820" y="18120"/>
                </a:lnTo>
                <a:lnTo>
                  <a:pt x="48680" y="18410"/>
                </a:lnTo>
                <a:lnTo>
                  <a:pt x="48440" y="18460"/>
                </a:lnTo>
                <a:lnTo>
                  <a:pt x="48070" y="18420"/>
                </a:lnTo>
                <a:lnTo>
                  <a:pt x="47440" y="18220"/>
                </a:lnTo>
                <a:lnTo>
                  <a:pt x="46860" y="17740"/>
                </a:lnTo>
                <a:lnTo>
                  <a:pt x="46320" y="17590"/>
                </a:lnTo>
                <a:lnTo>
                  <a:pt x="45860" y="17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7" name="Črna na Koroškem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2270" y="20000"/>
                </a:moveTo>
                <a:lnTo>
                  <a:pt x="42490" y="20030"/>
                </a:lnTo>
                <a:lnTo>
                  <a:pt x="42690" y="19520"/>
                </a:lnTo>
                <a:lnTo>
                  <a:pt x="43030" y="19110"/>
                </a:lnTo>
                <a:lnTo>
                  <a:pt x="43170" y="18820"/>
                </a:lnTo>
                <a:lnTo>
                  <a:pt x="43350" y="18620"/>
                </a:lnTo>
                <a:lnTo>
                  <a:pt x="43830" y="18410"/>
                </a:lnTo>
                <a:lnTo>
                  <a:pt x="44080" y="18590"/>
                </a:lnTo>
                <a:lnTo>
                  <a:pt x="44820" y="18470"/>
                </a:lnTo>
                <a:lnTo>
                  <a:pt x="45460" y="18170"/>
                </a:lnTo>
                <a:lnTo>
                  <a:pt x="45620" y="18030"/>
                </a:lnTo>
                <a:lnTo>
                  <a:pt x="45860" y="17500"/>
                </a:lnTo>
                <a:lnTo>
                  <a:pt x="46320" y="17590"/>
                </a:lnTo>
                <a:lnTo>
                  <a:pt x="46860" y="17740"/>
                </a:lnTo>
                <a:lnTo>
                  <a:pt x="47440" y="18220"/>
                </a:lnTo>
                <a:lnTo>
                  <a:pt x="48070" y="18420"/>
                </a:lnTo>
                <a:lnTo>
                  <a:pt x="48440" y="18460"/>
                </a:lnTo>
                <a:lnTo>
                  <a:pt x="48680" y="18410"/>
                </a:lnTo>
                <a:lnTo>
                  <a:pt x="48820" y="18120"/>
                </a:lnTo>
                <a:lnTo>
                  <a:pt x="49530" y="18110"/>
                </a:lnTo>
                <a:lnTo>
                  <a:pt x="50010" y="18630"/>
                </a:lnTo>
                <a:lnTo>
                  <a:pt x="50090" y="18700"/>
                </a:lnTo>
                <a:lnTo>
                  <a:pt x="50730" y="18750"/>
                </a:lnTo>
                <a:lnTo>
                  <a:pt x="50460" y="19990"/>
                </a:lnTo>
                <a:lnTo>
                  <a:pt x="50450" y="20520"/>
                </a:lnTo>
                <a:lnTo>
                  <a:pt x="50050" y="20820"/>
                </a:lnTo>
                <a:lnTo>
                  <a:pt x="48600" y="21510"/>
                </a:lnTo>
                <a:lnTo>
                  <a:pt x="46070" y="21450"/>
                </a:lnTo>
                <a:lnTo>
                  <a:pt x="45250" y="21160"/>
                </a:lnTo>
                <a:lnTo>
                  <a:pt x="45080" y="21190"/>
                </a:lnTo>
                <a:lnTo>
                  <a:pt x="44640" y="21600"/>
                </a:lnTo>
                <a:lnTo>
                  <a:pt x="44040" y="20720"/>
                </a:lnTo>
                <a:lnTo>
                  <a:pt x="43700" y="20490"/>
                </a:lnTo>
                <a:lnTo>
                  <a:pt x="42370" y="20220"/>
                </a:lnTo>
                <a:lnTo>
                  <a:pt x="42270" y="20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8" name="Tržič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29860" y="20900"/>
                </a:moveTo>
                <a:lnTo>
                  <a:pt x="33320" y="21000"/>
                </a:lnTo>
                <a:lnTo>
                  <a:pt x="34290" y="20780"/>
                </a:lnTo>
                <a:lnTo>
                  <a:pt x="34590" y="20850"/>
                </a:lnTo>
                <a:lnTo>
                  <a:pt x="34730" y="21050"/>
                </a:lnTo>
                <a:lnTo>
                  <a:pt x="34820" y="21290"/>
                </a:lnTo>
                <a:lnTo>
                  <a:pt x="34990" y="21480"/>
                </a:lnTo>
                <a:lnTo>
                  <a:pt x="35480" y="21710"/>
                </a:lnTo>
                <a:lnTo>
                  <a:pt x="35400" y="21830"/>
                </a:lnTo>
                <a:lnTo>
                  <a:pt x="35060" y="22650"/>
                </a:lnTo>
                <a:lnTo>
                  <a:pt x="34950" y="23040"/>
                </a:lnTo>
                <a:lnTo>
                  <a:pt x="34650" y="23630"/>
                </a:lnTo>
                <a:lnTo>
                  <a:pt x="34650" y="24000"/>
                </a:lnTo>
                <a:lnTo>
                  <a:pt x="34570" y="24520"/>
                </a:lnTo>
                <a:lnTo>
                  <a:pt x="33240" y="24560"/>
                </a:lnTo>
                <a:lnTo>
                  <a:pt x="32980" y="24660"/>
                </a:lnTo>
                <a:lnTo>
                  <a:pt x="32620" y="25000"/>
                </a:lnTo>
                <a:lnTo>
                  <a:pt x="32400" y="25140"/>
                </a:lnTo>
                <a:lnTo>
                  <a:pt x="32280" y="25790"/>
                </a:lnTo>
                <a:lnTo>
                  <a:pt x="31540" y="25890"/>
                </a:lnTo>
                <a:lnTo>
                  <a:pt x="31380" y="25860"/>
                </a:lnTo>
                <a:lnTo>
                  <a:pt x="31210" y="25740"/>
                </a:lnTo>
                <a:lnTo>
                  <a:pt x="30570" y="25590"/>
                </a:lnTo>
                <a:lnTo>
                  <a:pt x="30370" y="25410"/>
                </a:lnTo>
                <a:lnTo>
                  <a:pt x="30260" y="25110"/>
                </a:lnTo>
                <a:lnTo>
                  <a:pt x="30320" y="24920"/>
                </a:lnTo>
                <a:lnTo>
                  <a:pt x="30170" y="24820"/>
                </a:lnTo>
                <a:lnTo>
                  <a:pt x="30090" y="24700"/>
                </a:lnTo>
                <a:lnTo>
                  <a:pt x="30040" y="24450"/>
                </a:lnTo>
                <a:lnTo>
                  <a:pt x="30230" y="22910"/>
                </a:lnTo>
                <a:lnTo>
                  <a:pt x="30160" y="21930"/>
                </a:lnTo>
                <a:lnTo>
                  <a:pt x="29740" y="21440"/>
                </a:lnTo>
                <a:lnTo>
                  <a:pt x="29850" y="20950"/>
                </a:lnTo>
                <a:lnTo>
                  <a:pt x="29850" y="20930"/>
                </a:lnTo>
                <a:lnTo>
                  <a:pt x="29860" y="20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9" name="Žirovnic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27130" y="20810"/>
                </a:moveTo>
                <a:lnTo>
                  <a:pt x="27190" y="20820"/>
                </a:lnTo>
                <a:lnTo>
                  <a:pt x="29860" y="20900"/>
                </a:lnTo>
                <a:lnTo>
                  <a:pt x="29850" y="20930"/>
                </a:lnTo>
                <a:lnTo>
                  <a:pt x="29850" y="20950"/>
                </a:lnTo>
                <a:lnTo>
                  <a:pt x="29740" y="21440"/>
                </a:lnTo>
                <a:lnTo>
                  <a:pt x="29300" y="21590"/>
                </a:lnTo>
                <a:lnTo>
                  <a:pt x="29060" y="21790"/>
                </a:lnTo>
                <a:lnTo>
                  <a:pt x="28640" y="22340"/>
                </a:lnTo>
                <a:lnTo>
                  <a:pt x="28490" y="22760"/>
                </a:lnTo>
                <a:lnTo>
                  <a:pt x="28360" y="23050"/>
                </a:lnTo>
                <a:lnTo>
                  <a:pt x="28060" y="23260"/>
                </a:lnTo>
                <a:lnTo>
                  <a:pt x="27730" y="23290"/>
                </a:lnTo>
                <a:lnTo>
                  <a:pt x="27460" y="23260"/>
                </a:lnTo>
                <a:lnTo>
                  <a:pt x="26830" y="23660"/>
                </a:lnTo>
                <a:lnTo>
                  <a:pt x="26350" y="22800"/>
                </a:lnTo>
                <a:lnTo>
                  <a:pt x="26550" y="22210"/>
                </a:lnTo>
                <a:lnTo>
                  <a:pt x="26600" y="21450"/>
                </a:lnTo>
                <a:lnTo>
                  <a:pt x="26840" y="21070"/>
                </a:lnTo>
                <a:lnTo>
                  <a:pt x="26930" y="20980"/>
                </a:lnTo>
                <a:lnTo>
                  <a:pt x="27130" y="20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0" name="Jesenic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23290" y="19040"/>
                </a:moveTo>
                <a:lnTo>
                  <a:pt x="23800" y="18950"/>
                </a:lnTo>
                <a:lnTo>
                  <a:pt x="24310" y="18960"/>
                </a:lnTo>
                <a:lnTo>
                  <a:pt x="24780" y="19110"/>
                </a:lnTo>
                <a:lnTo>
                  <a:pt x="25200" y="19320"/>
                </a:lnTo>
                <a:lnTo>
                  <a:pt x="26820" y="20720"/>
                </a:lnTo>
                <a:lnTo>
                  <a:pt x="27130" y="20810"/>
                </a:lnTo>
                <a:lnTo>
                  <a:pt x="26930" y="20980"/>
                </a:lnTo>
                <a:lnTo>
                  <a:pt x="26840" y="21070"/>
                </a:lnTo>
                <a:lnTo>
                  <a:pt x="26600" y="21450"/>
                </a:lnTo>
                <a:lnTo>
                  <a:pt x="26550" y="22210"/>
                </a:lnTo>
                <a:lnTo>
                  <a:pt x="25800" y="22350"/>
                </a:lnTo>
                <a:lnTo>
                  <a:pt x="25650" y="22310"/>
                </a:lnTo>
                <a:lnTo>
                  <a:pt x="25230" y="22110"/>
                </a:lnTo>
                <a:lnTo>
                  <a:pt x="25180" y="22080"/>
                </a:lnTo>
                <a:lnTo>
                  <a:pt x="24960" y="21890"/>
                </a:lnTo>
                <a:lnTo>
                  <a:pt x="22640" y="20620"/>
                </a:lnTo>
                <a:lnTo>
                  <a:pt x="22850" y="20280"/>
                </a:lnTo>
                <a:lnTo>
                  <a:pt x="23000" y="20180"/>
                </a:lnTo>
                <a:lnTo>
                  <a:pt x="23220" y="19960"/>
                </a:lnTo>
                <a:lnTo>
                  <a:pt x="23280" y="19610"/>
                </a:lnTo>
                <a:lnTo>
                  <a:pt x="23290" y="19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1" name="Solcav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9090" y="22850"/>
                </a:moveTo>
                <a:lnTo>
                  <a:pt x="39230" y="22480"/>
                </a:lnTo>
                <a:lnTo>
                  <a:pt x="39470" y="21670"/>
                </a:lnTo>
                <a:lnTo>
                  <a:pt x="39900" y="21060"/>
                </a:lnTo>
                <a:lnTo>
                  <a:pt x="40180" y="20940"/>
                </a:lnTo>
                <a:lnTo>
                  <a:pt x="40800" y="20890"/>
                </a:lnTo>
                <a:lnTo>
                  <a:pt x="41090" y="20800"/>
                </a:lnTo>
                <a:lnTo>
                  <a:pt x="41390" y="20610"/>
                </a:lnTo>
                <a:lnTo>
                  <a:pt x="41970" y="20000"/>
                </a:lnTo>
                <a:lnTo>
                  <a:pt x="42100" y="19970"/>
                </a:lnTo>
                <a:lnTo>
                  <a:pt x="42270" y="20000"/>
                </a:lnTo>
                <a:lnTo>
                  <a:pt x="42370" y="20220"/>
                </a:lnTo>
                <a:lnTo>
                  <a:pt x="43700" y="20490"/>
                </a:lnTo>
                <a:lnTo>
                  <a:pt x="44040" y="20720"/>
                </a:lnTo>
                <a:lnTo>
                  <a:pt x="44640" y="21600"/>
                </a:lnTo>
                <a:lnTo>
                  <a:pt x="44220" y="22200"/>
                </a:lnTo>
                <a:lnTo>
                  <a:pt x="44220" y="22560"/>
                </a:lnTo>
                <a:lnTo>
                  <a:pt x="44270" y="22680"/>
                </a:lnTo>
                <a:lnTo>
                  <a:pt x="44310" y="22800"/>
                </a:lnTo>
                <a:lnTo>
                  <a:pt x="44150" y="22960"/>
                </a:lnTo>
                <a:lnTo>
                  <a:pt x="43830" y="23190"/>
                </a:lnTo>
                <a:lnTo>
                  <a:pt x="42180" y="23980"/>
                </a:lnTo>
                <a:lnTo>
                  <a:pt x="41330" y="23910"/>
                </a:lnTo>
                <a:lnTo>
                  <a:pt x="40460" y="24090"/>
                </a:lnTo>
                <a:lnTo>
                  <a:pt x="40050" y="24110"/>
                </a:lnTo>
                <a:lnTo>
                  <a:pt x="39280" y="23800"/>
                </a:lnTo>
                <a:lnTo>
                  <a:pt x="39110" y="22930"/>
                </a:lnTo>
                <a:lnTo>
                  <a:pt x="39090" y="22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2" name="Jezersko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5480" y="21710"/>
                </a:moveTo>
                <a:lnTo>
                  <a:pt x="35880" y="21890"/>
                </a:lnTo>
                <a:lnTo>
                  <a:pt x="36360" y="21970"/>
                </a:lnTo>
                <a:lnTo>
                  <a:pt x="37360" y="21730"/>
                </a:lnTo>
                <a:lnTo>
                  <a:pt x="37750" y="22280"/>
                </a:lnTo>
                <a:lnTo>
                  <a:pt x="38080" y="22990"/>
                </a:lnTo>
                <a:lnTo>
                  <a:pt x="38460" y="23390"/>
                </a:lnTo>
                <a:lnTo>
                  <a:pt x="38960" y="23170"/>
                </a:lnTo>
                <a:lnTo>
                  <a:pt x="39090" y="22850"/>
                </a:lnTo>
                <a:lnTo>
                  <a:pt x="39110" y="22930"/>
                </a:lnTo>
                <a:lnTo>
                  <a:pt x="39280" y="23800"/>
                </a:lnTo>
                <a:lnTo>
                  <a:pt x="38330" y="24160"/>
                </a:lnTo>
                <a:lnTo>
                  <a:pt x="36410" y="23990"/>
                </a:lnTo>
                <a:lnTo>
                  <a:pt x="35980" y="23880"/>
                </a:lnTo>
                <a:lnTo>
                  <a:pt x="35850" y="23880"/>
                </a:lnTo>
                <a:lnTo>
                  <a:pt x="35700" y="23910"/>
                </a:lnTo>
                <a:lnTo>
                  <a:pt x="35580" y="23980"/>
                </a:lnTo>
                <a:lnTo>
                  <a:pt x="35480" y="24150"/>
                </a:lnTo>
                <a:lnTo>
                  <a:pt x="35390" y="24370"/>
                </a:lnTo>
                <a:lnTo>
                  <a:pt x="35330" y="24440"/>
                </a:lnTo>
                <a:lnTo>
                  <a:pt x="35190" y="24570"/>
                </a:lnTo>
                <a:lnTo>
                  <a:pt x="34570" y="24520"/>
                </a:lnTo>
                <a:lnTo>
                  <a:pt x="34650" y="24000"/>
                </a:lnTo>
                <a:lnTo>
                  <a:pt x="34650" y="23630"/>
                </a:lnTo>
                <a:lnTo>
                  <a:pt x="34950" y="23040"/>
                </a:lnTo>
                <a:lnTo>
                  <a:pt x="35060" y="22650"/>
                </a:lnTo>
                <a:lnTo>
                  <a:pt x="35400" y="21830"/>
                </a:lnTo>
                <a:lnTo>
                  <a:pt x="35480" y="21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3" name="Črenšovci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90400" y="16470"/>
                </a:moveTo>
                <a:lnTo>
                  <a:pt x="90110" y="16820"/>
                </a:lnTo>
                <a:lnTo>
                  <a:pt x="89550" y="17010"/>
                </a:lnTo>
                <a:lnTo>
                  <a:pt x="89010" y="16850"/>
                </a:lnTo>
                <a:lnTo>
                  <a:pt x="88710" y="16330"/>
                </a:lnTo>
                <a:lnTo>
                  <a:pt x="88510" y="16440"/>
                </a:lnTo>
                <a:lnTo>
                  <a:pt x="88430" y="16520"/>
                </a:lnTo>
                <a:lnTo>
                  <a:pt x="88320" y="16640"/>
                </a:lnTo>
                <a:lnTo>
                  <a:pt x="87920" y="16320"/>
                </a:lnTo>
                <a:lnTo>
                  <a:pt x="87730" y="16050"/>
                </a:lnTo>
                <a:lnTo>
                  <a:pt x="88260" y="15410"/>
                </a:lnTo>
                <a:lnTo>
                  <a:pt x="88650" y="15100"/>
                </a:lnTo>
                <a:lnTo>
                  <a:pt x="88870" y="15030"/>
                </a:lnTo>
                <a:lnTo>
                  <a:pt x="89240" y="14560"/>
                </a:lnTo>
                <a:lnTo>
                  <a:pt x="89260" y="14230"/>
                </a:lnTo>
                <a:lnTo>
                  <a:pt x="90060" y="14790"/>
                </a:lnTo>
                <a:lnTo>
                  <a:pt x="90240" y="15050"/>
                </a:lnTo>
                <a:lnTo>
                  <a:pt x="90340" y="15630"/>
                </a:lnTo>
                <a:lnTo>
                  <a:pt x="90240" y="15940"/>
                </a:lnTo>
                <a:lnTo>
                  <a:pt x="90070" y="16270"/>
                </a:lnTo>
                <a:lnTo>
                  <a:pt x="90250" y="16420"/>
                </a:lnTo>
                <a:lnTo>
                  <a:pt x="90390" y="16470"/>
                </a:lnTo>
                <a:lnTo>
                  <a:pt x="90400" y="16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4" name="Ljutomer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8110" y="17740"/>
                </a:moveTo>
                <a:lnTo>
                  <a:pt x="87360" y="18590"/>
                </a:lnTo>
                <a:lnTo>
                  <a:pt x="87340" y="18940"/>
                </a:lnTo>
                <a:lnTo>
                  <a:pt x="87330" y="18950"/>
                </a:lnTo>
                <a:lnTo>
                  <a:pt x="87250" y="18990"/>
                </a:lnTo>
                <a:lnTo>
                  <a:pt x="87130" y="19100"/>
                </a:lnTo>
                <a:lnTo>
                  <a:pt x="87060" y="19240"/>
                </a:lnTo>
                <a:lnTo>
                  <a:pt x="86990" y="19340"/>
                </a:lnTo>
                <a:lnTo>
                  <a:pt x="86840" y="19380"/>
                </a:lnTo>
                <a:lnTo>
                  <a:pt x="86660" y="19310"/>
                </a:lnTo>
                <a:lnTo>
                  <a:pt x="86540" y="19420"/>
                </a:lnTo>
                <a:lnTo>
                  <a:pt x="86470" y="19450"/>
                </a:lnTo>
                <a:lnTo>
                  <a:pt x="86410" y="19420"/>
                </a:lnTo>
                <a:lnTo>
                  <a:pt x="86110" y="18980"/>
                </a:lnTo>
                <a:lnTo>
                  <a:pt x="85880" y="18760"/>
                </a:lnTo>
                <a:lnTo>
                  <a:pt x="85510" y="18490"/>
                </a:lnTo>
                <a:lnTo>
                  <a:pt x="85070" y="18590"/>
                </a:lnTo>
                <a:lnTo>
                  <a:pt x="84990" y="18750"/>
                </a:lnTo>
                <a:lnTo>
                  <a:pt x="84850" y="18790"/>
                </a:lnTo>
                <a:lnTo>
                  <a:pt x="84520" y="18760"/>
                </a:lnTo>
                <a:lnTo>
                  <a:pt x="83870" y="18480"/>
                </a:lnTo>
                <a:lnTo>
                  <a:pt x="83790" y="18470"/>
                </a:lnTo>
                <a:lnTo>
                  <a:pt x="82530" y="18240"/>
                </a:lnTo>
                <a:lnTo>
                  <a:pt x="82070" y="18050"/>
                </a:lnTo>
                <a:lnTo>
                  <a:pt x="81170" y="17840"/>
                </a:lnTo>
                <a:lnTo>
                  <a:pt x="81350" y="17410"/>
                </a:lnTo>
                <a:lnTo>
                  <a:pt x="81350" y="17270"/>
                </a:lnTo>
                <a:lnTo>
                  <a:pt x="81400" y="17120"/>
                </a:lnTo>
                <a:lnTo>
                  <a:pt x="81360" y="17010"/>
                </a:lnTo>
                <a:lnTo>
                  <a:pt x="81400" y="16910"/>
                </a:lnTo>
                <a:lnTo>
                  <a:pt x="81570" y="16670"/>
                </a:lnTo>
                <a:lnTo>
                  <a:pt x="81770" y="16530"/>
                </a:lnTo>
                <a:lnTo>
                  <a:pt x="81900" y="16410"/>
                </a:lnTo>
                <a:lnTo>
                  <a:pt x="82830" y="16550"/>
                </a:lnTo>
                <a:lnTo>
                  <a:pt x="83400" y="16670"/>
                </a:lnTo>
                <a:lnTo>
                  <a:pt x="84110" y="17090"/>
                </a:lnTo>
                <a:lnTo>
                  <a:pt x="84700" y="17230"/>
                </a:lnTo>
                <a:lnTo>
                  <a:pt x="85030" y="17240"/>
                </a:lnTo>
                <a:lnTo>
                  <a:pt x="85370" y="17150"/>
                </a:lnTo>
                <a:lnTo>
                  <a:pt x="85510" y="17040"/>
                </a:lnTo>
                <a:lnTo>
                  <a:pt x="85600" y="16930"/>
                </a:lnTo>
                <a:lnTo>
                  <a:pt x="85630" y="16810"/>
                </a:lnTo>
                <a:lnTo>
                  <a:pt x="85670" y="16550"/>
                </a:lnTo>
                <a:lnTo>
                  <a:pt x="85700" y="16420"/>
                </a:lnTo>
                <a:lnTo>
                  <a:pt x="85730" y="16320"/>
                </a:lnTo>
                <a:lnTo>
                  <a:pt x="85740" y="16210"/>
                </a:lnTo>
                <a:lnTo>
                  <a:pt x="85660" y="16130"/>
                </a:lnTo>
                <a:lnTo>
                  <a:pt x="85600" y="16040"/>
                </a:lnTo>
                <a:lnTo>
                  <a:pt x="85680" y="15790"/>
                </a:lnTo>
                <a:lnTo>
                  <a:pt x="86080" y="15530"/>
                </a:lnTo>
                <a:lnTo>
                  <a:pt x="86200" y="15510"/>
                </a:lnTo>
                <a:lnTo>
                  <a:pt x="86400" y="15520"/>
                </a:lnTo>
                <a:lnTo>
                  <a:pt x="86480" y="15460"/>
                </a:lnTo>
                <a:lnTo>
                  <a:pt x="86840" y="14780"/>
                </a:lnTo>
                <a:lnTo>
                  <a:pt x="87730" y="16050"/>
                </a:lnTo>
                <a:lnTo>
                  <a:pt x="87920" y="16320"/>
                </a:lnTo>
                <a:lnTo>
                  <a:pt x="88320" y="16640"/>
                </a:lnTo>
                <a:lnTo>
                  <a:pt x="88430" y="16520"/>
                </a:lnTo>
                <a:lnTo>
                  <a:pt x="88510" y="16440"/>
                </a:lnTo>
                <a:lnTo>
                  <a:pt x="88710" y="16330"/>
                </a:lnTo>
                <a:lnTo>
                  <a:pt x="89010" y="16850"/>
                </a:lnTo>
                <a:lnTo>
                  <a:pt x="89550" y="17010"/>
                </a:lnTo>
                <a:lnTo>
                  <a:pt x="89290" y="17180"/>
                </a:lnTo>
                <a:lnTo>
                  <a:pt x="88590" y="16890"/>
                </a:lnTo>
                <a:lnTo>
                  <a:pt x="88080" y="17500"/>
                </a:lnTo>
                <a:lnTo>
                  <a:pt x="88110" y="17720"/>
                </a:lnTo>
                <a:lnTo>
                  <a:pt x="88110" y="17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5" name="Razkrižj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9290" y="17180"/>
                </a:moveTo>
                <a:lnTo>
                  <a:pt x="89110" y="17290"/>
                </a:lnTo>
                <a:lnTo>
                  <a:pt x="88200" y="17640"/>
                </a:lnTo>
                <a:lnTo>
                  <a:pt x="88110" y="17740"/>
                </a:lnTo>
                <a:lnTo>
                  <a:pt x="88110" y="17720"/>
                </a:lnTo>
                <a:lnTo>
                  <a:pt x="88080" y="17500"/>
                </a:lnTo>
                <a:lnTo>
                  <a:pt x="88590" y="16890"/>
                </a:lnTo>
                <a:lnTo>
                  <a:pt x="89290" y="17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6" name="Središče ob Dravi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7730" y="20750"/>
                </a:moveTo>
                <a:lnTo>
                  <a:pt x="87780" y="20930"/>
                </a:lnTo>
                <a:lnTo>
                  <a:pt x="87800" y="21270"/>
                </a:lnTo>
                <a:lnTo>
                  <a:pt x="87750" y="21940"/>
                </a:lnTo>
                <a:lnTo>
                  <a:pt x="87820" y="22290"/>
                </a:lnTo>
                <a:lnTo>
                  <a:pt x="88000" y="22500"/>
                </a:lnTo>
                <a:lnTo>
                  <a:pt x="88490" y="22830"/>
                </a:lnTo>
                <a:lnTo>
                  <a:pt x="88630" y="23030"/>
                </a:lnTo>
                <a:lnTo>
                  <a:pt x="88660" y="23390"/>
                </a:lnTo>
                <a:lnTo>
                  <a:pt x="88670" y="23490"/>
                </a:lnTo>
                <a:lnTo>
                  <a:pt x="88540" y="23620"/>
                </a:lnTo>
                <a:lnTo>
                  <a:pt x="87880" y="23610"/>
                </a:lnTo>
                <a:lnTo>
                  <a:pt x="86850" y="23870"/>
                </a:lnTo>
                <a:lnTo>
                  <a:pt x="86600" y="23880"/>
                </a:lnTo>
                <a:lnTo>
                  <a:pt x="86120" y="23760"/>
                </a:lnTo>
                <a:lnTo>
                  <a:pt x="85710" y="23520"/>
                </a:lnTo>
                <a:lnTo>
                  <a:pt x="85170" y="23010"/>
                </a:lnTo>
                <a:lnTo>
                  <a:pt x="85300" y="22710"/>
                </a:lnTo>
                <a:lnTo>
                  <a:pt x="85570" y="22800"/>
                </a:lnTo>
                <a:lnTo>
                  <a:pt x="85590" y="22510"/>
                </a:lnTo>
                <a:lnTo>
                  <a:pt x="85550" y="22350"/>
                </a:lnTo>
                <a:lnTo>
                  <a:pt x="85520" y="22320"/>
                </a:lnTo>
                <a:lnTo>
                  <a:pt x="85610" y="22030"/>
                </a:lnTo>
                <a:lnTo>
                  <a:pt x="85460" y="21640"/>
                </a:lnTo>
                <a:lnTo>
                  <a:pt x="85480" y="21380"/>
                </a:lnTo>
                <a:lnTo>
                  <a:pt x="85480" y="20960"/>
                </a:lnTo>
                <a:lnTo>
                  <a:pt x="85610" y="20800"/>
                </a:lnTo>
                <a:lnTo>
                  <a:pt x="86040" y="20760"/>
                </a:lnTo>
                <a:lnTo>
                  <a:pt x="86280" y="20700"/>
                </a:lnTo>
                <a:lnTo>
                  <a:pt x="86510" y="20760"/>
                </a:lnTo>
                <a:lnTo>
                  <a:pt x="86800" y="20960"/>
                </a:lnTo>
                <a:lnTo>
                  <a:pt x="86950" y="21410"/>
                </a:lnTo>
                <a:lnTo>
                  <a:pt x="87330" y="21060"/>
                </a:lnTo>
                <a:lnTo>
                  <a:pt x="87730" y="207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7" name="Zavrc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3140" y="23630"/>
                </a:moveTo>
                <a:lnTo>
                  <a:pt x="82260" y="23440"/>
                </a:lnTo>
                <a:lnTo>
                  <a:pt x="82240" y="24190"/>
                </a:lnTo>
                <a:lnTo>
                  <a:pt x="82310" y="24790"/>
                </a:lnTo>
                <a:lnTo>
                  <a:pt x="82300" y="25330"/>
                </a:lnTo>
                <a:lnTo>
                  <a:pt x="82090" y="25900"/>
                </a:lnTo>
                <a:lnTo>
                  <a:pt x="82020" y="25980"/>
                </a:lnTo>
                <a:lnTo>
                  <a:pt x="82020" y="25960"/>
                </a:lnTo>
                <a:lnTo>
                  <a:pt x="81810" y="25250"/>
                </a:lnTo>
                <a:lnTo>
                  <a:pt x="81760" y="24770"/>
                </a:lnTo>
                <a:lnTo>
                  <a:pt x="81680" y="24540"/>
                </a:lnTo>
                <a:lnTo>
                  <a:pt x="81580" y="24420"/>
                </a:lnTo>
                <a:lnTo>
                  <a:pt x="81490" y="24240"/>
                </a:lnTo>
                <a:lnTo>
                  <a:pt x="81490" y="24000"/>
                </a:lnTo>
                <a:lnTo>
                  <a:pt x="81590" y="23760"/>
                </a:lnTo>
                <a:lnTo>
                  <a:pt x="81760" y="23350"/>
                </a:lnTo>
                <a:lnTo>
                  <a:pt x="82180" y="23000"/>
                </a:lnTo>
                <a:lnTo>
                  <a:pt x="82770" y="23150"/>
                </a:lnTo>
                <a:lnTo>
                  <a:pt x="83140" y="236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8" name="Cirkulan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2020" y="25980"/>
                </a:moveTo>
                <a:lnTo>
                  <a:pt x="81710" y="26330"/>
                </a:lnTo>
                <a:lnTo>
                  <a:pt x="81140" y="26730"/>
                </a:lnTo>
                <a:lnTo>
                  <a:pt x="80540" y="27030"/>
                </a:lnTo>
                <a:lnTo>
                  <a:pt x="80400" y="27070"/>
                </a:lnTo>
                <a:lnTo>
                  <a:pt x="80390" y="27060"/>
                </a:lnTo>
                <a:lnTo>
                  <a:pt x="80270" y="26880"/>
                </a:lnTo>
                <a:lnTo>
                  <a:pt x="79870" y="25520"/>
                </a:lnTo>
                <a:lnTo>
                  <a:pt x="79890" y="25200"/>
                </a:lnTo>
                <a:lnTo>
                  <a:pt x="79810" y="24910"/>
                </a:lnTo>
                <a:lnTo>
                  <a:pt x="79750" y="24740"/>
                </a:lnTo>
                <a:lnTo>
                  <a:pt x="79640" y="24620"/>
                </a:lnTo>
                <a:lnTo>
                  <a:pt x="79700" y="24090"/>
                </a:lnTo>
                <a:lnTo>
                  <a:pt x="79930" y="24080"/>
                </a:lnTo>
                <a:lnTo>
                  <a:pt x="80170" y="23990"/>
                </a:lnTo>
                <a:lnTo>
                  <a:pt x="80260" y="23930"/>
                </a:lnTo>
                <a:lnTo>
                  <a:pt x="80400" y="23780"/>
                </a:lnTo>
                <a:lnTo>
                  <a:pt x="81590" y="23760"/>
                </a:lnTo>
                <a:lnTo>
                  <a:pt x="81490" y="24000"/>
                </a:lnTo>
                <a:lnTo>
                  <a:pt x="81490" y="24240"/>
                </a:lnTo>
                <a:lnTo>
                  <a:pt x="81580" y="24420"/>
                </a:lnTo>
                <a:lnTo>
                  <a:pt x="81680" y="24540"/>
                </a:lnTo>
                <a:lnTo>
                  <a:pt x="81760" y="24770"/>
                </a:lnTo>
                <a:lnTo>
                  <a:pt x="81810" y="25250"/>
                </a:lnTo>
                <a:lnTo>
                  <a:pt x="82020" y="25960"/>
                </a:lnTo>
                <a:lnTo>
                  <a:pt x="82020" y="25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49" name="Videm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0400" y="27070"/>
                </a:moveTo>
                <a:lnTo>
                  <a:pt x="80060" y="27170"/>
                </a:lnTo>
                <a:lnTo>
                  <a:pt x="79100" y="27340"/>
                </a:lnTo>
                <a:lnTo>
                  <a:pt x="78240" y="27820"/>
                </a:lnTo>
                <a:lnTo>
                  <a:pt x="78240" y="27800"/>
                </a:lnTo>
                <a:lnTo>
                  <a:pt x="78230" y="27760"/>
                </a:lnTo>
                <a:lnTo>
                  <a:pt x="78170" y="27390"/>
                </a:lnTo>
                <a:lnTo>
                  <a:pt x="78180" y="27320"/>
                </a:lnTo>
                <a:lnTo>
                  <a:pt x="78200" y="27230"/>
                </a:lnTo>
                <a:lnTo>
                  <a:pt x="78230" y="27160"/>
                </a:lnTo>
                <a:lnTo>
                  <a:pt x="78210" y="27060"/>
                </a:lnTo>
                <a:lnTo>
                  <a:pt x="78210" y="26940"/>
                </a:lnTo>
                <a:lnTo>
                  <a:pt x="78230" y="26830"/>
                </a:lnTo>
                <a:lnTo>
                  <a:pt x="78240" y="26710"/>
                </a:lnTo>
                <a:lnTo>
                  <a:pt x="78220" y="26580"/>
                </a:lnTo>
                <a:lnTo>
                  <a:pt x="78110" y="26320"/>
                </a:lnTo>
                <a:lnTo>
                  <a:pt x="78040" y="26190"/>
                </a:lnTo>
                <a:lnTo>
                  <a:pt x="77990" y="26030"/>
                </a:lnTo>
                <a:lnTo>
                  <a:pt x="77970" y="25870"/>
                </a:lnTo>
                <a:lnTo>
                  <a:pt x="77990" y="25730"/>
                </a:lnTo>
                <a:lnTo>
                  <a:pt x="78050" y="25620"/>
                </a:lnTo>
                <a:lnTo>
                  <a:pt x="78090" y="25520"/>
                </a:lnTo>
                <a:lnTo>
                  <a:pt x="78080" y="25330"/>
                </a:lnTo>
                <a:lnTo>
                  <a:pt x="78070" y="25230"/>
                </a:lnTo>
                <a:lnTo>
                  <a:pt x="78000" y="25090"/>
                </a:lnTo>
                <a:lnTo>
                  <a:pt x="77880" y="24970"/>
                </a:lnTo>
                <a:lnTo>
                  <a:pt x="77710" y="24870"/>
                </a:lnTo>
                <a:lnTo>
                  <a:pt x="77230" y="24660"/>
                </a:lnTo>
                <a:lnTo>
                  <a:pt x="77120" y="24570"/>
                </a:lnTo>
                <a:lnTo>
                  <a:pt x="76800" y="24530"/>
                </a:lnTo>
                <a:lnTo>
                  <a:pt x="76680" y="24520"/>
                </a:lnTo>
                <a:lnTo>
                  <a:pt x="76530" y="24580"/>
                </a:lnTo>
                <a:lnTo>
                  <a:pt x="76370" y="24610"/>
                </a:lnTo>
                <a:lnTo>
                  <a:pt x="76150" y="24700"/>
                </a:lnTo>
                <a:lnTo>
                  <a:pt x="76030" y="24720"/>
                </a:lnTo>
                <a:lnTo>
                  <a:pt x="75890" y="24790"/>
                </a:lnTo>
                <a:lnTo>
                  <a:pt x="75730" y="25040"/>
                </a:lnTo>
                <a:lnTo>
                  <a:pt x="75630" y="25270"/>
                </a:lnTo>
                <a:lnTo>
                  <a:pt x="75650" y="25540"/>
                </a:lnTo>
                <a:lnTo>
                  <a:pt x="75540" y="26330"/>
                </a:lnTo>
                <a:lnTo>
                  <a:pt x="74840" y="25820"/>
                </a:lnTo>
                <a:lnTo>
                  <a:pt x="75200" y="25050"/>
                </a:lnTo>
                <a:lnTo>
                  <a:pt x="75150" y="24910"/>
                </a:lnTo>
                <a:lnTo>
                  <a:pt x="75070" y="24810"/>
                </a:lnTo>
                <a:lnTo>
                  <a:pt x="74880" y="24380"/>
                </a:lnTo>
                <a:lnTo>
                  <a:pt x="75350" y="24210"/>
                </a:lnTo>
                <a:lnTo>
                  <a:pt x="75420" y="23920"/>
                </a:lnTo>
                <a:lnTo>
                  <a:pt x="75520" y="23690"/>
                </a:lnTo>
                <a:lnTo>
                  <a:pt x="75720" y="22720"/>
                </a:lnTo>
                <a:lnTo>
                  <a:pt x="76260" y="23260"/>
                </a:lnTo>
                <a:lnTo>
                  <a:pt x="76820" y="23170"/>
                </a:lnTo>
                <a:lnTo>
                  <a:pt x="77590" y="22630"/>
                </a:lnTo>
                <a:lnTo>
                  <a:pt x="77810" y="22770"/>
                </a:lnTo>
                <a:lnTo>
                  <a:pt x="78520" y="23050"/>
                </a:lnTo>
                <a:lnTo>
                  <a:pt x="78710" y="23190"/>
                </a:lnTo>
                <a:lnTo>
                  <a:pt x="78750" y="23310"/>
                </a:lnTo>
                <a:lnTo>
                  <a:pt x="78930" y="23770"/>
                </a:lnTo>
                <a:lnTo>
                  <a:pt x="79180" y="23930"/>
                </a:lnTo>
                <a:lnTo>
                  <a:pt x="79700" y="24090"/>
                </a:lnTo>
                <a:lnTo>
                  <a:pt x="79640" y="24620"/>
                </a:lnTo>
                <a:lnTo>
                  <a:pt x="79750" y="24740"/>
                </a:lnTo>
                <a:lnTo>
                  <a:pt x="79810" y="24910"/>
                </a:lnTo>
                <a:lnTo>
                  <a:pt x="79890" y="25200"/>
                </a:lnTo>
                <a:lnTo>
                  <a:pt x="79870" y="25520"/>
                </a:lnTo>
                <a:lnTo>
                  <a:pt x="80270" y="26880"/>
                </a:lnTo>
                <a:lnTo>
                  <a:pt x="80390" y="27060"/>
                </a:lnTo>
                <a:lnTo>
                  <a:pt x="80400" y="27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0" name="Podlehnik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8240" y="27820"/>
                </a:moveTo>
                <a:lnTo>
                  <a:pt x="77230" y="28380"/>
                </a:lnTo>
                <a:lnTo>
                  <a:pt x="77150" y="28380"/>
                </a:lnTo>
                <a:lnTo>
                  <a:pt x="77140" y="28370"/>
                </a:lnTo>
                <a:lnTo>
                  <a:pt x="76980" y="28100"/>
                </a:lnTo>
                <a:lnTo>
                  <a:pt x="76740" y="27440"/>
                </a:lnTo>
                <a:lnTo>
                  <a:pt x="76600" y="27360"/>
                </a:lnTo>
                <a:lnTo>
                  <a:pt x="75540" y="26330"/>
                </a:lnTo>
                <a:lnTo>
                  <a:pt x="75650" y="25540"/>
                </a:lnTo>
                <a:lnTo>
                  <a:pt x="75630" y="25270"/>
                </a:lnTo>
                <a:lnTo>
                  <a:pt x="75730" y="25040"/>
                </a:lnTo>
                <a:lnTo>
                  <a:pt x="75890" y="24790"/>
                </a:lnTo>
                <a:lnTo>
                  <a:pt x="76030" y="24720"/>
                </a:lnTo>
                <a:lnTo>
                  <a:pt x="76150" y="24700"/>
                </a:lnTo>
                <a:lnTo>
                  <a:pt x="76370" y="24610"/>
                </a:lnTo>
                <a:lnTo>
                  <a:pt x="76530" y="24580"/>
                </a:lnTo>
                <a:lnTo>
                  <a:pt x="76680" y="24520"/>
                </a:lnTo>
                <a:lnTo>
                  <a:pt x="76800" y="24530"/>
                </a:lnTo>
                <a:lnTo>
                  <a:pt x="77120" y="24570"/>
                </a:lnTo>
                <a:lnTo>
                  <a:pt x="77230" y="24660"/>
                </a:lnTo>
                <a:lnTo>
                  <a:pt x="77710" y="24870"/>
                </a:lnTo>
                <a:lnTo>
                  <a:pt x="77880" y="24970"/>
                </a:lnTo>
                <a:lnTo>
                  <a:pt x="78000" y="25090"/>
                </a:lnTo>
                <a:lnTo>
                  <a:pt x="78070" y="25230"/>
                </a:lnTo>
                <a:lnTo>
                  <a:pt x="78080" y="25330"/>
                </a:lnTo>
                <a:lnTo>
                  <a:pt x="78090" y="25520"/>
                </a:lnTo>
                <a:lnTo>
                  <a:pt x="78050" y="25620"/>
                </a:lnTo>
                <a:lnTo>
                  <a:pt x="77990" y="25730"/>
                </a:lnTo>
                <a:lnTo>
                  <a:pt x="77970" y="25870"/>
                </a:lnTo>
                <a:lnTo>
                  <a:pt x="77990" y="26030"/>
                </a:lnTo>
                <a:lnTo>
                  <a:pt x="78040" y="26190"/>
                </a:lnTo>
                <a:lnTo>
                  <a:pt x="78110" y="26320"/>
                </a:lnTo>
                <a:lnTo>
                  <a:pt x="78220" y="26580"/>
                </a:lnTo>
                <a:lnTo>
                  <a:pt x="78240" y="26710"/>
                </a:lnTo>
                <a:lnTo>
                  <a:pt x="78230" y="26830"/>
                </a:lnTo>
                <a:lnTo>
                  <a:pt x="78210" y="26940"/>
                </a:lnTo>
                <a:lnTo>
                  <a:pt x="78210" y="27060"/>
                </a:lnTo>
                <a:lnTo>
                  <a:pt x="78230" y="27160"/>
                </a:lnTo>
                <a:lnTo>
                  <a:pt x="78200" y="27230"/>
                </a:lnTo>
                <a:lnTo>
                  <a:pt x="78180" y="27320"/>
                </a:lnTo>
                <a:lnTo>
                  <a:pt x="78170" y="27390"/>
                </a:lnTo>
                <a:lnTo>
                  <a:pt x="78230" y="27760"/>
                </a:lnTo>
                <a:lnTo>
                  <a:pt x="78240" y="27800"/>
                </a:lnTo>
                <a:lnTo>
                  <a:pt x="78240" y="27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1" name="Žetal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7150" y="28380"/>
                </a:moveTo>
                <a:lnTo>
                  <a:pt x="77100" y="28380"/>
                </a:lnTo>
                <a:lnTo>
                  <a:pt x="75800" y="28420"/>
                </a:lnTo>
                <a:lnTo>
                  <a:pt x="75340" y="28540"/>
                </a:lnTo>
                <a:lnTo>
                  <a:pt x="74900" y="28750"/>
                </a:lnTo>
                <a:lnTo>
                  <a:pt x="74800" y="28830"/>
                </a:lnTo>
                <a:lnTo>
                  <a:pt x="74780" y="28820"/>
                </a:lnTo>
                <a:lnTo>
                  <a:pt x="73600" y="28270"/>
                </a:lnTo>
                <a:lnTo>
                  <a:pt x="73710" y="27280"/>
                </a:lnTo>
                <a:lnTo>
                  <a:pt x="74030" y="26770"/>
                </a:lnTo>
                <a:lnTo>
                  <a:pt x="74840" y="25820"/>
                </a:lnTo>
                <a:lnTo>
                  <a:pt x="75540" y="26330"/>
                </a:lnTo>
                <a:lnTo>
                  <a:pt x="76600" y="27360"/>
                </a:lnTo>
                <a:lnTo>
                  <a:pt x="76740" y="27440"/>
                </a:lnTo>
                <a:lnTo>
                  <a:pt x="76980" y="28100"/>
                </a:lnTo>
                <a:lnTo>
                  <a:pt x="77140" y="28370"/>
                </a:lnTo>
                <a:lnTo>
                  <a:pt x="77150" y="28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2" name="Rogatec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4800" y="28830"/>
                </a:moveTo>
                <a:lnTo>
                  <a:pt x="74500" y="29060"/>
                </a:lnTo>
                <a:lnTo>
                  <a:pt x="73910" y="30050"/>
                </a:lnTo>
                <a:lnTo>
                  <a:pt x="73360" y="30400"/>
                </a:lnTo>
                <a:lnTo>
                  <a:pt x="71290" y="30250"/>
                </a:lnTo>
                <a:lnTo>
                  <a:pt x="71290" y="30240"/>
                </a:lnTo>
                <a:lnTo>
                  <a:pt x="71300" y="30020"/>
                </a:lnTo>
                <a:lnTo>
                  <a:pt x="71690" y="29300"/>
                </a:lnTo>
                <a:lnTo>
                  <a:pt x="71970" y="29120"/>
                </a:lnTo>
                <a:lnTo>
                  <a:pt x="72170" y="28700"/>
                </a:lnTo>
                <a:lnTo>
                  <a:pt x="72400" y="28480"/>
                </a:lnTo>
                <a:lnTo>
                  <a:pt x="72550" y="28380"/>
                </a:lnTo>
                <a:lnTo>
                  <a:pt x="73120" y="28100"/>
                </a:lnTo>
                <a:lnTo>
                  <a:pt x="73600" y="28270"/>
                </a:lnTo>
                <a:lnTo>
                  <a:pt x="74780" y="28820"/>
                </a:lnTo>
                <a:lnTo>
                  <a:pt x="74800" y="28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3" name="Rogaška Slatin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1290" y="30250"/>
                </a:moveTo>
                <a:lnTo>
                  <a:pt x="70810" y="30220"/>
                </a:lnTo>
                <a:lnTo>
                  <a:pt x="70190" y="30530"/>
                </a:lnTo>
                <a:lnTo>
                  <a:pt x="69810" y="31050"/>
                </a:lnTo>
                <a:lnTo>
                  <a:pt x="69790" y="31040"/>
                </a:lnTo>
                <a:lnTo>
                  <a:pt x="69420" y="30680"/>
                </a:lnTo>
                <a:lnTo>
                  <a:pt x="69240" y="30020"/>
                </a:lnTo>
                <a:lnTo>
                  <a:pt x="69150" y="29910"/>
                </a:lnTo>
                <a:lnTo>
                  <a:pt x="68950" y="29790"/>
                </a:lnTo>
                <a:lnTo>
                  <a:pt x="68630" y="29350"/>
                </a:lnTo>
                <a:lnTo>
                  <a:pt x="68050" y="27780"/>
                </a:lnTo>
                <a:lnTo>
                  <a:pt x="68210" y="27550"/>
                </a:lnTo>
                <a:lnTo>
                  <a:pt x="68380" y="27440"/>
                </a:lnTo>
                <a:lnTo>
                  <a:pt x="68690" y="27350"/>
                </a:lnTo>
                <a:lnTo>
                  <a:pt x="69300" y="27360"/>
                </a:lnTo>
                <a:lnTo>
                  <a:pt x="70220" y="27660"/>
                </a:lnTo>
                <a:lnTo>
                  <a:pt x="70570" y="27780"/>
                </a:lnTo>
                <a:lnTo>
                  <a:pt x="71490" y="27760"/>
                </a:lnTo>
                <a:lnTo>
                  <a:pt x="72030" y="28180"/>
                </a:lnTo>
                <a:lnTo>
                  <a:pt x="73120" y="28100"/>
                </a:lnTo>
                <a:lnTo>
                  <a:pt x="72550" y="28380"/>
                </a:lnTo>
                <a:lnTo>
                  <a:pt x="72400" y="28480"/>
                </a:lnTo>
                <a:lnTo>
                  <a:pt x="72170" y="28700"/>
                </a:lnTo>
                <a:lnTo>
                  <a:pt x="71970" y="29120"/>
                </a:lnTo>
                <a:lnTo>
                  <a:pt x="71690" y="29300"/>
                </a:lnTo>
                <a:lnTo>
                  <a:pt x="71300" y="30020"/>
                </a:lnTo>
                <a:lnTo>
                  <a:pt x="71290" y="30240"/>
                </a:lnTo>
                <a:lnTo>
                  <a:pt x="71290" y="30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4" name="Bistrica ob Sotli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9810" y="31050"/>
                </a:moveTo>
                <a:lnTo>
                  <a:pt x="69700" y="31200"/>
                </a:lnTo>
                <a:lnTo>
                  <a:pt x="69160" y="32230"/>
                </a:lnTo>
                <a:lnTo>
                  <a:pt x="68750" y="33410"/>
                </a:lnTo>
                <a:lnTo>
                  <a:pt x="68750" y="34460"/>
                </a:lnTo>
                <a:lnTo>
                  <a:pt x="69150" y="35390"/>
                </a:lnTo>
                <a:lnTo>
                  <a:pt x="69720" y="36000"/>
                </a:lnTo>
                <a:lnTo>
                  <a:pt x="69260" y="36440"/>
                </a:lnTo>
                <a:lnTo>
                  <a:pt x="69010" y="36300"/>
                </a:lnTo>
                <a:lnTo>
                  <a:pt x="68900" y="35900"/>
                </a:lnTo>
                <a:lnTo>
                  <a:pt x="68930" y="35750"/>
                </a:lnTo>
                <a:lnTo>
                  <a:pt x="69020" y="35600"/>
                </a:lnTo>
                <a:lnTo>
                  <a:pt x="68600" y="34660"/>
                </a:lnTo>
                <a:lnTo>
                  <a:pt x="68340" y="34520"/>
                </a:lnTo>
                <a:lnTo>
                  <a:pt x="67860" y="34110"/>
                </a:lnTo>
                <a:lnTo>
                  <a:pt x="67500" y="34030"/>
                </a:lnTo>
                <a:lnTo>
                  <a:pt x="67190" y="33760"/>
                </a:lnTo>
                <a:lnTo>
                  <a:pt x="67470" y="32720"/>
                </a:lnTo>
                <a:lnTo>
                  <a:pt x="68100" y="32320"/>
                </a:lnTo>
                <a:lnTo>
                  <a:pt x="68430" y="31720"/>
                </a:lnTo>
                <a:lnTo>
                  <a:pt x="69420" y="30680"/>
                </a:lnTo>
                <a:lnTo>
                  <a:pt x="69790" y="31040"/>
                </a:lnTo>
                <a:lnTo>
                  <a:pt x="69810" y="31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5" name="Podcetrtek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9720" y="36000"/>
                </a:moveTo>
                <a:lnTo>
                  <a:pt x="69950" y="36240"/>
                </a:lnTo>
                <a:lnTo>
                  <a:pt x="70300" y="36450"/>
                </a:lnTo>
                <a:lnTo>
                  <a:pt x="71110" y="36790"/>
                </a:lnTo>
                <a:lnTo>
                  <a:pt x="71460" y="37050"/>
                </a:lnTo>
                <a:lnTo>
                  <a:pt x="71720" y="37450"/>
                </a:lnTo>
                <a:lnTo>
                  <a:pt x="71710" y="37450"/>
                </a:lnTo>
                <a:lnTo>
                  <a:pt x="71480" y="37520"/>
                </a:lnTo>
                <a:lnTo>
                  <a:pt x="70990" y="38080"/>
                </a:lnTo>
                <a:lnTo>
                  <a:pt x="70860" y="37840"/>
                </a:lnTo>
                <a:lnTo>
                  <a:pt x="70150" y="37840"/>
                </a:lnTo>
                <a:lnTo>
                  <a:pt x="69940" y="37760"/>
                </a:lnTo>
                <a:lnTo>
                  <a:pt x="69740" y="37610"/>
                </a:lnTo>
                <a:lnTo>
                  <a:pt x="69610" y="37480"/>
                </a:lnTo>
                <a:lnTo>
                  <a:pt x="69260" y="36440"/>
                </a:lnTo>
                <a:lnTo>
                  <a:pt x="69720" y="36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6" name="Brežic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1720" y="37450"/>
                </a:moveTo>
                <a:lnTo>
                  <a:pt x="71870" y="37670"/>
                </a:lnTo>
                <a:lnTo>
                  <a:pt x="71740" y="38110"/>
                </a:lnTo>
                <a:lnTo>
                  <a:pt x="71400" y="38620"/>
                </a:lnTo>
                <a:lnTo>
                  <a:pt x="71180" y="39460"/>
                </a:lnTo>
                <a:lnTo>
                  <a:pt x="71210" y="40320"/>
                </a:lnTo>
                <a:lnTo>
                  <a:pt x="71260" y="41590"/>
                </a:lnTo>
                <a:lnTo>
                  <a:pt x="71220" y="42290"/>
                </a:lnTo>
                <a:lnTo>
                  <a:pt x="71070" y="42800"/>
                </a:lnTo>
                <a:lnTo>
                  <a:pt x="70870" y="43290"/>
                </a:lnTo>
                <a:lnTo>
                  <a:pt x="70750" y="43790"/>
                </a:lnTo>
                <a:lnTo>
                  <a:pt x="70880" y="44320"/>
                </a:lnTo>
                <a:lnTo>
                  <a:pt x="71220" y="45150"/>
                </a:lnTo>
                <a:lnTo>
                  <a:pt x="71230" y="45750"/>
                </a:lnTo>
                <a:lnTo>
                  <a:pt x="70950" y="46160"/>
                </a:lnTo>
                <a:lnTo>
                  <a:pt x="70350" y="46470"/>
                </a:lnTo>
                <a:lnTo>
                  <a:pt x="69790" y="46640"/>
                </a:lnTo>
                <a:lnTo>
                  <a:pt x="68670" y="46680"/>
                </a:lnTo>
                <a:lnTo>
                  <a:pt x="67590" y="46490"/>
                </a:lnTo>
                <a:lnTo>
                  <a:pt x="67580" y="46480"/>
                </a:lnTo>
                <a:lnTo>
                  <a:pt x="67440" y="46220"/>
                </a:lnTo>
                <a:lnTo>
                  <a:pt x="66810" y="45290"/>
                </a:lnTo>
                <a:lnTo>
                  <a:pt x="66670" y="44960"/>
                </a:lnTo>
                <a:lnTo>
                  <a:pt x="66530" y="44700"/>
                </a:lnTo>
                <a:lnTo>
                  <a:pt x="66440" y="44400"/>
                </a:lnTo>
                <a:lnTo>
                  <a:pt x="66440" y="44070"/>
                </a:lnTo>
                <a:lnTo>
                  <a:pt x="66590" y="43580"/>
                </a:lnTo>
                <a:lnTo>
                  <a:pt x="67020" y="43310"/>
                </a:lnTo>
                <a:lnTo>
                  <a:pt x="67360" y="43180"/>
                </a:lnTo>
                <a:lnTo>
                  <a:pt x="67490" y="43190"/>
                </a:lnTo>
                <a:lnTo>
                  <a:pt x="67610" y="43080"/>
                </a:lnTo>
                <a:lnTo>
                  <a:pt x="67780" y="42990"/>
                </a:lnTo>
                <a:lnTo>
                  <a:pt x="67860" y="42630"/>
                </a:lnTo>
                <a:lnTo>
                  <a:pt x="68080" y="42490"/>
                </a:lnTo>
                <a:lnTo>
                  <a:pt x="68170" y="42240"/>
                </a:lnTo>
                <a:lnTo>
                  <a:pt x="68240" y="41800"/>
                </a:lnTo>
                <a:lnTo>
                  <a:pt x="68210" y="40330"/>
                </a:lnTo>
                <a:lnTo>
                  <a:pt x="68570" y="39430"/>
                </a:lnTo>
                <a:lnTo>
                  <a:pt x="68970" y="39410"/>
                </a:lnTo>
                <a:lnTo>
                  <a:pt x="69730" y="39020"/>
                </a:lnTo>
                <a:lnTo>
                  <a:pt x="70990" y="38080"/>
                </a:lnTo>
                <a:lnTo>
                  <a:pt x="71480" y="37520"/>
                </a:lnTo>
                <a:lnTo>
                  <a:pt x="71710" y="37450"/>
                </a:lnTo>
                <a:lnTo>
                  <a:pt x="71720" y="37450"/>
                </a:lnTo>
                <a:close/>
                <a:moveTo>
                  <a:pt x="67870" y="38470"/>
                </a:moveTo>
                <a:lnTo>
                  <a:pt x="68100" y="38440"/>
                </a:lnTo>
                <a:lnTo>
                  <a:pt x="68230" y="38390"/>
                </a:lnTo>
                <a:lnTo>
                  <a:pt x="68400" y="38380"/>
                </a:lnTo>
                <a:lnTo>
                  <a:pt x="68610" y="38300"/>
                </a:lnTo>
                <a:lnTo>
                  <a:pt x="69020" y="38250"/>
                </a:lnTo>
                <a:lnTo>
                  <a:pt x="69090" y="38330"/>
                </a:lnTo>
                <a:lnTo>
                  <a:pt x="69150" y="38420"/>
                </a:lnTo>
                <a:lnTo>
                  <a:pt x="68570" y="39430"/>
                </a:lnTo>
                <a:lnTo>
                  <a:pt x="68130" y="39270"/>
                </a:lnTo>
                <a:lnTo>
                  <a:pt x="68020" y="39180"/>
                </a:lnTo>
                <a:lnTo>
                  <a:pt x="68000" y="38990"/>
                </a:lnTo>
                <a:lnTo>
                  <a:pt x="67870" y="38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7" name="Krško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7590" y="46490"/>
                </a:moveTo>
                <a:lnTo>
                  <a:pt x="66830" y="46360"/>
                </a:lnTo>
                <a:lnTo>
                  <a:pt x="66550" y="46500"/>
                </a:lnTo>
                <a:lnTo>
                  <a:pt x="66020" y="46950"/>
                </a:lnTo>
                <a:lnTo>
                  <a:pt x="65730" y="47050"/>
                </a:lnTo>
                <a:lnTo>
                  <a:pt x="65710" y="47050"/>
                </a:lnTo>
                <a:lnTo>
                  <a:pt x="65420" y="46570"/>
                </a:lnTo>
                <a:lnTo>
                  <a:pt x="65070" y="46340"/>
                </a:lnTo>
                <a:lnTo>
                  <a:pt x="64990" y="45720"/>
                </a:lnTo>
                <a:lnTo>
                  <a:pt x="64740" y="45370"/>
                </a:lnTo>
                <a:lnTo>
                  <a:pt x="64690" y="45060"/>
                </a:lnTo>
                <a:lnTo>
                  <a:pt x="64580" y="44680"/>
                </a:lnTo>
                <a:lnTo>
                  <a:pt x="64320" y="44410"/>
                </a:lnTo>
                <a:lnTo>
                  <a:pt x="64400" y="43870"/>
                </a:lnTo>
                <a:lnTo>
                  <a:pt x="63830" y="43910"/>
                </a:lnTo>
                <a:lnTo>
                  <a:pt x="63380" y="44260"/>
                </a:lnTo>
                <a:lnTo>
                  <a:pt x="62970" y="44480"/>
                </a:lnTo>
                <a:lnTo>
                  <a:pt x="62920" y="44300"/>
                </a:lnTo>
                <a:lnTo>
                  <a:pt x="62140" y="44000"/>
                </a:lnTo>
                <a:lnTo>
                  <a:pt x="61840" y="43670"/>
                </a:lnTo>
                <a:lnTo>
                  <a:pt x="61920" y="43350"/>
                </a:lnTo>
                <a:lnTo>
                  <a:pt x="61950" y="42650"/>
                </a:lnTo>
                <a:lnTo>
                  <a:pt x="62200" y="41890"/>
                </a:lnTo>
                <a:lnTo>
                  <a:pt x="62450" y="41210"/>
                </a:lnTo>
                <a:lnTo>
                  <a:pt x="62970" y="40440"/>
                </a:lnTo>
                <a:lnTo>
                  <a:pt x="63960" y="39430"/>
                </a:lnTo>
                <a:lnTo>
                  <a:pt x="64120" y="39150"/>
                </a:lnTo>
                <a:lnTo>
                  <a:pt x="64130" y="38890"/>
                </a:lnTo>
                <a:lnTo>
                  <a:pt x="64070" y="38650"/>
                </a:lnTo>
                <a:lnTo>
                  <a:pt x="63920" y="38430"/>
                </a:lnTo>
                <a:lnTo>
                  <a:pt x="63820" y="38100"/>
                </a:lnTo>
                <a:lnTo>
                  <a:pt x="63750" y="37800"/>
                </a:lnTo>
                <a:lnTo>
                  <a:pt x="63750" y="37440"/>
                </a:lnTo>
                <a:lnTo>
                  <a:pt x="63830" y="37250"/>
                </a:lnTo>
                <a:lnTo>
                  <a:pt x="63850" y="37100"/>
                </a:lnTo>
                <a:lnTo>
                  <a:pt x="63800" y="36550"/>
                </a:lnTo>
                <a:lnTo>
                  <a:pt x="65940" y="36360"/>
                </a:lnTo>
                <a:lnTo>
                  <a:pt x="66660" y="36690"/>
                </a:lnTo>
                <a:lnTo>
                  <a:pt x="66870" y="36710"/>
                </a:lnTo>
                <a:lnTo>
                  <a:pt x="67240" y="36990"/>
                </a:lnTo>
                <a:lnTo>
                  <a:pt x="67550" y="37340"/>
                </a:lnTo>
                <a:lnTo>
                  <a:pt x="67870" y="38470"/>
                </a:lnTo>
                <a:lnTo>
                  <a:pt x="68000" y="38990"/>
                </a:lnTo>
                <a:lnTo>
                  <a:pt x="68020" y="39180"/>
                </a:lnTo>
                <a:lnTo>
                  <a:pt x="68130" y="39270"/>
                </a:lnTo>
                <a:lnTo>
                  <a:pt x="68570" y="39430"/>
                </a:lnTo>
                <a:lnTo>
                  <a:pt x="68210" y="40330"/>
                </a:lnTo>
                <a:lnTo>
                  <a:pt x="68240" y="41800"/>
                </a:lnTo>
                <a:lnTo>
                  <a:pt x="68170" y="42240"/>
                </a:lnTo>
                <a:lnTo>
                  <a:pt x="68080" y="42490"/>
                </a:lnTo>
                <a:lnTo>
                  <a:pt x="67860" y="42630"/>
                </a:lnTo>
                <a:lnTo>
                  <a:pt x="67780" y="42990"/>
                </a:lnTo>
                <a:lnTo>
                  <a:pt x="67610" y="43080"/>
                </a:lnTo>
                <a:lnTo>
                  <a:pt x="67490" y="43190"/>
                </a:lnTo>
                <a:lnTo>
                  <a:pt x="67360" y="43180"/>
                </a:lnTo>
                <a:lnTo>
                  <a:pt x="67020" y="43310"/>
                </a:lnTo>
                <a:lnTo>
                  <a:pt x="66590" y="43580"/>
                </a:lnTo>
                <a:lnTo>
                  <a:pt x="66440" y="44070"/>
                </a:lnTo>
                <a:lnTo>
                  <a:pt x="66440" y="44400"/>
                </a:lnTo>
                <a:lnTo>
                  <a:pt x="66530" y="44700"/>
                </a:lnTo>
                <a:lnTo>
                  <a:pt x="66670" y="44960"/>
                </a:lnTo>
                <a:lnTo>
                  <a:pt x="66810" y="45290"/>
                </a:lnTo>
                <a:lnTo>
                  <a:pt x="67440" y="46220"/>
                </a:lnTo>
                <a:lnTo>
                  <a:pt x="67580" y="46480"/>
                </a:lnTo>
                <a:lnTo>
                  <a:pt x="67590" y="46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8" name="Šentjernej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4130" y="48480"/>
                </a:moveTo>
                <a:lnTo>
                  <a:pt x="64110" y="48490"/>
                </a:lnTo>
                <a:lnTo>
                  <a:pt x="61280" y="49440"/>
                </a:lnTo>
                <a:lnTo>
                  <a:pt x="61270" y="49420"/>
                </a:lnTo>
                <a:lnTo>
                  <a:pt x="61250" y="49320"/>
                </a:lnTo>
                <a:lnTo>
                  <a:pt x="61250" y="49310"/>
                </a:lnTo>
                <a:lnTo>
                  <a:pt x="60970" y="48200"/>
                </a:lnTo>
                <a:lnTo>
                  <a:pt x="60300" y="47170"/>
                </a:lnTo>
                <a:lnTo>
                  <a:pt x="59780" y="46630"/>
                </a:lnTo>
                <a:lnTo>
                  <a:pt x="59630" y="46230"/>
                </a:lnTo>
                <a:lnTo>
                  <a:pt x="59580" y="45920"/>
                </a:lnTo>
                <a:lnTo>
                  <a:pt x="59550" y="45740"/>
                </a:lnTo>
                <a:lnTo>
                  <a:pt x="59700" y="45380"/>
                </a:lnTo>
                <a:lnTo>
                  <a:pt x="59830" y="45160"/>
                </a:lnTo>
                <a:lnTo>
                  <a:pt x="60490" y="44800"/>
                </a:lnTo>
                <a:lnTo>
                  <a:pt x="61230" y="44380"/>
                </a:lnTo>
                <a:lnTo>
                  <a:pt x="61540" y="44540"/>
                </a:lnTo>
                <a:lnTo>
                  <a:pt x="61580" y="44630"/>
                </a:lnTo>
                <a:lnTo>
                  <a:pt x="61650" y="44640"/>
                </a:lnTo>
                <a:lnTo>
                  <a:pt x="61770" y="44580"/>
                </a:lnTo>
                <a:lnTo>
                  <a:pt x="61990" y="44400"/>
                </a:lnTo>
                <a:lnTo>
                  <a:pt x="62140" y="44000"/>
                </a:lnTo>
                <a:lnTo>
                  <a:pt x="62920" y="44300"/>
                </a:lnTo>
                <a:lnTo>
                  <a:pt x="62970" y="44480"/>
                </a:lnTo>
                <a:lnTo>
                  <a:pt x="63140" y="45100"/>
                </a:lnTo>
                <a:lnTo>
                  <a:pt x="63180" y="46000"/>
                </a:lnTo>
                <a:lnTo>
                  <a:pt x="63260" y="46500"/>
                </a:lnTo>
                <a:lnTo>
                  <a:pt x="63300" y="47060"/>
                </a:lnTo>
                <a:lnTo>
                  <a:pt x="63960" y="48310"/>
                </a:lnTo>
                <a:lnTo>
                  <a:pt x="64120" y="48470"/>
                </a:lnTo>
                <a:lnTo>
                  <a:pt x="64130" y="48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59" name="Straž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4910" y="46730"/>
                </a:moveTo>
                <a:lnTo>
                  <a:pt x="55020" y="46880"/>
                </a:lnTo>
                <a:lnTo>
                  <a:pt x="55200" y="47000"/>
                </a:lnTo>
                <a:lnTo>
                  <a:pt x="55180" y="47030"/>
                </a:lnTo>
                <a:lnTo>
                  <a:pt x="55170" y="47170"/>
                </a:lnTo>
                <a:lnTo>
                  <a:pt x="55110" y="47390"/>
                </a:lnTo>
                <a:lnTo>
                  <a:pt x="55240" y="47660"/>
                </a:lnTo>
                <a:lnTo>
                  <a:pt x="55290" y="47900"/>
                </a:lnTo>
                <a:lnTo>
                  <a:pt x="55350" y="48090"/>
                </a:lnTo>
                <a:lnTo>
                  <a:pt x="55290" y="48220"/>
                </a:lnTo>
                <a:lnTo>
                  <a:pt x="55110" y="48470"/>
                </a:lnTo>
                <a:lnTo>
                  <a:pt x="54990" y="48710"/>
                </a:lnTo>
                <a:lnTo>
                  <a:pt x="55020" y="49030"/>
                </a:lnTo>
                <a:lnTo>
                  <a:pt x="55040" y="49150"/>
                </a:lnTo>
                <a:lnTo>
                  <a:pt x="55040" y="49390"/>
                </a:lnTo>
                <a:lnTo>
                  <a:pt x="55010" y="49540"/>
                </a:lnTo>
                <a:lnTo>
                  <a:pt x="54780" y="49540"/>
                </a:lnTo>
                <a:lnTo>
                  <a:pt x="54650" y="49560"/>
                </a:lnTo>
                <a:lnTo>
                  <a:pt x="54610" y="49640"/>
                </a:lnTo>
                <a:lnTo>
                  <a:pt x="54500" y="49770"/>
                </a:lnTo>
                <a:lnTo>
                  <a:pt x="54840" y="49980"/>
                </a:lnTo>
                <a:lnTo>
                  <a:pt x="54930" y="50110"/>
                </a:lnTo>
                <a:lnTo>
                  <a:pt x="55120" y="50320"/>
                </a:lnTo>
                <a:lnTo>
                  <a:pt x="55010" y="50580"/>
                </a:lnTo>
                <a:lnTo>
                  <a:pt x="54920" y="50740"/>
                </a:lnTo>
                <a:lnTo>
                  <a:pt x="54050" y="49780"/>
                </a:lnTo>
                <a:lnTo>
                  <a:pt x="54010" y="49580"/>
                </a:lnTo>
                <a:lnTo>
                  <a:pt x="53920" y="49360"/>
                </a:lnTo>
                <a:lnTo>
                  <a:pt x="53540" y="48780"/>
                </a:lnTo>
                <a:lnTo>
                  <a:pt x="53400" y="48260"/>
                </a:lnTo>
                <a:lnTo>
                  <a:pt x="54210" y="47220"/>
                </a:lnTo>
                <a:lnTo>
                  <a:pt x="54500" y="47050"/>
                </a:lnTo>
                <a:lnTo>
                  <a:pt x="54640" y="46840"/>
                </a:lnTo>
                <a:lnTo>
                  <a:pt x="54880" y="46770"/>
                </a:lnTo>
                <a:lnTo>
                  <a:pt x="54910" y="46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0" name="Metlik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9870" y="56910"/>
                </a:moveTo>
                <a:lnTo>
                  <a:pt x="59850" y="56890"/>
                </a:lnTo>
                <a:lnTo>
                  <a:pt x="59810" y="56840"/>
                </a:lnTo>
                <a:lnTo>
                  <a:pt x="59540" y="56720"/>
                </a:lnTo>
                <a:lnTo>
                  <a:pt x="59270" y="56460"/>
                </a:lnTo>
                <a:lnTo>
                  <a:pt x="59110" y="56180"/>
                </a:lnTo>
                <a:lnTo>
                  <a:pt x="59020" y="55970"/>
                </a:lnTo>
                <a:lnTo>
                  <a:pt x="59030" y="55870"/>
                </a:lnTo>
                <a:lnTo>
                  <a:pt x="58910" y="55810"/>
                </a:lnTo>
                <a:lnTo>
                  <a:pt x="58620" y="55890"/>
                </a:lnTo>
                <a:lnTo>
                  <a:pt x="58180" y="55740"/>
                </a:lnTo>
                <a:lnTo>
                  <a:pt x="58220" y="55390"/>
                </a:lnTo>
                <a:lnTo>
                  <a:pt x="58470" y="55390"/>
                </a:lnTo>
                <a:lnTo>
                  <a:pt x="58540" y="55380"/>
                </a:lnTo>
                <a:lnTo>
                  <a:pt x="58620" y="55320"/>
                </a:lnTo>
                <a:lnTo>
                  <a:pt x="58700" y="55290"/>
                </a:lnTo>
                <a:lnTo>
                  <a:pt x="58770" y="55200"/>
                </a:lnTo>
                <a:lnTo>
                  <a:pt x="58900" y="55120"/>
                </a:lnTo>
                <a:lnTo>
                  <a:pt x="59030" y="54990"/>
                </a:lnTo>
                <a:lnTo>
                  <a:pt x="59200" y="54840"/>
                </a:lnTo>
                <a:lnTo>
                  <a:pt x="59280" y="54680"/>
                </a:lnTo>
                <a:lnTo>
                  <a:pt x="59370" y="54380"/>
                </a:lnTo>
                <a:lnTo>
                  <a:pt x="59460" y="54250"/>
                </a:lnTo>
                <a:lnTo>
                  <a:pt x="59570" y="54170"/>
                </a:lnTo>
                <a:lnTo>
                  <a:pt x="59780" y="54150"/>
                </a:lnTo>
                <a:lnTo>
                  <a:pt x="59910" y="53940"/>
                </a:lnTo>
                <a:lnTo>
                  <a:pt x="59930" y="53670"/>
                </a:lnTo>
                <a:lnTo>
                  <a:pt x="59650" y="53130"/>
                </a:lnTo>
                <a:lnTo>
                  <a:pt x="59360" y="52720"/>
                </a:lnTo>
                <a:lnTo>
                  <a:pt x="58970" y="52380"/>
                </a:lnTo>
                <a:lnTo>
                  <a:pt x="58600" y="51570"/>
                </a:lnTo>
                <a:lnTo>
                  <a:pt x="58550" y="51500"/>
                </a:lnTo>
                <a:lnTo>
                  <a:pt x="58310" y="51490"/>
                </a:lnTo>
                <a:lnTo>
                  <a:pt x="58910" y="51060"/>
                </a:lnTo>
                <a:lnTo>
                  <a:pt x="58940" y="51040"/>
                </a:lnTo>
                <a:lnTo>
                  <a:pt x="58910" y="51120"/>
                </a:lnTo>
                <a:lnTo>
                  <a:pt x="58960" y="51290"/>
                </a:lnTo>
                <a:lnTo>
                  <a:pt x="59180" y="51400"/>
                </a:lnTo>
                <a:lnTo>
                  <a:pt x="59450" y="51670"/>
                </a:lnTo>
                <a:lnTo>
                  <a:pt x="59740" y="52230"/>
                </a:lnTo>
                <a:lnTo>
                  <a:pt x="59890" y="52430"/>
                </a:lnTo>
                <a:lnTo>
                  <a:pt x="60150" y="52620"/>
                </a:lnTo>
                <a:lnTo>
                  <a:pt x="60520" y="52760"/>
                </a:lnTo>
                <a:lnTo>
                  <a:pt x="60640" y="52680"/>
                </a:lnTo>
                <a:lnTo>
                  <a:pt x="60680" y="52510"/>
                </a:lnTo>
                <a:lnTo>
                  <a:pt x="60810" y="52400"/>
                </a:lnTo>
                <a:lnTo>
                  <a:pt x="61160" y="52300"/>
                </a:lnTo>
                <a:lnTo>
                  <a:pt x="61270" y="52250"/>
                </a:lnTo>
                <a:lnTo>
                  <a:pt x="61360" y="52330"/>
                </a:lnTo>
                <a:lnTo>
                  <a:pt x="61830" y="52860"/>
                </a:lnTo>
                <a:lnTo>
                  <a:pt x="61880" y="52930"/>
                </a:lnTo>
                <a:lnTo>
                  <a:pt x="62350" y="53710"/>
                </a:lnTo>
                <a:lnTo>
                  <a:pt x="62510" y="54080"/>
                </a:lnTo>
                <a:lnTo>
                  <a:pt x="61910" y="54070"/>
                </a:lnTo>
                <a:lnTo>
                  <a:pt x="61510" y="54210"/>
                </a:lnTo>
                <a:lnTo>
                  <a:pt x="61150" y="54410"/>
                </a:lnTo>
                <a:lnTo>
                  <a:pt x="60310" y="54680"/>
                </a:lnTo>
                <a:lnTo>
                  <a:pt x="60140" y="54980"/>
                </a:lnTo>
                <a:lnTo>
                  <a:pt x="60030" y="55310"/>
                </a:lnTo>
                <a:lnTo>
                  <a:pt x="59830" y="55480"/>
                </a:lnTo>
                <a:lnTo>
                  <a:pt x="59470" y="55670"/>
                </a:lnTo>
                <a:lnTo>
                  <a:pt x="59500" y="56010"/>
                </a:lnTo>
                <a:lnTo>
                  <a:pt x="59710" y="56450"/>
                </a:lnTo>
                <a:lnTo>
                  <a:pt x="59870" y="56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1" name="Crnomelj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9870" y="56910"/>
                </a:moveTo>
                <a:lnTo>
                  <a:pt x="59880" y="56950"/>
                </a:lnTo>
                <a:lnTo>
                  <a:pt x="60050" y="58020"/>
                </a:lnTo>
                <a:lnTo>
                  <a:pt x="60290" y="58910"/>
                </a:lnTo>
                <a:lnTo>
                  <a:pt x="60700" y="59610"/>
                </a:lnTo>
                <a:lnTo>
                  <a:pt x="62150" y="60600"/>
                </a:lnTo>
                <a:lnTo>
                  <a:pt x="61870" y="60840"/>
                </a:lnTo>
                <a:lnTo>
                  <a:pt x="61360" y="61560"/>
                </a:lnTo>
                <a:lnTo>
                  <a:pt x="61110" y="61800"/>
                </a:lnTo>
                <a:lnTo>
                  <a:pt x="60790" y="61890"/>
                </a:lnTo>
                <a:lnTo>
                  <a:pt x="59850" y="61880"/>
                </a:lnTo>
                <a:lnTo>
                  <a:pt x="58240" y="62470"/>
                </a:lnTo>
                <a:lnTo>
                  <a:pt x="57040" y="62920"/>
                </a:lnTo>
                <a:lnTo>
                  <a:pt x="55740" y="62740"/>
                </a:lnTo>
                <a:lnTo>
                  <a:pt x="53630" y="60930"/>
                </a:lnTo>
                <a:lnTo>
                  <a:pt x="53880" y="60310"/>
                </a:lnTo>
                <a:lnTo>
                  <a:pt x="54220" y="59890"/>
                </a:lnTo>
                <a:lnTo>
                  <a:pt x="54400" y="59760"/>
                </a:lnTo>
                <a:lnTo>
                  <a:pt x="54720" y="59590"/>
                </a:lnTo>
                <a:lnTo>
                  <a:pt x="55130" y="59500"/>
                </a:lnTo>
                <a:lnTo>
                  <a:pt x="55220" y="59380"/>
                </a:lnTo>
                <a:lnTo>
                  <a:pt x="55210" y="59180"/>
                </a:lnTo>
                <a:lnTo>
                  <a:pt x="54980" y="59020"/>
                </a:lnTo>
                <a:lnTo>
                  <a:pt x="54650" y="59060"/>
                </a:lnTo>
                <a:lnTo>
                  <a:pt x="54340" y="59180"/>
                </a:lnTo>
                <a:lnTo>
                  <a:pt x="54020" y="59260"/>
                </a:lnTo>
                <a:lnTo>
                  <a:pt x="53830" y="59150"/>
                </a:lnTo>
                <a:lnTo>
                  <a:pt x="53740" y="58920"/>
                </a:lnTo>
                <a:lnTo>
                  <a:pt x="53840" y="58450"/>
                </a:lnTo>
                <a:lnTo>
                  <a:pt x="54090" y="58110"/>
                </a:lnTo>
                <a:lnTo>
                  <a:pt x="54230" y="58030"/>
                </a:lnTo>
                <a:lnTo>
                  <a:pt x="54320" y="57950"/>
                </a:lnTo>
                <a:lnTo>
                  <a:pt x="54430" y="57960"/>
                </a:lnTo>
                <a:lnTo>
                  <a:pt x="54530" y="58010"/>
                </a:lnTo>
                <a:lnTo>
                  <a:pt x="54630" y="57960"/>
                </a:lnTo>
                <a:lnTo>
                  <a:pt x="54630" y="57770"/>
                </a:lnTo>
                <a:lnTo>
                  <a:pt x="54290" y="57450"/>
                </a:lnTo>
                <a:lnTo>
                  <a:pt x="54130" y="57240"/>
                </a:lnTo>
                <a:lnTo>
                  <a:pt x="54140" y="56780"/>
                </a:lnTo>
                <a:lnTo>
                  <a:pt x="54010" y="56400"/>
                </a:lnTo>
                <a:lnTo>
                  <a:pt x="54030" y="56150"/>
                </a:lnTo>
                <a:lnTo>
                  <a:pt x="53850" y="55660"/>
                </a:lnTo>
                <a:lnTo>
                  <a:pt x="54770" y="55960"/>
                </a:lnTo>
                <a:lnTo>
                  <a:pt x="55570" y="55890"/>
                </a:lnTo>
                <a:lnTo>
                  <a:pt x="55800" y="55800"/>
                </a:lnTo>
                <a:lnTo>
                  <a:pt x="55940" y="55710"/>
                </a:lnTo>
                <a:lnTo>
                  <a:pt x="55980" y="55620"/>
                </a:lnTo>
                <a:lnTo>
                  <a:pt x="56070" y="55470"/>
                </a:lnTo>
                <a:lnTo>
                  <a:pt x="56220" y="55300"/>
                </a:lnTo>
                <a:lnTo>
                  <a:pt x="56740" y="55020"/>
                </a:lnTo>
                <a:lnTo>
                  <a:pt x="57170" y="55030"/>
                </a:lnTo>
                <a:lnTo>
                  <a:pt x="57690" y="55130"/>
                </a:lnTo>
                <a:lnTo>
                  <a:pt x="58220" y="55390"/>
                </a:lnTo>
                <a:lnTo>
                  <a:pt x="58180" y="55740"/>
                </a:lnTo>
                <a:lnTo>
                  <a:pt x="58620" y="55890"/>
                </a:lnTo>
                <a:lnTo>
                  <a:pt x="58910" y="55810"/>
                </a:lnTo>
                <a:lnTo>
                  <a:pt x="59030" y="55870"/>
                </a:lnTo>
                <a:lnTo>
                  <a:pt x="59020" y="55970"/>
                </a:lnTo>
                <a:lnTo>
                  <a:pt x="59110" y="56180"/>
                </a:lnTo>
                <a:lnTo>
                  <a:pt x="59270" y="56460"/>
                </a:lnTo>
                <a:lnTo>
                  <a:pt x="59540" y="56720"/>
                </a:lnTo>
                <a:lnTo>
                  <a:pt x="59810" y="56840"/>
                </a:lnTo>
                <a:lnTo>
                  <a:pt x="59850" y="56890"/>
                </a:lnTo>
                <a:lnTo>
                  <a:pt x="59870" y="56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2" name="Kocevj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3630" y="60930"/>
                </a:moveTo>
                <a:lnTo>
                  <a:pt x="53340" y="60680"/>
                </a:lnTo>
                <a:lnTo>
                  <a:pt x="51940" y="60650"/>
                </a:lnTo>
                <a:lnTo>
                  <a:pt x="51650" y="60380"/>
                </a:lnTo>
                <a:lnTo>
                  <a:pt x="51330" y="60230"/>
                </a:lnTo>
                <a:lnTo>
                  <a:pt x="51070" y="60200"/>
                </a:lnTo>
                <a:lnTo>
                  <a:pt x="51070" y="60190"/>
                </a:lnTo>
                <a:lnTo>
                  <a:pt x="50720" y="59380"/>
                </a:lnTo>
                <a:lnTo>
                  <a:pt x="50100" y="58810"/>
                </a:lnTo>
                <a:lnTo>
                  <a:pt x="49930" y="58770"/>
                </a:lnTo>
                <a:lnTo>
                  <a:pt x="49700" y="58810"/>
                </a:lnTo>
                <a:lnTo>
                  <a:pt x="49240" y="58950"/>
                </a:lnTo>
                <a:lnTo>
                  <a:pt x="48890" y="58980"/>
                </a:lnTo>
                <a:lnTo>
                  <a:pt x="48410" y="58860"/>
                </a:lnTo>
                <a:lnTo>
                  <a:pt x="47980" y="58610"/>
                </a:lnTo>
                <a:lnTo>
                  <a:pt x="47820" y="58570"/>
                </a:lnTo>
                <a:lnTo>
                  <a:pt x="47630" y="58630"/>
                </a:lnTo>
                <a:lnTo>
                  <a:pt x="47350" y="58860"/>
                </a:lnTo>
                <a:lnTo>
                  <a:pt x="47270" y="59020"/>
                </a:lnTo>
                <a:lnTo>
                  <a:pt x="47210" y="59290"/>
                </a:lnTo>
                <a:lnTo>
                  <a:pt x="47060" y="59670"/>
                </a:lnTo>
                <a:lnTo>
                  <a:pt x="46980" y="59790"/>
                </a:lnTo>
                <a:lnTo>
                  <a:pt x="46850" y="59870"/>
                </a:lnTo>
                <a:lnTo>
                  <a:pt x="46450" y="59810"/>
                </a:lnTo>
                <a:lnTo>
                  <a:pt x="46430" y="59790"/>
                </a:lnTo>
                <a:lnTo>
                  <a:pt x="45830" y="59080"/>
                </a:lnTo>
                <a:lnTo>
                  <a:pt x="44690" y="58010"/>
                </a:lnTo>
                <a:lnTo>
                  <a:pt x="44200" y="57650"/>
                </a:lnTo>
                <a:lnTo>
                  <a:pt x="44020" y="57320"/>
                </a:lnTo>
                <a:lnTo>
                  <a:pt x="43980" y="57170"/>
                </a:lnTo>
                <a:lnTo>
                  <a:pt x="44030" y="57090"/>
                </a:lnTo>
                <a:lnTo>
                  <a:pt x="44040" y="56900"/>
                </a:lnTo>
                <a:lnTo>
                  <a:pt x="43930" y="56740"/>
                </a:lnTo>
                <a:lnTo>
                  <a:pt x="43750" y="55860"/>
                </a:lnTo>
                <a:lnTo>
                  <a:pt x="43380" y="54580"/>
                </a:lnTo>
                <a:lnTo>
                  <a:pt x="43830" y="54180"/>
                </a:lnTo>
                <a:lnTo>
                  <a:pt x="43980" y="53800"/>
                </a:lnTo>
                <a:lnTo>
                  <a:pt x="44650" y="54100"/>
                </a:lnTo>
                <a:lnTo>
                  <a:pt x="45110" y="54010"/>
                </a:lnTo>
                <a:lnTo>
                  <a:pt x="45310" y="53730"/>
                </a:lnTo>
                <a:lnTo>
                  <a:pt x="45610" y="53120"/>
                </a:lnTo>
                <a:lnTo>
                  <a:pt x="45640" y="52680"/>
                </a:lnTo>
                <a:lnTo>
                  <a:pt x="46600" y="50460"/>
                </a:lnTo>
                <a:lnTo>
                  <a:pt x="45830" y="49830"/>
                </a:lnTo>
                <a:lnTo>
                  <a:pt x="46350" y="49220"/>
                </a:lnTo>
                <a:lnTo>
                  <a:pt x="46730" y="49230"/>
                </a:lnTo>
                <a:lnTo>
                  <a:pt x="46980" y="49100"/>
                </a:lnTo>
                <a:lnTo>
                  <a:pt x="47290" y="49140"/>
                </a:lnTo>
                <a:lnTo>
                  <a:pt x="47750" y="49310"/>
                </a:lnTo>
                <a:lnTo>
                  <a:pt x="47960" y="49450"/>
                </a:lnTo>
                <a:lnTo>
                  <a:pt x="48170" y="49790"/>
                </a:lnTo>
                <a:lnTo>
                  <a:pt x="48720" y="49740"/>
                </a:lnTo>
                <a:lnTo>
                  <a:pt x="49600" y="48750"/>
                </a:lnTo>
                <a:lnTo>
                  <a:pt x="49970" y="48650"/>
                </a:lnTo>
                <a:lnTo>
                  <a:pt x="51210" y="48870"/>
                </a:lnTo>
                <a:lnTo>
                  <a:pt x="51250" y="49580"/>
                </a:lnTo>
                <a:lnTo>
                  <a:pt x="51150" y="49890"/>
                </a:lnTo>
                <a:lnTo>
                  <a:pt x="50910" y="51130"/>
                </a:lnTo>
                <a:lnTo>
                  <a:pt x="51050" y="51490"/>
                </a:lnTo>
                <a:lnTo>
                  <a:pt x="51180" y="51750"/>
                </a:lnTo>
                <a:lnTo>
                  <a:pt x="51720" y="52360"/>
                </a:lnTo>
                <a:lnTo>
                  <a:pt x="52300" y="53050"/>
                </a:lnTo>
                <a:lnTo>
                  <a:pt x="52430" y="53780"/>
                </a:lnTo>
                <a:lnTo>
                  <a:pt x="52810" y="54440"/>
                </a:lnTo>
                <a:lnTo>
                  <a:pt x="53350" y="55450"/>
                </a:lnTo>
                <a:lnTo>
                  <a:pt x="53850" y="55660"/>
                </a:lnTo>
                <a:lnTo>
                  <a:pt x="54030" y="56150"/>
                </a:lnTo>
                <a:lnTo>
                  <a:pt x="54010" y="56400"/>
                </a:lnTo>
                <a:lnTo>
                  <a:pt x="54140" y="56780"/>
                </a:lnTo>
                <a:lnTo>
                  <a:pt x="54130" y="57240"/>
                </a:lnTo>
                <a:lnTo>
                  <a:pt x="54290" y="57450"/>
                </a:lnTo>
                <a:lnTo>
                  <a:pt x="54630" y="57770"/>
                </a:lnTo>
                <a:lnTo>
                  <a:pt x="54630" y="57960"/>
                </a:lnTo>
                <a:lnTo>
                  <a:pt x="54530" y="58010"/>
                </a:lnTo>
                <a:lnTo>
                  <a:pt x="54430" y="57960"/>
                </a:lnTo>
                <a:lnTo>
                  <a:pt x="54320" y="57950"/>
                </a:lnTo>
                <a:lnTo>
                  <a:pt x="54230" y="58030"/>
                </a:lnTo>
                <a:lnTo>
                  <a:pt x="54090" y="58110"/>
                </a:lnTo>
                <a:lnTo>
                  <a:pt x="53840" y="58450"/>
                </a:lnTo>
                <a:lnTo>
                  <a:pt x="53740" y="58920"/>
                </a:lnTo>
                <a:lnTo>
                  <a:pt x="53830" y="59150"/>
                </a:lnTo>
                <a:lnTo>
                  <a:pt x="54020" y="59260"/>
                </a:lnTo>
                <a:lnTo>
                  <a:pt x="54340" y="59180"/>
                </a:lnTo>
                <a:lnTo>
                  <a:pt x="54650" y="59060"/>
                </a:lnTo>
                <a:lnTo>
                  <a:pt x="54980" y="59020"/>
                </a:lnTo>
                <a:lnTo>
                  <a:pt x="55210" y="59180"/>
                </a:lnTo>
                <a:lnTo>
                  <a:pt x="55220" y="59380"/>
                </a:lnTo>
                <a:lnTo>
                  <a:pt x="55130" y="59500"/>
                </a:lnTo>
                <a:lnTo>
                  <a:pt x="54720" y="59590"/>
                </a:lnTo>
                <a:lnTo>
                  <a:pt x="54400" y="59760"/>
                </a:lnTo>
                <a:lnTo>
                  <a:pt x="54220" y="59890"/>
                </a:lnTo>
                <a:lnTo>
                  <a:pt x="53880" y="60310"/>
                </a:lnTo>
                <a:lnTo>
                  <a:pt x="53630" y="60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3" name="Osilnic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5670" y="60790"/>
                </a:moveTo>
                <a:lnTo>
                  <a:pt x="45420" y="60140"/>
                </a:lnTo>
                <a:lnTo>
                  <a:pt x="45410" y="60140"/>
                </a:lnTo>
                <a:lnTo>
                  <a:pt x="45410" y="60130"/>
                </a:lnTo>
                <a:lnTo>
                  <a:pt x="42730" y="58950"/>
                </a:lnTo>
                <a:lnTo>
                  <a:pt x="42160" y="58460"/>
                </a:lnTo>
                <a:lnTo>
                  <a:pt x="42150" y="58250"/>
                </a:lnTo>
                <a:lnTo>
                  <a:pt x="42250" y="57520"/>
                </a:lnTo>
                <a:lnTo>
                  <a:pt x="42190" y="57200"/>
                </a:lnTo>
                <a:lnTo>
                  <a:pt x="42030" y="56970"/>
                </a:lnTo>
                <a:lnTo>
                  <a:pt x="42020" y="56970"/>
                </a:lnTo>
                <a:lnTo>
                  <a:pt x="42510" y="56720"/>
                </a:lnTo>
                <a:lnTo>
                  <a:pt x="43750" y="55860"/>
                </a:lnTo>
                <a:lnTo>
                  <a:pt x="43930" y="56740"/>
                </a:lnTo>
                <a:lnTo>
                  <a:pt x="44040" y="56900"/>
                </a:lnTo>
                <a:lnTo>
                  <a:pt x="44030" y="57090"/>
                </a:lnTo>
                <a:lnTo>
                  <a:pt x="43980" y="57170"/>
                </a:lnTo>
                <a:lnTo>
                  <a:pt x="44020" y="57320"/>
                </a:lnTo>
                <a:lnTo>
                  <a:pt x="44200" y="57650"/>
                </a:lnTo>
                <a:lnTo>
                  <a:pt x="44690" y="58010"/>
                </a:lnTo>
                <a:lnTo>
                  <a:pt x="45830" y="59080"/>
                </a:lnTo>
                <a:lnTo>
                  <a:pt x="46430" y="59790"/>
                </a:lnTo>
                <a:lnTo>
                  <a:pt x="46250" y="60290"/>
                </a:lnTo>
                <a:lnTo>
                  <a:pt x="45670" y="60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4" name="Loški Potok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2020" y="56970"/>
                </a:moveTo>
                <a:lnTo>
                  <a:pt x="41830" y="56860"/>
                </a:lnTo>
                <a:lnTo>
                  <a:pt x="41630" y="56770"/>
                </a:lnTo>
                <a:lnTo>
                  <a:pt x="40640" y="55980"/>
                </a:lnTo>
                <a:lnTo>
                  <a:pt x="40270" y="55590"/>
                </a:lnTo>
                <a:lnTo>
                  <a:pt x="40000" y="55070"/>
                </a:lnTo>
                <a:lnTo>
                  <a:pt x="39980" y="54510"/>
                </a:lnTo>
                <a:lnTo>
                  <a:pt x="40010" y="53750"/>
                </a:lnTo>
                <a:lnTo>
                  <a:pt x="39950" y="53120"/>
                </a:lnTo>
                <a:lnTo>
                  <a:pt x="39630" y="52940"/>
                </a:lnTo>
                <a:lnTo>
                  <a:pt x="39290" y="53080"/>
                </a:lnTo>
                <a:lnTo>
                  <a:pt x="39280" y="53070"/>
                </a:lnTo>
                <a:lnTo>
                  <a:pt x="39260" y="52980"/>
                </a:lnTo>
                <a:lnTo>
                  <a:pt x="38990" y="52380"/>
                </a:lnTo>
                <a:lnTo>
                  <a:pt x="38930" y="51930"/>
                </a:lnTo>
                <a:lnTo>
                  <a:pt x="38380" y="50190"/>
                </a:lnTo>
                <a:lnTo>
                  <a:pt x="38740" y="50030"/>
                </a:lnTo>
                <a:lnTo>
                  <a:pt x="38900" y="50170"/>
                </a:lnTo>
                <a:lnTo>
                  <a:pt x="39490" y="50150"/>
                </a:lnTo>
                <a:lnTo>
                  <a:pt x="40150" y="50390"/>
                </a:lnTo>
                <a:lnTo>
                  <a:pt x="40750" y="50410"/>
                </a:lnTo>
                <a:lnTo>
                  <a:pt x="41040" y="50590"/>
                </a:lnTo>
                <a:lnTo>
                  <a:pt x="41180" y="50770"/>
                </a:lnTo>
                <a:lnTo>
                  <a:pt x="41510" y="51300"/>
                </a:lnTo>
                <a:lnTo>
                  <a:pt x="42120" y="52050"/>
                </a:lnTo>
                <a:lnTo>
                  <a:pt x="42390" y="52310"/>
                </a:lnTo>
                <a:lnTo>
                  <a:pt x="43300" y="52620"/>
                </a:lnTo>
                <a:lnTo>
                  <a:pt x="43660" y="52860"/>
                </a:lnTo>
                <a:lnTo>
                  <a:pt x="43970" y="52960"/>
                </a:lnTo>
                <a:lnTo>
                  <a:pt x="44020" y="53090"/>
                </a:lnTo>
                <a:lnTo>
                  <a:pt x="44080" y="53280"/>
                </a:lnTo>
                <a:lnTo>
                  <a:pt x="44060" y="53440"/>
                </a:lnTo>
                <a:lnTo>
                  <a:pt x="44080" y="53580"/>
                </a:lnTo>
                <a:lnTo>
                  <a:pt x="43980" y="53800"/>
                </a:lnTo>
                <a:lnTo>
                  <a:pt x="43830" y="54180"/>
                </a:lnTo>
                <a:lnTo>
                  <a:pt x="43380" y="54580"/>
                </a:lnTo>
                <a:lnTo>
                  <a:pt x="43750" y="55860"/>
                </a:lnTo>
                <a:lnTo>
                  <a:pt x="42510" y="56720"/>
                </a:lnTo>
                <a:lnTo>
                  <a:pt x="42020" y="56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5" name="Loška dolin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9290" y="53080"/>
                </a:moveTo>
                <a:lnTo>
                  <a:pt x="39140" y="53150"/>
                </a:lnTo>
                <a:lnTo>
                  <a:pt x="38910" y="53400"/>
                </a:lnTo>
                <a:lnTo>
                  <a:pt x="38550" y="54230"/>
                </a:lnTo>
                <a:lnTo>
                  <a:pt x="38250" y="54680"/>
                </a:lnTo>
                <a:lnTo>
                  <a:pt x="37520" y="55500"/>
                </a:lnTo>
                <a:lnTo>
                  <a:pt x="37250" y="55890"/>
                </a:lnTo>
                <a:lnTo>
                  <a:pt x="37070" y="56420"/>
                </a:lnTo>
                <a:lnTo>
                  <a:pt x="37050" y="56600"/>
                </a:lnTo>
                <a:lnTo>
                  <a:pt x="37030" y="56590"/>
                </a:lnTo>
                <a:lnTo>
                  <a:pt x="36950" y="56550"/>
                </a:lnTo>
                <a:lnTo>
                  <a:pt x="36740" y="56570"/>
                </a:lnTo>
                <a:lnTo>
                  <a:pt x="36540" y="56540"/>
                </a:lnTo>
                <a:lnTo>
                  <a:pt x="36370" y="56610"/>
                </a:lnTo>
                <a:lnTo>
                  <a:pt x="36150" y="56550"/>
                </a:lnTo>
                <a:lnTo>
                  <a:pt x="35830" y="56570"/>
                </a:lnTo>
                <a:lnTo>
                  <a:pt x="35530" y="56530"/>
                </a:lnTo>
                <a:lnTo>
                  <a:pt x="35510" y="56440"/>
                </a:lnTo>
                <a:lnTo>
                  <a:pt x="35660" y="56250"/>
                </a:lnTo>
                <a:lnTo>
                  <a:pt x="35670" y="55960"/>
                </a:lnTo>
                <a:lnTo>
                  <a:pt x="35600" y="55740"/>
                </a:lnTo>
                <a:lnTo>
                  <a:pt x="35220" y="55380"/>
                </a:lnTo>
                <a:lnTo>
                  <a:pt x="35040" y="55040"/>
                </a:lnTo>
                <a:lnTo>
                  <a:pt x="35060" y="54750"/>
                </a:lnTo>
                <a:lnTo>
                  <a:pt x="35160" y="53920"/>
                </a:lnTo>
                <a:lnTo>
                  <a:pt x="35150" y="53190"/>
                </a:lnTo>
                <a:lnTo>
                  <a:pt x="34890" y="52820"/>
                </a:lnTo>
                <a:lnTo>
                  <a:pt x="34220" y="52050"/>
                </a:lnTo>
                <a:lnTo>
                  <a:pt x="34010" y="51300"/>
                </a:lnTo>
                <a:lnTo>
                  <a:pt x="34710" y="51190"/>
                </a:lnTo>
                <a:lnTo>
                  <a:pt x="36670" y="49630"/>
                </a:lnTo>
                <a:lnTo>
                  <a:pt x="37530" y="50320"/>
                </a:lnTo>
                <a:lnTo>
                  <a:pt x="38020" y="50410"/>
                </a:lnTo>
                <a:lnTo>
                  <a:pt x="38150" y="50360"/>
                </a:lnTo>
                <a:lnTo>
                  <a:pt x="38380" y="50190"/>
                </a:lnTo>
                <a:lnTo>
                  <a:pt x="38930" y="51930"/>
                </a:lnTo>
                <a:lnTo>
                  <a:pt x="38990" y="52380"/>
                </a:lnTo>
                <a:lnTo>
                  <a:pt x="39260" y="52980"/>
                </a:lnTo>
                <a:lnTo>
                  <a:pt x="39280" y="53070"/>
                </a:lnTo>
                <a:lnTo>
                  <a:pt x="39290" y="53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6" name="Ilirska Bistric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26230" y="60970"/>
                </a:moveTo>
                <a:lnTo>
                  <a:pt x="26230" y="60960"/>
                </a:lnTo>
                <a:lnTo>
                  <a:pt x="26270" y="60700"/>
                </a:lnTo>
                <a:lnTo>
                  <a:pt x="26280" y="60200"/>
                </a:lnTo>
                <a:lnTo>
                  <a:pt x="26100" y="59800"/>
                </a:lnTo>
                <a:lnTo>
                  <a:pt x="25970" y="59660"/>
                </a:lnTo>
                <a:lnTo>
                  <a:pt x="25440" y="59230"/>
                </a:lnTo>
                <a:lnTo>
                  <a:pt x="25380" y="59120"/>
                </a:lnTo>
                <a:lnTo>
                  <a:pt x="25590" y="58570"/>
                </a:lnTo>
                <a:lnTo>
                  <a:pt x="25830" y="57780"/>
                </a:lnTo>
                <a:lnTo>
                  <a:pt x="25890" y="57370"/>
                </a:lnTo>
                <a:lnTo>
                  <a:pt x="25910" y="57140"/>
                </a:lnTo>
                <a:lnTo>
                  <a:pt x="25740" y="57030"/>
                </a:lnTo>
                <a:lnTo>
                  <a:pt x="25570" y="57080"/>
                </a:lnTo>
                <a:lnTo>
                  <a:pt x="25470" y="56970"/>
                </a:lnTo>
                <a:lnTo>
                  <a:pt x="25450" y="56780"/>
                </a:lnTo>
                <a:lnTo>
                  <a:pt x="25570" y="56290"/>
                </a:lnTo>
                <a:lnTo>
                  <a:pt x="25720" y="55980"/>
                </a:lnTo>
                <a:lnTo>
                  <a:pt x="25810" y="55680"/>
                </a:lnTo>
                <a:lnTo>
                  <a:pt x="25880" y="55540"/>
                </a:lnTo>
                <a:lnTo>
                  <a:pt x="25460" y="55160"/>
                </a:lnTo>
                <a:lnTo>
                  <a:pt x="25480" y="54740"/>
                </a:lnTo>
                <a:lnTo>
                  <a:pt x="25830" y="54800"/>
                </a:lnTo>
                <a:lnTo>
                  <a:pt x="26050" y="54660"/>
                </a:lnTo>
                <a:lnTo>
                  <a:pt x="26540" y="54480"/>
                </a:lnTo>
                <a:lnTo>
                  <a:pt x="27250" y="54440"/>
                </a:lnTo>
                <a:lnTo>
                  <a:pt x="28470" y="54520"/>
                </a:lnTo>
                <a:lnTo>
                  <a:pt x="29090" y="54440"/>
                </a:lnTo>
                <a:lnTo>
                  <a:pt x="29410" y="54360"/>
                </a:lnTo>
                <a:lnTo>
                  <a:pt x="29730" y="54060"/>
                </a:lnTo>
                <a:lnTo>
                  <a:pt x="29980" y="53910"/>
                </a:lnTo>
                <a:lnTo>
                  <a:pt x="31100" y="53460"/>
                </a:lnTo>
                <a:lnTo>
                  <a:pt x="32010" y="53280"/>
                </a:lnTo>
                <a:lnTo>
                  <a:pt x="32340" y="53100"/>
                </a:lnTo>
                <a:lnTo>
                  <a:pt x="32410" y="52950"/>
                </a:lnTo>
                <a:lnTo>
                  <a:pt x="32340" y="52820"/>
                </a:lnTo>
                <a:lnTo>
                  <a:pt x="32460" y="52770"/>
                </a:lnTo>
                <a:lnTo>
                  <a:pt x="32890" y="52760"/>
                </a:lnTo>
                <a:lnTo>
                  <a:pt x="33520" y="53270"/>
                </a:lnTo>
                <a:lnTo>
                  <a:pt x="33790" y="53590"/>
                </a:lnTo>
                <a:lnTo>
                  <a:pt x="35160" y="53920"/>
                </a:lnTo>
                <a:lnTo>
                  <a:pt x="35060" y="54750"/>
                </a:lnTo>
                <a:lnTo>
                  <a:pt x="35040" y="55040"/>
                </a:lnTo>
                <a:lnTo>
                  <a:pt x="35220" y="55380"/>
                </a:lnTo>
                <a:lnTo>
                  <a:pt x="35600" y="55740"/>
                </a:lnTo>
                <a:lnTo>
                  <a:pt x="35670" y="55960"/>
                </a:lnTo>
                <a:lnTo>
                  <a:pt x="35660" y="56250"/>
                </a:lnTo>
                <a:lnTo>
                  <a:pt x="35510" y="56440"/>
                </a:lnTo>
                <a:lnTo>
                  <a:pt x="35530" y="56530"/>
                </a:lnTo>
                <a:lnTo>
                  <a:pt x="35830" y="56570"/>
                </a:lnTo>
                <a:lnTo>
                  <a:pt x="36150" y="56550"/>
                </a:lnTo>
                <a:lnTo>
                  <a:pt x="36370" y="56610"/>
                </a:lnTo>
                <a:lnTo>
                  <a:pt x="36540" y="56540"/>
                </a:lnTo>
                <a:lnTo>
                  <a:pt x="36740" y="56570"/>
                </a:lnTo>
                <a:lnTo>
                  <a:pt x="36950" y="56550"/>
                </a:lnTo>
                <a:lnTo>
                  <a:pt x="37030" y="56590"/>
                </a:lnTo>
                <a:lnTo>
                  <a:pt x="37050" y="56600"/>
                </a:lnTo>
                <a:lnTo>
                  <a:pt x="36930" y="57530"/>
                </a:lnTo>
                <a:lnTo>
                  <a:pt x="36780" y="58110"/>
                </a:lnTo>
                <a:lnTo>
                  <a:pt x="36400" y="58800"/>
                </a:lnTo>
                <a:lnTo>
                  <a:pt x="35270" y="59640"/>
                </a:lnTo>
                <a:lnTo>
                  <a:pt x="34730" y="60140"/>
                </a:lnTo>
                <a:lnTo>
                  <a:pt x="33620" y="60770"/>
                </a:lnTo>
                <a:lnTo>
                  <a:pt x="32300" y="60890"/>
                </a:lnTo>
                <a:lnTo>
                  <a:pt x="30960" y="60640"/>
                </a:lnTo>
                <a:lnTo>
                  <a:pt x="29810" y="60130"/>
                </a:lnTo>
                <a:lnTo>
                  <a:pt x="29180" y="59970"/>
                </a:lnTo>
                <a:lnTo>
                  <a:pt x="28440" y="60190"/>
                </a:lnTo>
                <a:lnTo>
                  <a:pt x="27060" y="60840"/>
                </a:lnTo>
                <a:lnTo>
                  <a:pt x="26320" y="60970"/>
                </a:lnTo>
                <a:lnTo>
                  <a:pt x="26250" y="60970"/>
                </a:lnTo>
                <a:lnTo>
                  <a:pt x="26230" y="60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7" name="Izol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13130" y="59570"/>
                </a:moveTo>
                <a:lnTo>
                  <a:pt x="12980" y="60180"/>
                </a:lnTo>
                <a:lnTo>
                  <a:pt x="12890" y="60240"/>
                </a:lnTo>
                <a:lnTo>
                  <a:pt x="12670" y="60340"/>
                </a:lnTo>
                <a:lnTo>
                  <a:pt x="12520" y="60290"/>
                </a:lnTo>
                <a:lnTo>
                  <a:pt x="12470" y="60230"/>
                </a:lnTo>
                <a:lnTo>
                  <a:pt x="12460" y="60140"/>
                </a:lnTo>
                <a:lnTo>
                  <a:pt x="12290" y="59870"/>
                </a:lnTo>
                <a:lnTo>
                  <a:pt x="12150" y="59770"/>
                </a:lnTo>
                <a:lnTo>
                  <a:pt x="11960" y="59580"/>
                </a:lnTo>
                <a:lnTo>
                  <a:pt x="11870" y="59210"/>
                </a:lnTo>
                <a:lnTo>
                  <a:pt x="11860" y="58970"/>
                </a:lnTo>
                <a:lnTo>
                  <a:pt x="11800" y="58810"/>
                </a:lnTo>
                <a:lnTo>
                  <a:pt x="11650" y="58480"/>
                </a:lnTo>
                <a:lnTo>
                  <a:pt x="11640" y="58290"/>
                </a:lnTo>
                <a:lnTo>
                  <a:pt x="13490" y="58010"/>
                </a:lnTo>
                <a:lnTo>
                  <a:pt x="13460" y="59010"/>
                </a:lnTo>
                <a:lnTo>
                  <a:pt x="13130" y="59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8" name="Pesnic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0360" y="12320"/>
                </a:moveTo>
                <a:lnTo>
                  <a:pt x="71130" y="12180"/>
                </a:lnTo>
                <a:lnTo>
                  <a:pt x="71200" y="12110"/>
                </a:lnTo>
                <a:lnTo>
                  <a:pt x="71290" y="12060"/>
                </a:lnTo>
                <a:lnTo>
                  <a:pt x="71260" y="12020"/>
                </a:lnTo>
                <a:lnTo>
                  <a:pt x="71250" y="11920"/>
                </a:lnTo>
                <a:lnTo>
                  <a:pt x="71300" y="11710"/>
                </a:lnTo>
                <a:lnTo>
                  <a:pt x="71500" y="11350"/>
                </a:lnTo>
                <a:lnTo>
                  <a:pt x="71580" y="11040"/>
                </a:lnTo>
                <a:lnTo>
                  <a:pt x="71680" y="10900"/>
                </a:lnTo>
                <a:lnTo>
                  <a:pt x="71760" y="10890"/>
                </a:lnTo>
                <a:lnTo>
                  <a:pt x="71890" y="10880"/>
                </a:lnTo>
                <a:lnTo>
                  <a:pt x="72060" y="10940"/>
                </a:lnTo>
                <a:lnTo>
                  <a:pt x="72400" y="10910"/>
                </a:lnTo>
                <a:lnTo>
                  <a:pt x="72810" y="11030"/>
                </a:lnTo>
                <a:lnTo>
                  <a:pt x="72940" y="11150"/>
                </a:lnTo>
                <a:lnTo>
                  <a:pt x="73010" y="11270"/>
                </a:lnTo>
                <a:lnTo>
                  <a:pt x="73020" y="11400"/>
                </a:lnTo>
                <a:lnTo>
                  <a:pt x="73050" y="11500"/>
                </a:lnTo>
                <a:lnTo>
                  <a:pt x="73210" y="11700"/>
                </a:lnTo>
                <a:lnTo>
                  <a:pt x="73340" y="11790"/>
                </a:lnTo>
                <a:lnTo>
                  <a:pt x="73450" y="11930"/>
                </a:lnTo>
                <a:lnTo>
                  <a:pt x="73550" y="12110"/>
                </a:lnTo>
                <a:lnTo>
                  <a:pt x="73680" y="12260"/>
                </a:lnTo>
                <a:lnTo>
                  <a:pt x="73960" y="12670"/>
                </a:lnTo>
                <a:lnTo>
                  <a:pt x="73680" y="13490"/>
                </a:lnTo>
                <a:lnTo>
                  <a:pt x="73590" y="14000"/>
                </a:lnTo>
                <a:lnTo>
                  <a:pt x="73660" y="14610"/>
                </a:lnTo>
                <a:lnTo>
                  <a:pt x="73590" y="14880"/>
                </a:lnTo>
                <a:lnTo>
                  <a:pt x="73500" y="15240"/>
                </a:lnTo>
                <a:lnTo>
                  <a:pt x="73220" y="15440"/>
                </a:lnTo>
                <a:lnTo>
                  <a:pt x="72520" y="15400"/>
                </a:lnTo>
                <a:lnTo>
                  <a:pt x="71900" y="14980"/>
                </a:lnTo>
                <a:lnTo>
                  <a:pt x="71340" y="14420"/>
                </a:lnTo>
                <a:lnTo>
                  <a:pt x="70400" y="14360"/>
                </a:lnTo>
                <a:lnTo>
                  <a:pt x="70900" y="13960"/>
                </a:lnTo>
                <a:lnTo>
                  <a:pt x="70360" y="12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69" name="Duplek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2840" y="18110"/>
                </a:moveTo>
                <a:lnTo>
                  <a:pt x="72630" y="17740"/>
                </a:lnTo>
                <a:lnTo>
                  <a:pt x="72540" y="17540"/>
                </a:lnTo>
                <a:lnTo>
                  <a:pt x="72500" y="17420"/>
                </a:lnTo>
                <a:lnTo>
                  <a:pt x="72530" y="17320"/>
                </a:lnTo>
                <a:lnTo>
                  <a:pt x="72590" y="17170"/>
                </a:lnTo>
                <a:lnTo>
                  <a:pt x="73020" y="16940"/>
                </a:lnTo>
                <a:lnTo>
                  <a:pt x="73480" y="16340"/>
                </a:lnTo>
                <a:lnTo>
                  <a:pt x="73920" y="16330"/>
                </a:lnTo>
                <a:lnTo>
                  <a:pt x="74110" y="16300"/>
                </a:lnTo>
                <a:lnTo>
                  <a:pt x="74260" y="16340"/>
                </a:lnTo>
                <a:lnTo>
                  <a:pt x="74380" y="16420"/>
                </a:lnTo>
                <a:lnTo>
                  <a:pt x="74460" y="16560"/>
                </a:lnTo>
                <a:lnTo>
                  <a:pt x="74490" y="16730"/>
                </a:lnTo>
                <a:lnTo>
                  <a:pt x="74550" y="16860"/>
                </a:lnTo>
                <a:lnTo>
                  <a:pt x="75080" y="17250"/>
                </a:lnTo>
                <a:lnTo>
                  <a:pt x="75250" y="17470"/>
                </a:lnTo>
                <a:lnTo>
                  <a:pt x="75320" y="17690"/>
                </a:lnTo>
                <a:lnTo>
                  <a:pt x="75230" y="17810"/>
                </a:lnTo>
                <a:lnTo>
                  <a:pt x="75150" y="17950"/>
                </a:lnTo>
                <a:lnTo>
                  <a:pt x="75110" y="18050"/>
                </a:lnTo>
                <a:lnTo>
                  <a:pt x="75280" y="18420"/>
                </a:lnTo>
                <a:lnTo>
                  <a:pt x="75000" y="18920"/>
                </a:lnTo>
                <a:lnTo>
                  <a:pt x="74660" y="19150"/>
                </a:lnTo>
                <a:lnTo>
                  <a:pt x="74280" y="19660"/>
                </a:lnTo>
                <a:lnTo>
                  <a:pt x="73560" y="18910"/>
                </a:lnTo>
                <a:lnTo>
                  <a:pt x="73380" y="18820"/>
                </a:lnTo>
                <a:lnTo>
                  <a:pt x="73150" y="18730"/>
                </a:lnTo>
                <a:lnTo>
                  <a:pt x="73060" y="18650"/>
                </a:lnTo>
                <a:lnTo>
                  <a:pt x="73020" y="18570"/>
                </a:lnTo>
                <a:lnTo>
                  <a:pt x="72880" y="18180"/>
                </a:lnTo>
                <a:lnTo>
                  <a:pt x="72840" y="18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0" name="Miklavž na Dravskem polju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1820" y="17800"/>
                </a:moveTo>
                <a:lnTo>
                  <a:pt x="72840" y="18110"/>
                </a:lnTo>
                <a:lnTo>
                  <a:pt x="72880" y="18180"/>
                </a:lnTo>
                <a:lnTo>
                  <a:pt x="72630" y="18530"/>
                </a:lnTo>
                <a:lnTo>
                  <a:pt x="72600" y="18660"/>
                </a:lnTo>
                <a:lnTo>
                  <a:pt x="72720" y="18890"/>
                </a:lnTo>
                <a:lnTo>
                  <a:pt x="72790" y="19140"/>
                </a:lnTo>
                <a:lnTo>
                  <a:pt x="72870" y="19380"/>
                </a:lnTo>
                <a:lnTo>
                  <a:pt x="72410" y="19990"/>
                </a:lnTo>
                <a:lnTo>
                  <a:pt x="72200" y="19780"/>
                </a:lnTo>
                <a:lnTo>
                  <a:pt x="71860" y="19090"/>
                </a:lnTo>
                <a:lnTo>
                  <a:pt x="71780" y="18870"/>
                </a:lnTo>
                <a:lnTo>
                  <a:pt x="71910" y="18550"/>
                </a:lnTo>
                <a:lnTo>
                  <a:pt x="71940" y="18390"/>
                </a:lnTo>
                <a:lnTo>
                  <a:pt x="71770" y="18060"/>
                </a:lnTo>
                <a:lnTo>
                  <a:pt x="71820" y="17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1" name="Hoce-Slivnic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7990" y="17900"/>
                </a:moveTo>
                <a:lnTo>
                  <a:pt x="69280" y="17610"/>
                </a:lnTo>
                <a:lnTo>
                  <a:pt x="71820" y="17800"/>
                </a:lnTo>
                <a:lnTo>
                  <a:pt x="71770" y="18060"/>
                </a:lnTo>
                <a:lnTo>
                  <a:pt x="71940" y="18390"/>
                </a:lnTo>
                <a:lnTo>
                  <a:pt x="71910" y="18550"/>
                </a:lnTo>
                <a:lnTo>
                  <a:pt x="71780" y="18870"/>
                </a:lnTo>
                <a:lnTo>
                  <a:pt x="71860" y="19090"/>
                </a:lnTo>
                <a:lnTo>
                  <a:pt x="72200" y="19780"/>
                </a:lnTo>
                <a:lnTo>
                  <a:pt x="71550" y="19890"/>
                </a:lnTo>
                <a:lnTo>
                  <a:pt x="71440" y="19940"/>
                </a:lnTo>
                <a:lnTo>
                  <a:pt x="71240" y="19970"/>
                </a:lnTo>
                <a:lnTo>
                  <a:pt x="70740" y="19990"/>
                </a:lnTo>
                <a:lnTo>
                  <a:pt x="70600" y="19960"/>
                </a:lnTo>
                <a:lnTo>
                  <a:pt x="70400" y="19870"/>
                </a:lnTo>
                <a:lnTo>
                  <a:pt x="70100" y="19620"/>
                </a:lnTo>
                <a:lnTo>
                  <a:pt x="69410" y="19290"/>
                </a:lnTo>
                <a:lnTo>
                  <a:pt x="68660" y="19290"/>
                </a:lnTo>
                <a:lnTo>
                  <a:pt x="68210" y="19100"/>
                </a:lnTo>
                <a:lnTo>
                  <a:pt x="67480" y="19010"/>
                </a:lnTo>
                <a:lnTo>
                  <a:pt x="67290" y="18420"/>
                </a:lnTo>
                <a:lnTo>
                  <a:pt x="67990" y="17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2" name="Lenart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3480" y="16340"/>
                </a:moveTo>
                <a:lnTo>
                  <a:pt x="73920" y="15820"/>
                </a:lnTo>
                <a:lnTo>
                  <a:pt x="73820" y="15740"/>
                </a:lnTo>
                <a:lnTo>
                  <a:pt x="73760" y="15580"/>
                </a:lnTo>
                <a:lnTo>
                  <a:pt x="73670" y="15470"/>
                </a:lnTo>
                <a:lnTo>
                  <a:pt x="73500" y="15240"/>
                </a:lnTo>
                <a:lnTo>
                  <a:pt x="73590" y="14880"/>
                </a:lnTo>
                <a:lnTo>
                  <a:pt x="74050" y="14720"/>
                </a:lnTo>
                <a:lnTo>
                  <a:pt x="74660" y="14240"/>
                </a:lnTo>
                <a:lnTo>
                  <a:pt x="75010" y="13890"/>
                </a:lnTo>
                <a:lnTo>
                  <a:pt x="75100" y="13410"/>
                </a:lnTo>
                <a:lnTo>
                  <a:pt x="75300" y="13480"/>
                </a:lnTo>
                <a:lnTo>
                  <a:pt x="75540" y="13800"/>
                </a:lnTo>
                <a:lnTo>
                  <a:pt x="75730" y="13860"/>
                </a:lnTo>
                <a:lnTo>
                  <a:pt x="76130" y="13830"/>
                </a:lnTo>
                <a:lnTo>
                  <a:pt x="76150" y="13750"/>
                </a:lnTo>
                <a:lnTo>
                  <a:pt x="76310" y="13800"/>
                </a:lnTo>
                <a:lnTo>
                  <a:pt x="76450" y="13810"/>
                </a:lnTo>
                <a:lnTo>
                  <a:pt x="76620" y="13650"/>
                </a:lnTo>
                <a:lnTo>
                  <a:pt x="76950" y="13840"/>
                </a:lnTo>
                <a:lnTo>
                  <a:pt x="76700" y="13950"/>
                </a:lnTo>
                <a:lnTo>
                  <a:pt x="76480" y="14090"/>
                </a:lnTo>
                <a:lnTo>
                  <a:pt x="76220" y="14310"/>
                </a:lnTo>
                <a:lnTo>
                  <a:pt x="76180" y="14750"/>
                </a:lnTo>
                <a:lnTo>
                  <a:pt x="76310" y="14910"/>
                </a:lnTo>
                <a:lnTo>
                  <a:pt x="76500" y="15020"/>
                </a:lnTo>
                <a:lnTo>
                  <a:pt x="76630" y="15210"/>
                </a:lnTo>
                <a:lnTo>
                  <a:pt x="76780" y="15380"/>
                </a:lnTo>
                <a:lnTo>
                  <a:pt x="76840" y="15650"/>
                </a:lnTo>
                <a:lnTo>
                  <a:pt x="76650" y="15760"/>
                </a:lnTo>
                <a:lnTo>
                  <a:pt x="76480" y="15900"/>
                </a:lnTo>
                <a:lnTo>
                  <a:pt x="76330" y="16170"/>
                </a:lnTo>
                <a:lnTo>
                  <a:pt x="76290" y="16420"/>
                </a:lnTo>
                <a:lnTo>
                  <a:pt x="76440" y="16550"/>
                </a:lnTo>
                <a:lnTo>
                  <a:pt x="76520" y="16660"/>
                </a:lnTo>
                <a:lnTo>
                  <a:pt x="76750" y="16940"/>
                </a:lnTo>
                <a:lnTo>
                  <a:pt x="76690" y="17070"/>
                </a:lnTo>
                <a:lnTo>
                  <a:pt x="76600" y="17240"/>
                </a:lnTo>
                <a:lnTo>
                  <a:pt x="76540" y="17480"/>
                </a:lnTo>
                <a:lnTo>
                  <a:pt x="76450" y="17650"/>
                </a:lnTo>
                <a:lnTo>
                  <a:pt x="76380" y="18050"/>
                </a:lnTo>
                <a:lnTo>
                  <a:pt x="75490" y="18520"/>
                </a:lnTo>
                <a:lnTo>
                  <a:pt x="75280" y="18420"/>
                </a:lnTo>
                <a:lnTo>
                  <a:pt x="75110" y="18050"/>
                </a:lnTo>
                <a:lnTo>
                  <a:pt x="75150" y="17950"/>
                </a:lnTo>
                <a:lnTo>
                  <a:pt x="75230" y="17810"/>
                </a:lnTo>
                <a:lnTo>
                  <a:pt x="75320" y="17690"/>
                </a:lnTo>
                <a:lnTo>
                  <a:pt x="75250" y="17470"/>
                </a:lnTo>
                <a:lnTo>
                  <a:pt x="75080" y="17250"/>
                </a:lnTo>
                <a:lnTo>
                  <a:pt x="74550" y="16860"/>
                </a:lnTo>
                <a:lnTo>
                  <a:pt x="74490" y="16730"/>
                </a:lnTo>
                <a:lnTo>
                  <a:pt x="74460" y="16560"/>
                </a:lnTo>
                <a:lnTo>
                  <a:pt x="74380" y="16420"/>
                </a:lnTo>
                <a:lnTo>
                  <a:pt x="74260" y="16340"/>
                </a:lnTo>
                <a:lnTo>
                  <a:pt x="74110" y="16300"/>
                </a:lnTo>
                <a:lnTo>
                  <a:pt x="73920" y="16330"/>
                </a:lnTo>
                <a:lnTo>
                  <a:pt x="73480" y="16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3" name="Sveta An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7370" y="11480"/>
                </a:moveTo>
                <a:lnTo>
                  <a:pt x="77350" y="12190"/>
                </a:lnTo>
                <a:lnTo>
                  <a:pt x="76970" y="12580"/>
                </a:lnTo>
                <a:lnTo>
                  <a:pt x="76710" y="13140"/>
                </a:lnTo>
                <a:lnTo>
                  <a:pt x="76620" y="13650"/>
                </a:lnTo>
                <a:lnTo>
                  <a:pt x="76450" y="13810"/>
                </a:lnTo>
                <a:lnTo>
                  <a:pt x="76310" y="13800"/>
                </a:lnTo>
                <a:lnTo>
                  <a:pt x="76150" y="13750"/>
                </a:lnTo>
                <a:lnTo>
                  <a:pt x="76100" y="13730"/>
                </a:lnTo>
                <a:lnTo>
                  <a:pt x="75810" y="13490"/>
                </a:lnTo>
                <a:lnTo>
                  <a:pt x="75660" y="13320"/>
                </a:lnTo>
                <a:lnTo>
                  <a:pt x="75650" y="13120"/>
                </a:lnTo>
                <a:lnTo>
                  <a:pt x="75630" y="12960"/>
                </a:lnTo>
                <a:lnTo>
                  <a:pt x="75540" y="12590"/>
                </a:lnTo>
                <a:lnTo>
                  <a:pt x="75490" y="12430"/>
                </a:lnTo>
                <a:lnTo>
                  <a:pt x="75340" y="12200"/>
                </a:lnTo>
                <a:lnTo>
                  <a:pt x="74820" y="12140"/>
                </a:lnTo>
                <a:lnTo>
                  <a:pt x="74650" y="11810"/>
                </a:lnTo>
                <a:lnTo>
                  <a:pt x="74590" y="11560"/>
                </a:lnTo>
                <a:lnTo>
                  <a:pt x="74600" y="11350"/>
                </a:lnTo>
                <a:lnTo>
                  <a:pt x="74780" y="11150"/>
                </a:lnTo>
                <a:lnTo>
                  <a:pt x="74810" y="10910"/>
                </a:lnTo>
                <a:lnTo>
                  <a:pt x="74920" y="10650"/>
                </a:lnTo>
                <a:lnTo>
                  <a:pt x="74940" y="9920"/>
                </a:lnTo>
                <a:lnTo>
                  <a:pt x="75340" y="10070"/>
                </a:lnTo>
                <a:lnTo>
                  <a:pt x="75600" y="10480"/>
                </a:lnTo>
                <a:lnTo>
                  <a:pt x="76510" y="11110"/>
                </a:lnTo>
                <a:lnTo>
                  <a:pt x="77030" y="11240"/>
                </a:lnTo>
                <a:lnTo>
                  <a:pt x="77370" y="11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4" name="Lovrenc na Pohorju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4520" y="14760"/>
                </a:moveTo>
                <a:lnTo>
                  <a:pt x="64740" y="14910"/>
                </a:lnTo>
                <a:lnTo>
                  <a:pt x="64930" y="15100"/>
                </a:lnTo>
                <a:lnTo>
                  <a:pt x="65050" y="15450"/>
                </a:lnTo>
                <a:lnTo>
                  <a:pt x="64990" y="16210"/>
                </a:lnTo>
                <a:lnTo>
                  <a:pt x="64710" y="16550"/>
                </a:lnTo>
                <a:lnTo>
                  <a:pt x="64730" y="16730"/>
                </a:lnTo>
                <a:lnTo>
                  <a:pt x="64680" y="16990"/>
                </a:lnTo>
                <a:lnTo>
                  <a:pt x="64440" y="17540"/>
                </a:lnTo>
                <a:lnTo>
                  <a:pt x="63700" y="18330"/>
                </a:lnTo>
                <a:lnTo>
                  <a:pt x="63500" y="19250"/>
                </a:lnTo>
                <a:lnTo>
                  <a:pt x="63000" y="19480"/>
                </a:lnTo>
                <a:lnTo>
                  <a:pt x="62900" y="19550"/>
                </a:lnTo>
                <a:lnTo>
                  <a:pt x="62720" y="19620"/>
                </a:lnTo>
                <a:lnTo>
                  <a:pt x="62600" y="19590"/>
                </a:lnTo>
                <a:lnTo>
                  <a:pt x="62230" y="19230"/>
                </a:lnTo>
                <a:lnTo>
                  <a:pt x="62090" y="19140"/>
                </a:lnTo>
                <a:lnTo>
                  <a:pt x="61390" y="19260"/>
                </a:lnTo>
                <a:lnTo>
                  <a:pt x="60830" y="19060"/>
                </a:lnTo>
                <a:lnTo>
                  <a:pt x="60730" y="18630"/>
                </a:lnTo>
                <a:lnTo>
                  <a:pt x="61040" y="17860"/>
                </a:lnTo>
                <a:lnTo>
                  <a:pt x="61220" y="17270"/>
                </a:lnTo>
                <a:lnTo>
                  <a:pt x="61510" y="16860"/>
                </a:lnTo>
                <a:lnTo>
                  <a:pt x="61780" y="16160"/>
                </a:lnTo>
                <a:lnTo>
                  <a:pt x="62300" y="15420"/>
                </a:lnTo>
                <a:lnTo>
                  <a:pt x="62380" y="15150"/>
                </a:lnTo>
                <a:lnTo>
                  <a:pt x="62370" y="14790"/>
                </a:lnTo>
                <a:lnTo>
                  <a:pt x="62440" y="14650"/>
                </a:lnTo>
                <a:lnTo>
                  <a:pt x="62580" y="14590"/>
                </a:lnTo>
                <a:lnTo>
                  <a:pt x="62930" y="14630"/>
                </a:lnTo>
                <a:lnTo>
                  <a:pt x="63490" y="14810"/>
                </a:lnTo>
                <a:lnTo>
                  <a:pt x="63560" y="14850"/>
                </a:lnTo>
                <a:lnTo>
                  <a:pt x="64000" y="15160"/>
                </a:lnTo>
                <a:lnTo>
                  <a:pt x="64140" y="15170"/>
                </a:lnTo>
                <a:lnTo>
                  <a:pt x="64300" y="15170"/>
                </a:lnTo>
                <a:lnTo>
                  <a:pt x="64520" y="14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5" name="Ribnica na Pohorju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7480" y="17090"/>
                </a:moveTo>
                <a:lnTo>
                  <a:pt x="57760" y="16820"/>
                </a:lnTo>
                <a:lnTo>
                  <a:pt x="57790" y="16500"/>
                </a:lnTo>
                <a:lnTo>
                  <a:pt x="57920" y="16320"/>
                </a:lnTo>
                <a:lnTo>
                  <a:pt x="58080" y="16180"/>
                </a:lnTo>
                <a:lnTo>
                  <a:pt x="59530" y="15270"/>
                </a:lnTo>
                <a:lnTo>
                  <a:pt x="60190" y="15920"/>
                </a:lnTo>
                <a:lnTo>
                  <a:pt x="60440" y="16350"/>
                </a:lnTo>
                <a:lnTo>
                  <a:pt x="60890" y="16610"/>
                </a:lnTo>
                <a:lnTo>
                  <a:pt x="60980" y="16740"/>
                </a:lnTo>
                <a:lnTo>
                  <a:pt x="60950" y="16860"/>
                </a:lnTo>
                <a:lnTo>
                  <a:pt x="60890" y="16970"/>
                </a:lnTo>
                <a:lnTo>
                  <a:pt x="60880" y="17160"/>
                </a:lnTo>
                <a:lnTo>
                  <a:pt x="61040" y="17860"/>
                </a:lnTo>
                <a:lnTo>
                  <a:pt x="60730" y="18630"/>
                </a:lnTo>
                <a:lnTo>
                  <a:pt x="59180" y="18500"/>
                </a:lnTo>
                <a:lnTo>
                  <a:pt x="58600" y="18540"/>
                </a:lnTo>
                <a:lnTo>
                  <a:pt x="58150" y="18440"/>
                </a:lnTo>
                <a:lnTo>
                  <a:pt x="57370" y="17850"/>
                </a:lnTo>
                <a:lnTo>
                  <a:pt x="57170" y="17590"/>
                </a:lnTo>
                <a:lnTo>
                  <a:pt x="57480" y="17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6" name="Slovenj Gradec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2030" y="16190"/>
                </a:moveTo>
                <a:lnTo>
                  <a:pt x="52430" y="16710"/>
                </a:lnTo>
                <a:lnTo>
                  <a:pt x="52540" y="16710"/>
                </a:lnTo>
                <a:lnTo>
                  <a:pt x="52600" y="16690"/>
                </a:lnTo>
                <a:lnTo>
                  <a:pt x="52690" y="16630"/>
                </a:lnTo>
                <a:lnTo>
                  <a:pt x="52770" y="16570"/>
                </a:lnTo>
                <a:lnTo>
                  <a:pt x="53130" y="16440"/>
                </a:lnTo>
                <a:lnTo>
                  <a:pt x="53460" y="16570"/>
                </a:lnTo>
                <a:lnTo>
                  <a:pt x="53580" y="16540"/>
                </a:lnTo>
                <a:lnTo>
                  <a:pt x="53710" y="16390"/>
                </a:lnTo>
                <a:lnTo>
                  <a:pt x="53770" y="16200"/>
                </a:lnTo>
                <a:lnTo>
                  <a:pt x="54710" y="15370"/>
                </a:lnTo>
                <a:lnTo>
                  <a:pt x="54990" y="15800"/>
                </a:lnTo>
                <a:lnTo>
                  <a:pt x="55390" y="16130"/>
                </a:lnTo>
                <a:lnTo>
                  <a:pt x="55710" y="16570"/>
                </a:lnTo>
                <a:lnTo>
                  <a:pt x="55860" y="16900"/>
                </a:lnTo>
                <a:lnTo>
                  <a:pt x="57170" y="17590"/>
                </a:lnTo>
                <a:lnTo>
                  <a:pt x="57370" y="17850"/>
                </a:lnTo>
                <a:lnTo>
                  <a:pt x="57100" y="18650"/>
                </a:lnTo>
                <a:lnTo>
                  <a:pt x="56400" y="19660"/>
                </a:lnTo>
                <a:lnTo>
                  <a:pt x="56090" y="19980"/>
                </a:lnTo>
                <a:lnTo>
                  <a:pt x="56040" y="20420"/>
                </a:lnTo>
                <a:lnTo>
                  <a:pt x="55890" y="20610"/>
                </a:lnTo>
                <a:lnTo>
                  <a:pt x="55840" y="20640"/>
                </a:lnTo>
                <a:lnTo>
                  <a:pt x="55760" y="20630"/>
                </a:lnTo>
                <a:lnTo>
                  <a:pt x="55620" y="20660"/>
                </a:lnTo>
                <a:lnTo>
                  <a:pt x="55290" y="21580"/>
                </a:lnTo>
                <a:lnTo>
                  <a:pt x="54950" y="21210"/>
                </a:lnTo>
                <a:lnTo>
                  <a:pt x="54570" y="21080"/>
                </a:lnTo>
                <a:lnTo>
                  <a:pt x="54390" y="21070"/>
                </a:lnTo>
                <a:lnTo>
                  <a:pt x="54300" y="21390"/>
                </a:lnTo>
                <a:lnTo>
                  <a:pt x="51720" y="20540"/>
                </a:lnTo>
                <a:lnTo>
                  <a:pt x="50460" y="19990"/>
                </a:lnTo>
                <a:lnTo>
                  <a:pt x="50730" y="18750"/>
                </a:lnTo>
                <a:lnTo>
                  <a:pt x="51340" y="18480"/>
                </a:lnTo>
                <a:lnTo>
                  <a:pt x="51490" y="18370"/>
                </a:lnTo>
                <a:lnTo>
                  <a:pt x="51680" y="18070"/>
                </a:lnTo>
                <a:lnTo>
                  <a:pt x="51790" y="17710"/>
                </a:lnTo>
                <a:lnTo>
                  <a:pt x="51830" y="16970"/>
                </a:lnTo>
                <a:lnTo>
                  <a:pt x="52030" y="16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7" name="Vuzenic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7020" y="13300"/>
                </a:moveTo>
                <a:lnTo>
                  <a:pt x="57260" y="13590"/>
                </a:lnTo>
                <a:lnTo>
                  <a:pt x="57350" y="13670"/>
                </a:lnTo>
                <a:lnTo>
                  <a:pt x="57420" y="13710"/>
                </a:lnTo>
                <a:lnTo>
                  <a:pt x="57590" y="13770"/>
                </a:lnTo>
                <a:lnTo>
                  <a:pt x="57760" y="13910"/>
                </a:lnTo>
                <a:lnTo>
                  <a:pt x="57830" y="14040"/>
                </a:lnTo>
                <a:lnTo>
                  <a:pt x="57830" y="14220"/>
                </a:lnTo>
                <a:lnTo>
                  <a:pt x="57780" y="14450"/>
                </a:lnTo>
                <a:lnTo>
                  <a:pt x="57540" y="14870"/>
                </a:lnTo>
                <a:lnTo>
                  <a:pt x="57380" y="14980"/>
                </a:lnTo>
                <a:lnTo>
                  <a:pt x="57190" y="15030"/>
                </a:lnTo>
                <a:lnTo>
                  <a:pt x="57090" y="15020"/>
                </a:lnTo>
                <a:lnTo>
                  <a:pt x="57030" y="15070"/>
                </a:lnTo>
                <a:lnTo>
                  <a:pt x="57110" y="15240"/>
                </a:lnTo>
                <a:lnTo>
                  <a:pt x="57130" y="15420"/>
                </a:lnTo>
                <a:lnTo>
                  <a:pt x="57020" y="15760"/>
                </a:lnTo>
                <a:lnTo>
                  <a:pt x="56870" y="16040"/>
                </a:lnTo>
                <a:lnTo>
                  <a:pt x="56800" y="16320"/>
                </a:lnTo>
                <a:lnTo>
                  <a:pt x="56790" y="16530"/>
                </a:lnTo>
                <a:lnTo>
                  <a:pt x="56930" y="16890"/>
                </a:lnTo>
                <a:lnTo>
                  <a:pt x="57480" y="17090"/>
                </a:lnTo>
                <a:lnTo>
                  <a:pt x="57170" y="17590"/>
                </a:lnTo>
                <a:lnTo>
                  <a:pt x="55860" y="16900"/>
                </a:lnTo>
                <a:lnTo>
                  <a:pt x="55710" y="16570"/>
                </a:lnTo>
                <a:lnTo>
                  <a:pt x="55390" y="16130"/>
                </a:lnTo>
                <a:lnTo>
                  <a:pt x="54990" y="15800"/>
                </a:lnTo>
                <a:lnTo>
                  <a:pt x="54710" y="15370"/>
                </a:lnTo>
                <a:lnTo>
                  <a:pt x="54780" y="14990"/>
                </a:lnTo>
                <a:lnTo>
                  <a:pt x="54720" y="14670"/>
                </a:lnTo>
                <a:lnTo>
                  <a:pt x="54860" y="14330"/>
                </a:lnTo>
                <a:lnTo>
                  <a:pt x="54950" y="14170"/>
                </a:lnTo>
                <a:lnTo>
                  <a:pt x="55350" y="14060"/>
                </a:lnTo>
                <a:lnTo>
                  <a:pt x="55770" y="14120"/>
                </a:lnTo>
                <a:lnTo>
                  <a:pt x="56180" y="13960"/>
                </a:lnTo>
                <a:lnTo>
                  <a:pt x="57020" y="13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8" name="Preddvor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4570" y="24520"/>
                </a:moveTo>
                <a:lnTo>
                  <a:pt x="35190" y="24570"/>
                </a:lnTo>
                <a:lnTo>
                  <a:pt x="35330" y="24440"/>
                </a:lnTo>
                <a:lnTo>
                  <a:pt x="35390" y="24370"/>
                </a:lnTo>
                <a:lnTo>
                  <a:pt x="35480" y="24150"/>
                </a:lnTo>
                <a:lnTo>
                  <a:pt x="35580" y="23980"/>
                </a:lnTo>
                <a:lnTo>
                  <a:pt x="35700" y="23910"/>
                </a:lnTo>
                <a:lnTo>
                  <a:pt x="35850" y="23880"/>
                </a:lnTo>
                <a:lnTo>
                  <a:pt x="35980" y="23880"/>
                </a:lnTo>
                <a:lnTo>
                  <a:pt x="36410" y="23990"/>
                </a:lnTo>
                <a:lnTo>
                  <a:pt x="38330" y="24160"/>
                </a:lnTo>
                <a:lnTo>
                  <a:pt x="38610" y="24480"/>
                </a:lnTo>
                <a:lnTo>
                  <a:pt x="38640" y="24750"/>
                </a:lnTo>
                <a:lnTo>
                  <a:pt x="38580" y="25150"/>
                </a:lnTo>
                <a:lnTo>
                  <a:pt x="38700" y="25450"/>
                </a:lnTo>
                <a:lnTo>
                  <a:pt x="38750" y="25630"/>
                </a:lnTo>
                <a:lnTo>
                  <a:pt x="38830" y="25790"/>
                </a:lnTo>
                <a:lnTo>
                  <a:pt x="38560" y="26180"/>
                </a:lnTo>
                <a:lnTo>
                  <a:pt x="37740" y="26690"/>
                </a:lnTo>
                <a:lnTo>
                  <a:pt x="37320" y="26820"/>
                </a:lnTo>
                <a:lnTo>
                  <a:pt x="36830" y="26840"/>
                </a:lnTo>
                <a:lnTo>
                  <a:pt x="36350" y="27030"/>
                </a:lnTo>
                <a:lnTo>
                  <a:pt x="34910" y="27140"/>
                </a:lnTo>
                <a:lnTo>
                  <a:pt x="34110" y="27050"/>
                </a:lnTo>
                <a:lnTo>
                  <a:pt x="33830" y="27130"/>
                </a:lnTo>
                <a:lnTo>
                  <a:pt x="33580" y="26950"/>
                </a:lnTo>
                <a:lnTo>
                  <a:pt x="33490" y="26760"/>
                </a:lnTo>
                <a:lnTo>
                  <a:pt x="33450" y="26520"/>
                </a:lnTo>
                <a:lnTo>
                  <a:pt x="33510" y="26420"/>
                </a:lnTo>
                <a:lnTo>
                  <a:pt x="33790" y="26510"/>
                </a:lnTo>
                <a:lnTo>
                  <a:pt x="33910" y="26530"/>
                </a:lnTo>
                <a:lnTo>
                  <a:pt x="34020" y="26390"/>
                </a:lnTo>
                <a:lnTo>
                  <a:pt x="34100" y="26180"/>
                </a:lnTo>
                <a:lnTo>
                  <a:pt x="34230" y="25590"/>
                </a:lnTo>
                <a:lnTo>
                  <a:pt x="34570" y="24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79" name="Šenčur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4910" y="27140"/>
                </a:moveTo>
                <a:lnTo>
                  <a:pt x="36350" y="27030"/>
                </a:lnTo>
                <a:lnTo>
                  <a:pt x="36140" y="27330"/>
                </a:lnTo>
                <a:lnTo>
                  <a:pt x="36020" y="27440"/>
                </a:lnTo>
                <a:lnTo>
                  <a:pt x="35930" y="27590"/>
                </a:lnTo>
                <a:lnTo>
                  <a:pt x="35820" y="27670"/>
                </a:lnTo>
                <a:lnTo>
                  <a:pt x="35750" y="27830"/>
                </a:lnTo>
                <a:lnTo>
                  <a:pt x="35670" y="28060"/>
                </a:lnTo>
                <a:lnTo>
                  <a:pt x="35630" y="28550"/>
                </a:lnTo>
                <a:lnTo>
                  <a:pt x="35650" y="29490"/>
                </a:lnTo>
                <a:lnTo>
                  <a:pt x="35690" y="29890"/>
                </a:lnTo>
                <a:lnTo>
                  <a:pt x="36220" y="30600"/>
                </a:lnTo>
                <a:lnTo>
                  <a:pt x="36350" y="30900"/>
                </a:lnTo>
                <a:lnTo>
                  <a:pt x="36340" y="30930"/>
                </a:lnTo>
                <a:lnTo>
                  <a:pt x="36100" y="31140"/>
                </a:lnTo>
                <a:lnTo>
                  <a:pt x="34600" y="31200"/>
                </a:lnTo>
                <a:lnTo>
                  <a:pt x="34090" y="30140"/>
                </a:lnTo>
                <a:lnTo>
                  <a:pt x="34030" y="30040"/>
                </a:lnTo>
                <a:lnTo>
                  <a:pt x="33950" y="29950"/>
                </a:lnTo>
                <a:lnTo>
                  <a:pt x="33920" y="29830"/>
                </a:lnTo>
                <a:lnTo>
                  <a:pt x="33960" y="29590"/>
                </a:lnTo>
                <a:lnTo>
                  <a:pt x="34190" y="29170"/>
                </a:lnTo>
                <a:lnTo>
                  <a:pt x="34470" y="28070"/>
                </a:lnTo>
                <a:lnTo>
                  <a:pt x="34840" y="27550"/>
                </a:lnTo>
                <a:lnTo>
                  <a:pt x="34910" y="27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80" name="Cerklje na Gorenjskem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6350" y="27030"/>
                </a:moveTo>
                <a:lnTo>
                  <a:pt x="36830" y="26840"/>
                </a:lnTo>
                <a:lnTo>
                  <a:pt x="37320" y="26820"/>
                </a:lnTo>
                <a:lnTo>
                  <a:pt x="37740" y="26690"/>
                </a:lnTo>
                <a:lnTo>
                  <a:pt x="38560" y="26180"/>
                </a:lnTo>
                <a:lnTo>
                  <a:pt x="38550" y="26730"/>
                </a:lnTo>
                <a:lnTo>
                  <a:pt x="38750" y="27120"/>
                </a:lnTo>
                <a:lnTo>
                  <a:pt x="38830" y="27570"/>
                </a:lnTo>
                <a:lnTo>
                  <a:pt x="38990" y="27750"/>
                </a:lnTo>
                <a:lnTo>
                  <a:pt x="39310" y="28290"/>
                </a:lnTo>
                <a:lnTo>
                  <a:pt x="39300" y="28450"/>
                </a:lnTo>
                <a:lnTo>
                  <a:pt x="39270" y="28620"/>
                </a:lnTo>
                <a:lnTo>
                  <a:pt x="39220" y="28770"/>
                </a:lnTo>
                <a:lnTo>
                  <a:pt x="39140" y="28880"/>
                </a:lnTo>
                <a:lnTo>
                  <a:pt x="38810" y="29050"/>
                </a:lnTo>
                <a:lnTo>
                  <a:pt x="37310" y="30730"/>
                </a:lnTo>
                <a:lnTo>
                  <a:pt x="36220" y="30600"/>
                </a:lnTo>
                <a:lnTo>
                  <a:pt x="35690" y="29890"/>
                </a:lnTo>
                <a:lnTo>
                  <a:pt x="35650" y="29490"/>
                </a:lnTo>
                <a:lnTo>
                  <a:pt x="35630" y="28550"/>
                </a:lnTo>
                <a:lnTo>
                  <a:pt x="35670" y="28060"/>
                </a:lnTo>
                <a:lnTo>
                  <a:pt x="35750" y="27830"/>
                </a:lnTo>
                <a:lnTo>
                  <a:pt x="35820" y="27670"/>
                </a:lnTo>
                <a:lnTo>
                  <a:pt x="35930" y="27590"/>
                </a:lnTo>
                <a:lnTo>
                  <a:pt x="36020" y="27440"/>
                </a:lnTo>
                <a:lnTo>
                  <a:pt x="36140" y="27330"/>
                </a:lnTo>
                <a:lnTo>
                  <a:pt x="36350" y="27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81" name="Kamnik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9280" y="23800"/>
                </a:moveTo>
                <a:lnTo>
                  <a:pt x="40050" y="24110"/>
                </a:lnTo>
                <a:lnTo>
                  <a:pt x="40460" y="24090"/>
                </a:lnTo>
                <a:lnTo>
                  <a:pt x="41330" y="23910"/>
                </a:lnTo>
                <a:lnTo>
                  <a:pt x="41530" y="25270"/>
                </a:lnTo>
                <a:lnTo>
                  <a:pt x="42220" y="26240"/>
                </a:lnTo>
                <a:lnTo>
                  <a:pt x="42400" y="26690"/>
                </a:lnTo>
                <a:lnTo>
                  <a:pt x="42490" y="27070"/>
                </a:lnTo>
                <a:lnTo>
                  <a:pt x="42650" y="27250"/>
                </a:lnTo>
                <a:lnTo>
                  <a:pt x="43230" y="27230"/>
                </a:lnTo>
                <a:lnTo>
                  <a:pt x="43180" y="27940"/>
                </a:lnTo>
                <a:lnTo>
                  <a:pt x="43470" y="28220"/>
                </a:lnTo>
                <a:lnTo>
                  <a:pt x="44600" y="28590"/>
                </a:lnTo>
                <a:lnTo>
                  <a:pt x="45630" y="28640"/>
                </a:lnTo>
                <a:lnTo>
                  <a:pt x="46280" y="28590"/>
                </a:lnTo>
                <a:lnTo>
                  <a:pt x="47530" y="28650"/>
                </a:lnTo>
                <a:lnTo>
                  <a:pt x="48400" y="29160"/>
                </a:lnTo>
                <a:lnTo>
                  <a:pt x="49710" y="30070"/>
                </a:lnTo>
                <a:lnTo>
                  <a:pt x="49130" y="30410"/>
                </a:lnTo>
                <a:lnTo>
                  <a:pt x="48810" y="30490"/>
                </a:lnTo>
                <a:lnTo>
                  <a:pt x="45540" y="30860"/>
                </a:lnTo>
                <a:lnTo>
                  <a:pt x="45080" y="31020"/>
                </a:lnTo>
                <a:lnTo>
                  <a:pt x="44470" y="31020"/>
                </a:lnTo>
                <a:lnTo>
                  <a:pt x="44080" y="30950"/>
                </a:lnTo>
                <a:lnTo>
                  <a:pt x="43530" y="30760"/>
                </a:lnTo>
                <a:lnTo>
                  <a:pt x="42580" y="30890"/>
                </a:lnTo>
                <a:lnTo>
                  <a:pt x="41850" y="30580"/>
                </a:lnTo>
                <a:lnTo>
                  <a:pt x="41680" y="30600"/>
                </a:lnTo>
                <a:lnTo>
                  <a:pt x="41490" y="30660"/>
                </a:lnTo>
                <a:lnTo>
                  <a:pt x="41310" y="30760"/>
                </a:lnTo>
                <a:lnTo>
                  <a:pt x="41100" y="30970"/>
                </a:lnTo>
                <a:lnTo>
                  <a:pt x="40450" y="31330"/>
                </a:lnTo>
                <a:lnTo>
                  <a:pt x="39890" y="31310"/>
                </a:lnTo>
                <a:lnTo>
                  <a:pt x="39600" y="31170"/>
                </a:lnTo>
                <a:lnTo>
                  <a:pt x="39680" y="30930"/>
                </a:lnTo>
                <a:lnTo>
                  <a:pt x="39310" y="30230"/>
                </a:lnTo>
                <a:lnTo>
                  <a:pt x="39180" y="29680"/>
                </a:lnTo>
                <a:lnTo>
                  <a:pt x="38810" y="29050"/>
                </a:lnTo>
                <a:lnTo>
                  <a:pt x="39140" y="28880"/>
                </a:lnTo>
                <a:lnTo>
                  <a:pt x="39220" y="28770"/>
                </a:lnTo>
                <a:lnTo>
                  <a:pt x="39270" y="28620"/>
                </a:lnTo>
                <a:lnTo>
                  <a:pt x="39300" y="28450"/>
                </a:lnTo>
                <a:lnTo>
                  <a:pt x="39310" y="28290"/>
                </a:lnTo>
                <a:lnTo>
                  <a:pt x="38990" y="27750"/>
                </a:lnTo>
                <a:lnTo>
                  <a:pt x="38830" y="27570"/>
                </a:lnTo>
                <a:lnTo>
                  <a:pt x="38750" y="27120"/>
                </a:lnTo>
                <a:lnTo>
                  <a:pt x="38550" y="26730"/>
                </a:lnTo>
                <a:lnTo>
                  <a:pt x="38560" y="26180"/>
                </a:lnTo>
                <a:lnTo>
                  <a:pt x="38830" y="25790"/>
                </a:lnTo>
                <a:lnTo>
                  <a:pt x="38750" y="25630"/>
                </a:lnTo>
                <a:lnTo>
                  <a:pt x="38700" y="25450"/>
                </a:lnTo>
                <a:lnTo>
                  <a:pt x="38580" y="25150"/>
                </a:lnTo>
                <a:lnTo>
                  <a:pt x="38640" y="24750"/>
                </a:lnTo>
                <a:lnTo>
                  <a:pt x="38610" y="24480"/>
                </a:lnTo>
                <a:lnTo>
                  <a:pt x="38330" y="24160"/>
                </a:lnTo>
                <a:lnTo>
                  <a:pt x="39280" y="23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82" name="Medvod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4600" y="31200"/>
                </a:moveTo>
                <a:lnTo>
                  <a:pt x="36100" y="31140"/>
                </a:lnTo>
                <a:lnTo>
                  <a:pt x="36410" y="33210"/>
                </a:lnTo>
                <a:lnTo>
                  <a:pt x="36150" y="33600"/>
                </a:lnTo>
                <a:lnTo>
                  <a:pt x="35740" y="33840"/>
                </a:lnTo>
                <a:lnTo>
                  <a:pt x="35370" y="33840"/>
                </a:lnTo>
                <a:lnTo>
                  <a:pt x="35180" y="33910"/>
                </a:lnTo>
                <a:lnTo>
                  <a:pt x="35060" y="34060"/>
                </a:lnTo>
                <a:lnTo>
                  <a:pt x="35020" y="34200"/>
                </a:lnTo>
                <a:lnTo>
                  <a:pt x="35000" y="34290"/>
                </a:lnTo>
                <a:lnTo>
                  <a:pt x="35120" y="34370"/>
                </a:lnTo>
                <a:lnTo>
                  <a:pt x="35210" y="34650"/>
                </a:lnTo>
                <a:lnTo>
                  <a:pt x="35300" y="34830"/>
                </a:lnTo>
                <a:lnTo>
                  <a:pt x="35420" y="34980"/>
                </a:lnTo>
                <a:lnTo>
                  <a:pt x="35500" y="35130"/>
                </a:lnTo>
                <a:lnTo>
                  <a:pt x="35440" y="35200"/>
                </a:lnTo>
                <a:lnTo>
                  <a:pt x="35290" y="35260"/>
                </a:lnTo>
                <a:lnTo>
                  <a:pt x="34650" y="35730"/>
                </a:lnTo>
                <a:lnTo>
                  <a:pt x="33600" y="35430"/>
                </a:lnTo>
                <a:lnTo>
                  <a:pt x="32980" y="35710"/>
                </a:lnTo>
                <a:lnTo>
                  <a:pt x="32620" y="35560"/>
                </a:lnTo>
                <a:lnTo>
                  <a:pt x="32480" y="35420"/>
                </a:lnTo>
                <a:lnTo>
                  <a:pt x="32240" y="35090"/>
                </a:lnTo>
                <a:lnTo>
                  <a:pt x="32410" y="34460"/>
                </a:lnTo>
                <a:lnTo>
                  <a:pt x="32330" y="34240"/>
                </a:lnTo>
                <a:lnTo>
                  <a:pt x="32410" y="33900"/>
                </a:lnTo>
                <a:lnTo>
                  <a:pt x="32610" y="33580"/>
                </a:lnTo>
                <a:lnTo>
                  <a:pt x="33180" y="33130"/>
                </a:lnTo>
                <a:lnTo>
                  <a:pt x="33520" y="33060"/>
                </a:lnTo>
                <a:lnTo>
                  <a:pt x="33760" y="32930"/>
                </a:lnTo>
                <a:lnTo>
                  <a:pt x="33900" y="32710"/>
                </a:lnTo>
                <a:lnTo>
                  <a:pt x="33950" y="32600"/>
                </a:lnTo>
                <a:lnTo>
                  <a:pt x="34230" y="32510"/>
                </a:lnTo>
                <a:lnTo>
                  <a:pt x="34820" y="32080"/>
                </a:lnTo>
                <a:lnTo>
                  <a:pt x="34740" y="31900"/>
                </a:lnTo>
                <a:lnTo>
                  <a:pt x="34600" y="31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83" name="Kranj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2280" y="25790"/>
                </a:moveTo>
                <a:lnTo>
                  <a:pt x="32400" y="25140"/>
                </a:lnTo>
                <a:lnTo>
                  <a:pt x="32620" y="25000"/>
                </a:lnTo>
                <a:lnTo>
                  <a:pt x="32980" y="24660"/>
                </a:lnTo>
                <a:lnTo>
                  <a:pt x="33240" y="24560"/>
                </a:lnTo>
                <a:lnTo>
                  <a:pt x="34570" y="24520"/>
                </a:lnTo>
                <a:lnTo>
                  <a:pt x="34230" y="25590"/>
                </a:lnTo>
                <a:lnTo>
                  <a:pt x="34100" y="26180"/>
                </a:lnTo>
                <a:lnTo>
                  <a:pt x="34020" y="26390"/>
                </a:lnTo>
                <a:lnTo>
                  <a:pt x="33910" y="26530"/>
                </a:lnTo>
                <a:lnTo>
                  <a:pt x="33790" y="26510"/>
                </a:lnTo>
                <a:lnTo>
                  <a:pt x="33510" y="26420"/>
                </a:lnTo>
                <a:lnTo>
                  <a:pt x="33450" y="26520"/>
                </a:lnTo>
                <a:lnTo>
                  <a:pt x="33490" y="26760"/>
                </a:lnTo>
                <a:lnTo>
                  <a:pt x="33580" y="26950"/>
                </a:lnTo>
                <a:lnTo>
                  <a:pt x="33830" y="27130"/>
                </a:lnTo>
                <a:lnTo>
                  <a:pt x="34110" y="27050"/>
                </a:lnTo>
                <a:lnTo>
                  <a:pt x="34910" y="27140"/>
                </a:lnTo>
                <a:lnTo>
                  <a:pt x="34840" y="27550"/>
                </a:lnTo>
                <a:lnTo>
                  <a:pt x="34470" y="28070"/>
                </a:lnTo>
                <a:lnTo>
                  <a:pt x="34190" y="29170"/>
                </a:lnTo>
                <a:lnTo>
                  <a:pt x="33960" y="29590"/>
                </a:lnTo>
                <a:lnTo>
                  <a:pt x="33920" y="29830"/>
                </a:lnTo>
                <a:lnTo>
                  <a:pt x="33950" y="29950"/>
                </a:lnTo>
                <a:lnTo>
                  <a:pt x="34030" y="30040"/>
                </a:lnTo>
                <a:lnTo>
                  <a:pt x="34090" y="30140"/>
                </a:lnTo>
                <a:lnTo>
                  <a:pt x="34600" y="31200"/>
                </a:lnTo>
                <a:lnTo>
                  <a:pt x="34740" y="31900"/>
                </a:lnTo>
                <a:lnTo>
                  <a:pt x="34820" y="32080"/>
                </a:lnTo>
                <a:lnTo>
                  <a:pt x="34230" y="32510"/>
                </a:lnTo>
                <a:lnTo>
                  <a:pt x="33980" y="31840"/>
                </a:lnTo>
                <a:lnTo>
                  <a:pt x="33830" y="31630"/>
                </a:lnTo>
                <a:lnTo>
                  <a:pt x="33590" y="31560"/>
                </a:lnTo>
                <a:lnTo>
                  <a:pt x="33490" y="31590"/>
                </a:lnTo>
                <a:lnTo>
                  <a:pt x="33370" y="31560"/>
                </a:lnTo>
                <a:lnTo>
                  <a:pt x="33340" y="31360"/>
                </a:lnTo>
                <a:lnTo>
                  <a:pt x="33400" y="31200"/>
                </a:lnTo>
                <a:lnTo>
                  <a:pt x="33460" y="31080"/>
                </a:lnTo>
                <a:lnTo>
                  <a:pt x="33410" y="31040"/>
                </a:lnTo>
                <a:lnTo>
                  <a:pt x="32950" y="31170"/>
                </a:lnTo>
                <a:lnTo>
                  <a:pt x="32620" y="31150"/>
                </a:lnTo>
                <a:lnTo>
                  <a:pt x="30820" y="30400"/>
                </a:lnTo>
                <a:lnTo>
                  <a:pt x="30640" y="30250"/>
                </a:lnTo>
                <a:lnTo>
                  <a:pt x="30650" y="30040"/>
                </a:lnTo>
                <a:lnTo>
                  <a:pt x="30720" y="29910"/>
                </a:lnTo>
                <a:lnTo>
                  <a:pt x="30820" y="29820"/>
                </a:lnTo>
                <a:lnTo>
                  <a:pt x="30890" y="29740"/>
                </a:lnTo>
                <a:lnTo>
                  <a:pt x="30910" y="29620"/>
                </a:lnTo>
                <a:lnTo>
                  <a:pt x="30870" y="29510"/>
                </a:lnTo>
                <a:lnTo>
                  <a:pt x="30810" y="29430"/>
                </a:lnTo>
                <a:lnTo>
                  <a:pt x="30040" y="29060"/>
                </a:lnTo>
                <a:lnTo>
                  <a:pt x="29270" y="28750"/>
                </a:lnTo>
                <a:lnTo>
                  <a:pt x="28870" y="28530"/>
                </a:lnTo>
                <a:lnTo>
                  <a:pt x="28410" y="28010"/>
                </a:lnTo>
                <a:lnTo>
                  <a:pt x="27670" y="27460"/>
                </a:lnTo>
                <a:lnTo>
                  <a:pt x="28030" y="27340"/>
                </a:lnTo>
                <a:lnTo>
                  <a:pt x="29440" y="27720"/>
                </a:lnTo>
                <a:lnTo>
                  <a:pt x="29630" y="27800"/>
                </a:lnTo>
                <a:lnTo>
                  <a:pt x="30790" y="27730"/>
                </a:lnTo>
                <a:lnTo>
                  <a:pt x="31480" y="28000"/>
                </a:lnTo>
                <a:lnTo>
                  <a:pt x="32240" y="28570"/>
                </a:lnTo>
                <a:lnTo>
                  <a:pt x="32390" y="28500"/>
                </a:lnTo>
                <a:lnTo>
                  <a:pt x="32470" y="28320"/>
                </a:lnTo>
                <a:lnTo>
                  <a:pt x="32520" y="27910"/>
                </a:lnTo>
                <a:lnTo>
                  <a:pt x="32390" y="27630"/>
                </a:lnTo>
                <a:lnTo>
                  <a:pt x="31970" y="27050"/>
                </a:lnTo>
                <a:lnTo>
                  <a:pt x="31860" y="26960"/>
                </a:lnTo>
                <a:lnTo>
                  <a:pt x="31850" y="26800"/>
                </a:lnTo>
                <a:lnTo>
                  <a:pt x="31880" y="26650"/>
                </a:lnTo>
                <a:lnTo>
                  <a:pt x="32120" y="26420"/>
                </a:lnTo>
                <a:lnTo>
                  <a:pt x="32180" y="26190"/>
                </a:lnTo>
                <a:lnTo>
                  <a:pt x="32350" y="26090"/>
                </a:lnTo>
                <a:lnTo>
                  <a:pt x="32280" y="25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84" name="Škofja Lok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4230" y="32510"/>
                </a:moveTo>
                <a:lnTo>
                  <a:pt x="33950" y="32600"/>
                </a:lnTo>
                <a:lnTo>
                  <a:pt x="33900" y="32710"/>
                </a:lnTo>
                <a:lnTo>
                  <a:pt x="33760" y="32930"/>
                </a:lnTo>
                <a:lnTo>
                  <a:pt x="33520" y="33060"/>
                </a:lnTo>
                <a:lnTo>
                  <a:pt x="33180" y="33130"/>
                </a:lnTo>
                <a:lnTo>
                  <a:pt x="32610" y="33580"/>
                </a:lnTo>
                <a:lnTo>
                  <a:pt x="32410" y="33900"/>
                </a:lnTo>
                <a:lnTo>
                  <a:pt x="32330" y="34240"/>
                </a:lnTo>
                <a:lnTo>
                  <a:pt x="32410" y="34460"/>
                </a:lnTo>
                <a:lnTo>
                  <a:pt x="32240" y="35090"/>
                </a:lnTo>
                <a:lnTo>
                  <a:pt x="30580" y="34750"/>
                </a:lnTo>
                <a:lnTo>
                  <a:pt x="29560" y="35020"/>
                </a:lnTo>
                <a:lnTo>
                  <a:pt x="28960" y="35510"/>
                </a:lnTo>
                <a:lnTo>
                  <a:pt x="28870" y="35140"/>
                </a:lnTo>
                <a:lnTo>
                  <a:pt x="28660" y="34920"/>
                </a:lnTo>
                <a:lnTo>
                  <a:pt x="28630" y="34560"/>
                </a:lnTo>
                <a:lnTo>
                  <a:pt x="28640" y="34190"/>
                </a:lnTo>
                <a:lnTo>
                  <a:pt x="28720" y="33960"/>
                </a:lnTo>
                <a:lnTo>
                  <a:pt x="28840" y="33770"/>
                </a:lnTo>
                <a:lnTo>
                  <a:pt x="28820" y="33570"/>
                </a:lnTo>
                <a:lnTo>
                  <a:pt x="28770" y="33440"/>
                </a:lnTo>
                <a:lnTo>
                  <a:pt x="28650" y="33310"/>
                </a:lnTo>
                <a:lnTo>
                  <a:pt x="28670" y="33180"/>
                </a:lnTo>
                <a:lnTo>
                  <a:pt x="28740" y="32980"/>
                </a:lnTo>
                <a:lnTo>
                  <a:pt x="28880" y="32720"/>
                </a:lnTo>
                <a:lnTo>
                  <a:pt x="29060" y="32560"/>
                </a:lnTo>
                <a:lnTo>
                  <a:pt x="29290" y="32070"/>
                </a:lnTo>
                <a:lnTo>
                  <a:pt x="29190" y="31890"/>
                </a:lnTo>
                <a:lnTo>
                  <a:pt x="29010" y="31720"/>
                </a:lnTo>
                <a:lnTo>
                  <a:pt x="28760" y="31650"/>
                </a:lnTo>
                <a:lnTo>
                  <a:pt x="28230" y="31680"/>
                </a:lnTo>
                <a:lnTo>
                  <a:pt x="27870" y="31760"/>
                </a:lnTo>
                <a:lnTo>
                  <a:pt x="27540" y="31710"/>
                </a:lnTo>
                <a:lnTo>
                  <a:pt x="27760" y="31320"/>
                </a:lnTo>
                <a:lnTo>
                  <a:pt x="28370" y="31120"/>
                </a:lnTo>
                <a:lnTo>
                  <a:pt x="28600" y="30900"/>
                </a:lnTo>
                <a:lnTo>
                  <a:pt x="29100" y="30660"/>
                </a:lnTo>
                <a:lnTo>
                  <a:pt x="29260" y="30630"/>
                </a:lnTo>
                <a:lnTo>
                  <a:pt x="29370" y="30570"/>
                </a:lnTo>
                <a:lnTo>
                  <a:pt x="29510" y="30410"/>
                </a:lnTo>
                <a:lnTo>
                  <a:pt x="29650" y="29680"/>
                </a:lnTo>
                <a:lnTo>
                  <a:pt x="29870" y="29450"/>
                </a:lnTo>
                <a:lnTo>
                  <a:pt x="30040" y="29060"/>
                </a:lnTo>
                <a:lnTo>
                  <a:pt x="30810" y="29430"/>
                </a:lnTo>
                <a:lnTo>
                  <a:pt x="30870" y="29510"/>
                </a:lnTo>
                <a:lnTo>
                  <a:pt x="30910" y="29620"/>
                </a:lnTo>
                <a:lnTo>
                  <a:pt x="30890" y="29740"/>
                </a:lnTo>
                <a:lnTo>
                  <a:pt x="30820" y="29820"/>
                </a:lnTo>
                <a:lnTo>
                  <a:pt x="30720" y="29910"/>
                </a:lnTo>
                <a:lnTo>
                  <a:pt x="30650" y="30040"/>
                </a:lnTo>
                <a:lnTo>
                  <a:pt x="30640" y="30250"/>
                </a:lnTo>
                <a:lnTo>
                  <a:pt x="30820" y="30400"/>
                </a:lnTo>
                <a:lnTo>
                  <a:pt x="32620" y="31150"/>
                </a:lnTo>
                <a:lnTo>
                  <a:pt x="32950" y="31170"/>
                </a:lnTo>
                <a:lnTo>
                  <a:pt x="33410" y="31040"/>
                </a:lnTo>
                <a:lnTo>
                  <a:pt x="33460" y="31080"/>
                </a:lnTo>
                <a:lnTo>
                  <a:pt x="33400" y="31200"/>
                </a:lnTo>
                <a:lnTo>
                  <a:pt x="33340" y="31360"/>
                </a:lnTo>
                <a:lnTo>
                  <a:pt x="33370" y="31560"/>
                </a:lnTo>
                <a:lnTo>
                  <a:pt x="33490" y="31590"/>
                </a:lnTo>
                <a:lnTo>
                  <a:pt x="33590" y="31560"/>
                </a:lnTo>
                <a:lnTo>
                  <a:pt x="33830" y="31630"/>
                </a:lnTo>
                <a:lnTo>
                  <a:pt x="33980" y="31840"/>
                </a:lnTo>
                <a:lnTo>
                  <a:pt x="34230" y="32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85" name="Železniki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22550" y="31080"/>
                </a:moveTo>
                <a:lnTo>
                  <a:pt x="23010" y="30030"/>
                </a:lnTo>
                <a:lnTo>
                  <a:pt x="23010" y="29750"/>
                </a:lnTo>
                <a:lnTo>
                  <a:pt x="22780" y="29210"/>
                </a:lnTo>
                <a:lnTo>
                  <a:pt x="23140" y="28920"/>
                </a:lnTo>
                <a:lnTo>
                  <a:pt x="23710" y="28760"/>
                </a:lnTo>
                <a:lnTo>
                  <a:pt x="25330" y="29020"/>
                </a:lnTo>
                <a:lnTo>
                  <a:pt x="25560" y="28920"/>
                </a:lnTo>
                <a:lnTo>
                  <a:pt x="25630" y="28690"/>
                </a:lnTo>
                <a:lnTo>
                  <a:pt x="25720" y="28040"/>
                </a:lnTo>
                <a:lnTo>
                  <a:pt x="25840" y="27760"/>
                </a:lnTo>
                <a:lnTo>
                  <a:pt x="26060" y="27460"/>
                </a:lnTo>
                <a:lnTo>
                  <a:pt x="26370" y="27390"/>
                </a:lnTo>
                <a:lnTo>
                  <a:pt x="26710" y="27360"/>
                </a:lnTo>
                <a:lnTo>
                  <a:pt x="27670" y="27460"/>
                </a:lnTo>
                <a:lnTo>
                  <a:pt x="28410" y="28010"/>
                </a:lnTo>
                <a:lnTo>
                  <a:pt x="28870" y="28530"/>
                </a:lnTo>
                <a:lnTo>
                  <a:pt x="29270" y="28750"/>
                </a:lnTo>
                <a:lnTo>
                  <a:pt x="30040" y="29060"/>
                </a:lnTo>
                <a:lnTo>
                  <a:pt x="29870" y="29450"/>
                </a:lnTo>
                <a:lnTo>
                  <a:pt x="29650" y="29680"/>
                </a:lnTo>
                <a:lnTo>
                  <a:pt x="29510" y="30410"/>
                </a:lnTo>
                <a:lnTo>
                  <a:pt x="29370" y="30570"/>
                </a:lnTo>
                <a:lnTo>
                  <a:pt x="29260" y="30630"/>
                </a:lnTo>
                <a:lnTo>
                  <a:pt x="29100" y="30660"/>
                </a:lnTo>
                <a:lnTo>
                  <a:pt x="28600" y="30900"/>
                </a:lnTo>
                <a:lnTo>
                  <a:pt x="28370" y="31120"/>
                </a:lnTo>
                <a:lnTo>
                  <a:pt x="27760" y="31320"/>
                </a:lnTo>
                <a:lnTo>
                  <a:pt x="27540" y="31710"/>
                </a:lnTo>
                <a:lnTo>
                  <a:pt x="25680" y="32090"/>
                </a:lnTo>
                <a:lnTo>
                  <a:pt x="25590" y="32200"/>
                </a:lnTo>
                <a:lnTo>
                  <a:pt x="24990" y="32600"/>
                </a:lnTo>
                <a:lnTo>
                  <a:pt x="24810" y="32220"/>
                </a:lnTo>
                <a:lnTo>
                  <a:pt x="24040" y="31970"/>
                </a:lnTo>
                <a:lnTo>
                  <a:pt x="22950" y="31870"/>
                </a:lnTo>
                <a:lnTo>
                  <a:pt x="22680" y="31770"/>
                </a:lnTo>
                <a:lnTo>
                  <a:pt x="22530" y="31660"/>
                </a:lnTo>
                <a:lnTo>
                  <a:pt x="22520" y="31430"/>
                </a:lnTo>
                <a:lnTo>
                  <a:pt x="22550" y="31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86" name="Bohinj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18300" y="23240"/>
                </a:moveTo>
                <a:lnTo>
                  <a:pt x="18470" y="23280"/>
                </a:lnTo>
                <a:lnTo>
                  <a:pt x="19370" y="23900"/>
                </a:lnTo>
                <a:lnTo>
                  <a:pt x="19960" y="23900"/>
                </a:lnTo>
                <a:lnTo>
                  <a:pt x="21340" y="24180"/>
                </a:lnTo>
                <a:lnTo>
                  <a:pt x="21830" y="24490"/>
                </a:lnTo>
                <a:lnTo>
                  <a:pt x="22350" y="24680"/>
                </a:lnTo>
                <a:lnTo>
                  <a:pt x="22380" y="24690"/>
                </a:lnTo>
                <a:lnTo>
                  <a:pt x="22810" y="25090"/>
                </a:lnTo>
                <a:lnTo>
                  <a:pt x="23130" y="25160"/>
                </a:lnTo>
                <a:lnTo>
                  <a:pt x="23510" y="25410"/>
                </a:lnTo>
                <a:lnTo>
                  <a:pt x="23680" y="25580"/>
                </a:lnTo>
                <a:lnTo>
                  <a:pt x="23840" y="25790"/>
                </a:lnTo>
                <a:lnTo>
                  <a:pt x="24120" y="26040"/>
                </a:lnTo>
                <a:lnTo>
                  <a:pt x="24530" y="26170"/>
                </a:lnTo>
                <a:lnTo>
                  <a:pt x="24760" y="26140"/>
                </a:lnTo>
                <a:lnTo>
                  <a:pt x="25000" y="26060"/>
                </a:lnTo>
                <a:lnTo>
                  <a:pt x="25170" y="25990"/>
                </a:lnTo>
                <a:lnTo>
                  <a:pt x="25370" y="26010"/>
                </a:lnTo>
                <a:lnTo>
                  <a:pt x="25510" y="26240"/>
                </a:lnTo>
                <a:lnTo>
                  <a:pt x="25670" y="26640"/>
                </a:lnTo>
                <a:lnTo>
                  <a:pt x="25800" y="26730"/>
                </a:lnTo>
                <a:lnTo>
                  <a:pt x="26070" y="26400"/>
                </a:lnTo>
                <a:lnTo>
                  <a:pt x="27470" y="26560"/>
                </a:lnTo>
                <a:lnTo>
                  <a:pt x="27620" y="26500"/>
                </a:lnTo>
                <a:lnTo>
                  <a:pt x="27820" y="26470"/>
                </a:lnTo>
                <a:lnTo>
                  <a:pt x="27920" y="26520"/>
                </a:lnTo>
                <a:lnTo>
                  <a:pt x="28060" y="26730"/>
                </a:lnTo>
                <a:lnTo>
                  <a:pt x="28030" y="27340"/>
                </a:lnTo>
                <a:lnTo>
                  <a:pt x="27670" y="27460"/>
                </a:lnTo>
                <a:lnTo>
                  <a:pt x="26710" y="27360"/>
                </a:lnTo>
                <a:lnTo>
                  <a:pt x="26370" y="27390"/>
                </a:lnTo>
                <a:lnTo>
                  <a:pt x="26060" y="27460"/>
                </a:lnTo>
                <a:lnTo>
                  <a:pt x="25840" y="27760"/>
                </a:lnTo>
                <a:lnTo>
                  <a:pt x="25720" y="28040"/>
                </a:lnTo>
                <a:lnTo>
                  <a:pt x="25630" y="28690"/>
                </a:lnTo>
                <a:lnTo>
                  <a:pt x="25560" y="28920"/>
                </a:lnTo>
                <a:lnTo>
                  <a:pt x="25330" y="29020"/>
                </a:lnTo>
                <a:lnTo>
                  <a:pt x="23710" y="28760"/>
                </a:lnTo>
                <a:lnTo>
                  <a:pt x="23140" y="28920"/>
                </a:lnTo>
                <a:lnTo>
                  <a:pt x="22780" y="29210"/>
                </a:lnTo>
                <a:lnTo>
                  <a:pt x="19830" y="29600"/>
                </a:lnTo>
                <a:lnTo>
                  <a:pt x="19420" y="29600"/>
                </a:lnTo>
                <a:lnTo>
                  <a:pt x="18990" y="29530"/>
                </a:lnTo>
                <a:lnTo>
                  <a:pt x="17690" y="29110"/>
                </a:lnTo>
                <a:lnTo>
                  <a:pt x="16250" y="28270"/>
                </a:lnTo>
                <a:lnTo>
                  <a:pt x="15260" y="27260"/>
                </a:lnTo>
                <a:lnTo>
                  <a:pt x="15000" y="26610"/>
                </a:lnTo>
                <a:lnTo>
                  <a:pt x="15420" y="25590"/>
                </a:lnTo>
                <a:lnTo>
                  <a:pt x="15640" y="25210"/>
                </a:lnTo>
                <a:lnTo>
                  <a:pt x="16060" y="24800"/>
                </a:lnTo>
                <a:lnTo>
                  <a:pt x="17900" y="23790"/>
                </a:lnTo>
                <a:lnTo>
                  <a:pt x="18300" y="232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87" name="Naklo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0570" y="25590"/>
                </a:moveTo>
                <a:lnTo>
                  <a:pt x="31210" y="25740"/>
                </a:lnTo>
                <a:lnTo>
                  <a:pt x="31380" y="25860"/>
                </a:lnTo>
                <a:lnTo>
                  <a:pt x="31540" y="25890"/>
                </a:lnTo>
                <a:lnTo>
                  <a:pt x="32280" y="25790"/>
                </a:lnTo>
                <a:lnTo>
                  <a:pt x="32350" y="26090"/>
                </a:lnTo>
                <a:lnTo>
                  <a:pt x="32180" y="26190"/>
                </a:lnTo>
                <a:lnTo>
                  <a:pt x="32120" y="26420"/>
                </a:lnTo>
                <a:lnTo>
                  <a:pt x="31880" y="26650"/>
                </a:lnTo>
                <a:lnTo>
                  <a:pt x="31850" y="26800"/>
                </a:lnTo>
                <a:lnTo>
                  <a:pt x="31860" y="26960"/>
                </a:lnTo>
                <a:lnTo>
                  <a:pt x="31970" y="27050"/>
                </a:lnTo>
                <a:lnTo>
                  <a:pt x="32390" y="27630"/>
                </a:lnTo>
                <a:lnTo>
                  <a:pt x="32520" y="27910"/>
                </a:lnTo>
                <a:lnTo>
                  <a:pt x="32470" y="28320"/>
                </a:lnTo>
                <a:lnTo>
                  <a:pt x="32390" y="28500"/>
                </a:lnTo>
                <a:lnTo>
                  <a:pt x="32240" y="28570"/>
                </a:lnTo>
                <a:lnTo>
                  <a:pt x="31480" y="28000"/>
                </a:lnTo>
                <a:lnTo>
                  <a:pt x="30790" y="27730"/>
                </a:lnTo>
                <a:lnTo>
                  <a:pt x="30590" y="27080"/>
                </a:lnTo>
                <a:lnTo>
                  <a:pt x="30540" y="26800"/>
                </a:lnTo>
                <a:lnTo>
                  <a:pt x="30570" y="25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88" name="Radovljic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29740" y="21440"/>
                </a:moveTo>
                <a:lnTo>
                  <a:pt x="30160" y="21930"/>
                </a:lnTo>
                <a:lnTo>
                  <a:pt x="30230" y="22910"/>
                </a:lnTo>
                <a:lnTo>
                  <a:pt x="30040" y="24450"/>
                </a:lnTo>
                <a:lnTo>
                  <a:pt x="30090" y="24700"/>
                </a:lnTo>
                <a:lnTo>
                  <a:pt x="30170" y="24820"/>
                </a:lnTo>
                <a:lnTo>
                  <a:pt x="30320" y="24920"/>
                </a:lnTo>
                <a:lnTo>
                  <a:pt x="30260" y="25110"/>
                </a:lnTo>
                <a:lnTo>
                  <a:pt x="30370" y="25410"/>
                </a:lnTo>
                <a:lnTo>
                  <a:pt x="30570" y="25590"/>
                </a:lnTo>
                <a:lnTo>
                  <a:pt x="30540" y="26800"/>
                </a:lnTo>
                <a:lnTo>
                  <a:pt x="30590" y="27080"/>
                </a:lnTo>
                <a:lnTo>
                  <a:pt x="30790" y="27730"/>
                </a:lnTo>
                <a:lnTo>
                  <a:pt x="29630" y="27800"/>
                </a:lnTo>
                <a:lnTo>
                  <a:pt x="29440" y="27720"/>
                </a:lnTo>
                <a:lnTo>
                  <a:pt x="28030" y="27340"/>
                </a:lnTo>
                <a:lnTo>
                  <a:pt x="28060" y="26730"/>
                </a:lnTo>
                <a:lnTo>
                  <a:pt x="27920" y="26520"/>
                </a:lnTo>
                <a:lnTo>
                  <a:pt x="27820" y="26470"/>
                </a:lnTo>
                <a:lnTo>
                  <a:pt x="27620" y="26500"/>
                </a:lnTo>
                <a:lnTo>
                  <a:pt x="27470" y="26560"/>
                </a:lnTo>
                <a:lnTo>
                  <a:pt x="26070" y="26400"/>
                </a:lnTo>
                <a:lnTo>
                  <a:pt x="26220" y="25920"/>
                </a:lnTo>
                <a:lnTo>
                  <a:pt x="26590" y="25600"/>
                </a:lnTo>
                <a:lnTo>
                  <a:pt x="26690" y="25430"/>
                </a:lnTo>
                <a:lnTo>
                  <a:pt x="26790" y="25150"/>
                </a:lnTo>
                <a:lnTo>
                  <a:pt x="27220" y="24720"/>
                </a:lnTo>
                <a:lnTo>
                  <a:pt x="27260" y="24510"/>
                </a:lnTo>
                <a:lnTo>
                  <a:pt x="27170" y="24300"/>
                </a:lnTo>
                <a:lnTo>
                  <a:pt x="26980" y="23920"/>
                </a:lnTo>
                <a:lnTo>
                  <a:pt x="26830" y="23660"/>
                </a:lnTo>
                <a:lnTo>
                  <a:pt x="27460" y="23260"/>
                </a:lnTo>
                <a:lnTo>
                  <a:pt x="27730" y="23290"/>
                </a:lnTo>
                <a:lnTo>
                  <a:pt x="28060" y="23260"/>
                </a:lnTo>
                <a:lnTo>
                  <a:pt x="28360" y="23050"/>
                </a:lnTo>
                <a:lnTo>
                  <a:pt x="28490" y="22760"/>
                </a:lnTo>
                <a:lnTo>
                  <a:pt x="28640" y="22340"/>
                </a:lnTo>
                <a:lnTo>
                  <a:pt x="29060" y="21790"/>
                </a:lnTo>
                <a:lnTo>
                  <a:pt x="29300" y="21590"/>
                </a:lnTo>
                <a:lnTo>
                  <a:pt x="29740" y="21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89" name="Šoštanj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8600" y="21510"/>
                </a:moveTo>
                <a:lnTo>
                  <a:pt x="50050" y="20820"/>
                </a:lnTo>
                <a:lnTo>
                  <a:pt x="50450" y="20520"/>
                </a:lnTo>
                <a:lnTo>
                  <a:pt x="50460" y="19990"/>
                </a:lnTo>
                <a:lnTo>
                  <a:pt x="51720" y="20540"/>
                </a:lnTo>
                <a:lnTo>
                  <a:pt x="54300" y="21390"/>
                </a:lnTo>
                <a:lnTo>
                  <a:pt x="54260" y="22500"/>
                </a:lnTo>
                <a:lnTo>
                  <a:pt x="54100" y="23080"/>
                </a:lnTo>
                <a:lnTo>
                  <a:pt x="53740" y="23680"/>
                </a:lnTo>
                <a:lnTo>
                  <a:pt x="53650" y="24520"/>
                </a:lnTo>
                <a:lnTo>
                  <a:pt x="52850" y="24360"/>
                </a:lnTo>
                <a:lnTo>
                  <a:pt x="52120" y="23990"/>
                </a:lnTo>
                <a:lnTo>
                  <a:pt x="51720" y="23450"/>
                </a:lnTo>
                <a:lnTo>
                  <a:pt x="51800" y="23060"/>
                </a:lnTo>
                <a:lnTo>
                  <a:pt x="51780" y="23000"/>
                </a:lnTo>
                <a:lnTo>
                  <a:pt x="51730" y="22910"/>
                </a:lnTo>
                <a:lnTo>
                  <a:pt x="51660" y="22830"/>
                </a:lnTo>
                <a:lnTo>
                  <a:pt x="51540" y="22730"/>
                </a:lnTo>
                <a:lnTo>
                  <a:pt x="51310" y="22680"/>
                </a:lnTo>
                <a:lnTo>
                  <a:pt x="50910" y="22770"/>
                </a:lnTo>
                <a:lnTo>
                  <a:pt x="50660" y="22740"/>
                </a:lnTo>
                <a:lnTo>
                  <a:pt x="50270" y="22630"/>
                </a:lnTo>
                <a:lnTo>
                  <a:pt x="49980" y="22440"/>
                </a:lnTo>
                <a:lnTo>
                  <a:pt x="48900" y="22750"/>
                </a:lnTo>
                <a:lnTo>
                  <a:pt x="48860" y="21760"/>
                </a:lnTo>
                <a:lnTo>
                  <a:pt x="48600" y="21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90" name="Ljubno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6070" y="21450"/>
                </a:moveTo>
                <a:lnTo>
                  <a:pt x="48600" y="21510"/>
                </a:lnTo>
                <a:lnTo>
                  <a:pt x="48860" y="21760"/>
                </a:lnTo>
                <a:lnTo>
                  <a:pt x="48900" y="22750"/>
                </a:lnTo>
                <a:lnTo>
                  <a:pt x="48470" y="24000"/>
                </a:lnTo>
                <a:lnTo>
                  <a:pt x="48310" y="24490"/>
                </a:lnTo>
                <a:lnTo>
                  <a:pt x="48300" y="25110"/>
                </a:lnTo>
                <a:lnTo>
                  <a:pt x="47880" y="26030"/>
                </a:lnTo>
                <a:lnTo>
                  <a:pt x="47340" y="26010"/>
                </a:lnTo>
                <a:lnTo>
                  <a:pt x="46260" y="25130"/>
                </a:lnTo>
                <a:lnTo>
                  <a:pt x="45980" y="24970"/>
                </a:lnTo>
                <a:lnTo>
                  <a:pt x="45880" y="24870"/>
                </a:lnTo>
                <a:lnTo>
                  <a:pt x="45400" y="25070"/>
                </a:lnTo>
                <a:lnTo>
                  <a:pt x="46150" y="22980"/>
                </a:lnTo>
                <a:lnTo>
                  <a:pt x="46210" y="22540"/>
                </a:lnTo>
                <a:lnTo>
                  <a:pt x="46110" y="22130"/>
                </a:lnTo>
                <a:lnTo>
                  <a:pt x="46070" y="21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91" name="Luc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4640" y="21600"/>
                </a:moveTo>
                <a:lnTo>
                  <a:pt x="45080" y="21190"/>
                </a:lnTo>
                <a:lnTo>
                  <a:pt x="45250" y="21160"/>
                </a:lnTo>
                <a:lnTo>
                  <a:pt x="46070" y="21450"/>
                </a:lnTo>
                <a:lnTo>
                  <a:pt x="46110" y="22130"/>
                </a:lnTo>
                <a:lnTo>
                  <a:pt x="46210" y="22540"/>
                </a:lnTo>
                <a:lnTo>
                  <a:pt x="46150" y="22980"/>
                </a:lnTo>
                <a:lnTo>
                  <a:pt x="45400" y="25070"/>
                </a:lnTo>
                <a:lnTo>
                  <a:pt x="43970" y="26230"/>
                </a:lnTo>
                <a:lnTo>
                  <a:pt x="43230" y="27230"/>
                </a:lnTo>
                <a:lnTo>
                  <a:pt x="42650" y="27250"/>
                </a:lnTo>
                <a:lnTo>
                  <a:pt x="42490" y="27070"/>
                </a:lnTo>
                <a:lnTo>
                  <a:pt x="42400" y="26690"/>
                </a:lnTo>
                <a:lnTo>
                  <a:pt x="42220" y="26240"/>
                </a:lnTo>
                <a:lnTo>
                  <a:pt x="41530" y="25270"/>
                </a:lnTo>
                <a:lnTo>
                  <a:pt x="41330" y="23910"/>
                </a:lnTo>
                <a:lnTo>
                  <a:pt x="42180" y="23980"/>
                </a:lnTo>
                <a:lnTo>
                  <a:pt x="43830" y="23190"/>
                </a:lnTo>
                <a:lnTo>
                  <a:pt x="44150" y="22960"/>
                </a:lnTo>
                <a:lnTo>
                  <a:pt x="44310" y="22800"/>
                </a:lnTo>
                <a:lnTo>
                  <a:pt x="44270" y="22680"/>
                </a:lnTo>
                <a:lnTo>
                  <a:pt x="44220" y="22560"/>
                </a:lnTo>
                <a:lnTo>
                  <a:pt x="44220" y="22200"/>
                </a:lnTo>
                <a:lnTo>
                  <a:pt x="44640" y="21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92" name="Lukovic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2580" y="30890"/>
                </a:moveTo>
                <a:lnTo>
                  <a:pt x="43530" y="30760"/>
                </a:lnTo>
                <a:lnTo>
                  <a:pt x="44080" y="30950"/>
                </a:lnTo>
                <a:lnTo>
                  <a:pt x="44470" y="31020"/>
                </a:lnTo>
                <a:lnTo>
                  <a:pt x="45080" y="31020"/>
                </a:lnTo>
                <a:lnTo>
                  <a:pt x="45540" y="30860"/>
                </a:lnTo>
                <a:lnTo>
                  <a:pt x="48810" y="30490"/>
                </a:lnTo>
                <a:lnTo>
                  <a:pt x="48890" y="31230"/>
                </a:lnTo>
                <a:lnTo>
                  <a:pt x="48630" y="31720"/>
                </a:lnTo>
                <a:lnTo>
                  <a:pt x="48420" y="31800"/>
                </a:lnTo>
                <a:lnTo>
                  <a:pt x="46530" y="32020"/>
                </a:lnTo>
                <a:lnTo>
                  <a:pt x="46440" y="32080"/>
                </a:lnTo>
                <a:lnTo>
                  <a:pt x="46480" y="32160"/>
                </a:lnTo>
                <a:lnTo>
                  <a:pt x="46670" y="32270"/>
                </a:lnTo>
                <a:lnTo>
                  <a:pt x="46770" y="32510"/>
                </a:lnTo>
                <a:lnTo>
                  <a:pt x="46080" y="32300"/>
                </a:lnTo>
                <a:lnTo>
                  <a:pt x="45150" y="32170"/>
                </a:lnTo>
                <a:lnTo>
                  <a:pt x="43930" y="32430"/>
                </a:lnTo>
                <a:lnTo>
                  <a:pt x="43390" y="32860"/>
                </a:lnTo>
                <a:lnTo>
                  <a:pt x="42600" y="33190"/>
                </a:lnTo>
                <a:lnTo>
                  <a:pt x="42380" y="32910"/>
                </a:lnTo>
                <a:lnTo>
                  <a:pt x="42140" y="32840"/>
                </a:lnTo>
                <a:lnTo>
                  <a:pt x="42040" y="32780"/>
                </a:lnTo>
                <a:lnTo>
                  <a:pt x="41950" y="32670"/>
                </a:lnTo>
                <a:lnTo>
                  <a:pt x="41870" y="32550"/>
                </a:lnTo>
                <a:lnTo>
                  <a:pt x="41770" y="32480"/>
                </a:lnTo>
                <a:lnTo>
                  <a:pt x="41670" y="32460"/>
                </a:lnTo>
                <a:lnTo>
                  <a:pt x="41640" y="32330"/>
                </a:lnTo>
                <a:lnTo>
                  <a:pt x="41690" y="32090"/>
                </a:lnTo>
                <a:lnTo>
                  <a:pt x="42010" y="31450"/>
                </a:lnTo>
                <a:lnTo>
                  <a:pt x="42580" y="30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93" name="Benedikt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7350" y="12190"/>
                </a:moveTo>
                <a:lnTo>
                  <a:pt x="77720" y="12340"/>
                </a:lnTo>
                <a:lnTo>
                  <a:pt x="77820" y="12360"/>
                </a:lnTo>
                <a:lnTo>
                  <a:pt x="77960" y="12440"/>
                </a:lnTo>
                <a:lnTo>
                  <a:pt x="78080" y="12450"/>
                </a:lnTo>
                <a:lnTo>
                  <a:pt x="78230" y="12440"/>
                </a:lnTo>
                <a:lnTo>
                  <a:pt x="78360" y="12400"/>
                </a:lnTo>
                <a:lnTo>
                  <a:pt x="78510" y="12450"/>
                </a:lnTo>
                <a:lnTo>
                  <a:pt x="78590" y="12510"/>
                </a:lnTo>
                <a:lnTo>
                  <a:pt x="78520" y="12710"/>
                </a:lnTo>
                <a:lnTo>
                  <a:pt x="78080" y="13100"/>
                </a:lnTo>
                <a:lnTo>
                  <a:pt x="78090" y="13330"/>
                </a:lnTo>
                <a:lnTo>
                  <a:pt x="78170" y="13660"/>
                </a:lnTo>
                <a:lnTo>
                  <a:pt x="78660" y="14270"/>
                </a:lnTo>
                <a:lnTo>
                  <a:pt x="78450" y="14490"/>
                </a:lnTo>
                <a:lnTo>
                  <a:pt x="78130" y="14710"/>
                </a:lnTo>
                <a:lnTo>
                  <a:pt x="78030" y="14740"/>
                </a:lnTo>
                <a:lnTo>
                  <a:pt x="77850" y="14740"/>
                </a:lnTo>
                <a:lnTo>
                  <a:pt x="77770" y="14810"/>
                </a:lnTo>
                <a:lnTo>
                  <a:pt x="77640" y="14770"/>
                </a:lnTo>
                <a:lnTo>
                  <a:pt x="77500" y="14610"/>
                </a:lnTo>
                <a:lnTo>
                  <a:pt x="76990" y="13860"/>
                </a:lnTo>
                <a:lnTo>
                  <a:pt x="76950" y="13840"/>
                </a:lnTo>
                <a:lnTo>
                  <a:pt x="76620" y="13650"/>
                </a:lnTo>
                <a:lnTo>
                  <a:pt x="76710" y="13140"/>
                </a:lnTo>
                <a:lnTo>
                  <a:pt x="76970" y="12580"/>
                </a:lnTo>
                <a:lnTo>
                  <a:pt x="77350" y="12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94" name="Laško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2430" y="33530"/>
                </a:moveTo>
                <a:lnTo>
                  <a:pt x="62770" y="34680"/>
                </a:lnTo>
                <a:lnTo>
                  <a:pt x="62660" y="35110"/>
                </a:lnTo>
                <a:lnTo>
                  <a:pt x="62690" y="35470"/>
                </a:lnTo>
                <a:lnTo>
                  <a:pt x="62610" y="35690"/>
                </a:lnTo>
                <a:lnTo>
                  <a:pt x="62360" y="36180"/>
                </a:lnTo>
                <a:lnTo>
                  <a:pt x="60870" y="36320"/>
                </a:lnTo>
                <a:lnTo>
                  <a:pt x="60460" y="36490"/>
                </a:lnTo>
                <a:lnTo>
                  <a:pt x="60150" y="36720"/>
                </a:lnTo>
                <a:lnTo>
                  <a:pt x="60010" y="36720"/>
                </a:lnTo>
                <a:lnTo>
                  <a:pt x="59920" y="36600"/>
                </a:lnTo>
                <a:lnTo>
                  <a:pt x="59880" y="36360"/>
                </a:lnTo>
                <a:lnTo>
                  <a:pt x="59830" y="36210"/>
                </a:lnTo>
                <a:lnTo>
                  <a:pt x="59710" y="36020"/>
                </a:lnTo>
                <a:lnTo>
                  <a:pt x="59480" y="35870"/>
                </a:lnTo>
                <a:lnTo>
                  <a:pt x="59050" y="35710"/>
                </a:lnTo>
                <a:lnTo>
                  <a:pt x="57600" y="35700"/>
                </a:lnTo>
                <a:lnTo>
                  <a:pt x="57320" y="35760"/>
                </a:lnTo>
                <a:lnTo>
                  <a:pt x="57290" y="35820"/>
                </a:lnTo>
                <a:lnTo>
                  <a:pt x="57310" y="35920"/>
                </a:lnTo>
                <a:lnTo>
                  <a:pt x="57520" y="36160"/>
                </a:lnTo>
                <a:lnTo>
                  <a:pt x="57610" y="36320"/>
                </a:lnTo>
                <a:lnTo>
                  <a:pt x="57640" y="36420"/>
                </a:lnTo>
                <a:lnTo>
                  <a:pt x="57550" y="36650"/>
                </a:lnTo>
                <a:lnTo>
                  <a:pt x="56440" y="35330"/>
                </a:lnTo>
                <a:lnTo>
                  <a:pt x="56060" y="35150"/>
                </a:lnTo>
                <a:lnTo>
                  <a:pt x="55940" y="35050"/>
                </a:lnTo>
                <a:lnTo>
                  <a:pt x="55860" y="34960"/>
                </a:lnTo>
                <a:lnTo>
                  <a:pt x="55820" y="34840"/>
                </a:lnTo>
                <a:lnTo>
                  <a:pt x="55830" y="34750"/>
                </a:lnTo>
                <a:lnTo>
                  <a:pt x="55910" y="34620"/>
                </a:lnTo>
                <a:lnTo>
                  <a:pt x="56020" y="34600"/>
                </a:lnTo>
                <a:lnTo>
                  <a:pt x="56150" y="34660"/>
                </a:lnTo>
                <a:lnTo>
                  <a:pt x="56370" y="34810"/>
                </a:lnTo>
                <a:lnTo>
                  <a:pt x="56720" y="34930"/>
                </a:lnTo>
                <a:lnTo>
                  <a:pt x="56820" y="34880"/>
                </a:lnTo>
                <a:lnTo>
                  <a:pt x="57060" y="34720"/>
                </a:lnTo>
                <a:lnTo>
                  <a:pt x="57160" y="34570"/>
                </a:lnTo>
                <a:lnTo>
                  <a:pt x="57160" y="34350"/>
                </a:lnTo>
                <a:lnTo>
                  <a:pt x="56930" y="33810"/>
                </a:lnTo>
                <a:lnTo>
                  <a:pt x="56680" y="33430"/>
                </a:lnTo>
                <a:lnTo>
                  <a:pt x="56320" y="32990"/>
                </a:lnTo>
                <a:lnTo>
                  <a:pt x="55610" y="32460"/>
                </a:lnTo>
                <a:lnTo>
                  <a:pt x="55510" y="32220"/>
                </a:lnTo>
                <a:lnTo>
                  <a:pt x="54990" y="31550"/>
                </a:lnTo>
                <a:lnTo>
                  <a:pt x="56820" y="31500"/>
                </a:lnTo>
                <a:lnTo>
                  <a:pt x="57610" y="31340"/>
                </a:lnTo>
                <a:lnTo>
                  <a:pt x="57970" y="30930"/>
                </a:lnTo>
                <a:lnTo>
                  <a:pt x="58020" y="31140"/>
                </a:lnTo>
                <a:lnTo>
                  <a:pt x="58120" y="31170"/>
                </a:lnTo>
                <a:lnTo>
                  <a:pt x="58330" y="31190"/>
                </a:lnTo>
                <a:lnTo>
                  <a:pt x="58900" y="30960"/>
                </a:lnTo>
                <a:lnTo>
                  <a:pt x="59150" y="30970"/>
                </a:lnTo>
                <a:lnTo>
                  <a:pt x="59360" y="31110"/>
                </a:lnTo>
                <a:lnTo>
                  <a:pt x="60420" y="31320"/>
                </a:lnTo>
                <a:lnTo>
                  <a:pt x="60470" y="31600"/>
                </a:lnTo>
                <a:lnTo>
                  <a:pt x="60420" y="31720"/>
                </a:lnTo>
                <a:lnTo>
                  <a:pt x="60350" y="31860"/>
                </a:lnTo>
                <a:lnTo>
                  <a:pt x="60240" y="31960"/>
                </a:lnTo>
                <a:lnTo>
                  <a:pt x="60120" y="32020"/>
                </a:lnTo>
                <a:lnTo>
                  <a:pt x="60060" y="32100"/>
                </a:lnTo>
                <a:lnTo>
                  <a:pt x="60090" y="32210"/>
                </a:lnTo>
                <a:lnTo>
                  <a:pt x="60200" y="32290"/>
                </a:lnTo>
                <a:lnTo>
                  <a:pt x="60740" y="32260"/>
                </a:lnTo>
                <a:lnTo>
                  <a:pt x="62210" y="31630"/>
                </a:lnTo>
                <a:lnTo>
                  <a:pt x="62540" y="32200"/>
                </a:lnTo>
                <a:lnTo>
                  <a:pt x="62500" y="32600"/>
                </a:lnTo>
                <a:lnTo>
                  <a:pt x="62320" y="32950"/>
                </a:lnTo>
                <a:lnTo>
                  <a:pt x="62430" y="33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95" name="Dobj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2770" y="34680"/>
                </a:moveTo>
                <a:lnTo>
                  <a:pt x="62430" y="33530"/>
                </a:lnTo>
                <a:lnTo>
                  <a:pt x="63360" y="32850"/>
                </a:lnTo>
                <a:lnTo>
                  <a:pt x="63470" y="32830"/>
                </a:lnTo>
                <a:lnTo>
                  <a:pt x="63610" y="32850"/>
                </a:lnTo>
                <a:lnTo>
                  <a:pt x="63650" y="32970"/>
                </a:lnTo>
                <a:lnTo>
                  <a:pt x="63900" y="33300"/>
                </a:lnTo>
                <a:lnTo>
                  <a:pt x="64010" y="33400"/>
                </a:lnTo>
                <a:lnTo>
                  <a:pt x="64280" y="33560"/>
                </a:lnTo>
                <a:lnTo>
                  <a:pt x="64380" y="33700"/>
                </a:lnTo>
                <a:lnTo>
                  <a:pt x="64430" y="33830"/>
                </a:lnTo>
                <a:lnTo>
                  <a:pt x="64390" y="33950"/>
                </a:lnTo>
                <a:lnTo>
                  <a:pt x="64380" y="34080"/>
                </a:lnTo>
                <a:lnTo>
                  <a:pt x="64340" y="34200"/>
                </a:lnTo>
                <a:lnTo>
                  <a:pt x="64300" y="34270"/>
                </a:lnTo>
                <a:lnTo>
                  <a:pt x="64180" y="34260"/>
                </a:lnTo>
                <a:lnTo>
                  <a:pt x="64050" y="34170"/>
                </a:lnTo>
                <a:lnTo>
                  <a:pt x="63930" y="34020"/>
                </a:lnTo>
                <a:lnTo>
                  <a:pt x="63850" y="33950"/>
                </a:lnTo>
                <a:lnTo>
                  <a:pt x="63750" y="33990"/>
                </a:lnTo>
                <a:lnTo>
                  <a:pt x="63720" y="34090"/>
                </a:lnTo>
                <a:lnTo>
                  <a:pt x="63670" y="34180"/>
                </a:lnTo>
                <a:lnTo>
                  <a:pt x="63430" y="34380"/>
                </a:lnTo>
                <a:lnTo>
                  <a:pt x="63220" y="34620"/>
                </a:lnTo>
                <a:lnTo>
                  <a:pt x="63100" y="34680"/>
                </a:lnTo>
                <a:lnTo>
                  <a:pt x="62980" y="34710"/>
                </a:lnTo>
                <a:lnTo>
                  <a:pt x="62770" y="34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96" name="Ruš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7900" y="15700"/>
                </a:moveTo>
                <a:lnTo>
                  <a:pt x="67600" y="17560"/>
                </a:lnTo>
                <a:lnTo>
                  <a:pt x="67990" y="17900"/>
                </a:lnTo>
                <a:lnTo>
                  <a:pt x="67290" y="18420"/>
                </a:lnTo>
                <a:lnTo>
                  <a:pt x="66170" y="18340"/>
                </a:lnTo>
                <a:lnTo>
                  <a:pt x="63500" y="19250"/>
                </a:lnTo>
                <a:lnTo>
                  <a:pt x="63700" y="18330"/>
                </a:lnTo>
                <a:lnTo>
                  <a:pt x="64440" y="17540"/>
                </a:lnTo>
                <a:lnTo>
                  <a:pt x="64680" y="16990"/>
                </a:lnTo>
                <a:lnTo>
                  <a:pt x="64730" y="16730"/>
                </a:lnTo>
                <a:lnTo>
                  <a:pt x="64710" y="16550"/>
                </a:lnTo>
                <a:lnTo>
                  <a:pt x="64990" y="16210"/>
                </a:lnTo>
                <a:lnTo>
                  <a:pt x="64940" y="16690"/>
                </a:lnTo>
                <a:lnTo>
                  <a:pt x="65660" y="16860"/>
                </a:lnTo>
                <a:lnTo>
                  <a:pt x="66040" y="16730"/>
                </a:lnTo>
                <a:lnTo>
                  <a:pt x="67900" y="15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97" name="Vodic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6100" y="31140"/>
                </a:moveTo>
                <a:lnTo>
                  <a:pt x="36340" y="30930"/>
                </a:lnTo>
                <a:lnTo>
                  <a:pt x="36350" y="30900"/>
                </a:lnTo>
                <a:lnTo>
                  <a:pt x="36220" y="30600"/>
                </a:lnTo>
                <a:lnTo>
                  <a:pt x="37310" y="30730"/>
                </a:lnTo>
                <a:lnTo>
                  <a:pt x="38000" y="31810"/>
                </a:lnTo>
                <a:lnTo>
                  <a:pt x="38380" y="31930"/>
                </a:lnTo>
                <a:lnTo>
                  <a:pt x="38360" y="32470"/>
                </a:lnTo>
                <a:lnTo>
                  <a:pt x="38100" y="32650"/>
                </a:lnTo>
                <a:lnTo>
                  <a:pt x="37980" y="32920"/>
                </a:lnTo>
                <a:lnTo>
                  <a:pt x="37700" y="33120"/>
                </a:lnTo>
                <a:lnTo>
                  <a:pt x="36920" y="33370"/>
                </a:lnTo>
                <a:lnTo>
                  <a:pt x="36610" y="33400"/>
                </a:lnTo>
                <a:lnTo>
                  <a:pt x="36410" y="33210"/>
                </a:lnTo>
                <a:lnTo>
                  <a:pt x="36100" y="31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98" name="Komend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7310" y="30730"/>
                </a:moveTo>
                <a:lnTo>
                  <a:pt x="38810" y="29050"/>
                </a:lnTo>
                <a:lnTo>
                  <a:pt x="39180" y="29680"/>
                </a:lnTo>
                <a:lnTo>
                  <a:pt x="39310" y="30230"/>
                </a:lnTo>
                <a:lnTo>
                  <a:pt x="39680" y="30930"/>
                </a:lnTo>
                <a:lnTo>
                  <a:pt x="38380" y="31930"/>
                </a:lnTo>
                <a:lnTo>
                  <a:pt x="38000" y="31810"/>
                </a:lnTo>
                <a:lnTo>
                  <a:pt x="37310" y="30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99" name="Mengeš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9680" y="30930"/>
                </a:moveTo>
                <a:lnTo>
                  <a:pt x="39600" y="31170"/>
                </a:lnTo>
                <a:lnTo>
                  <a:pt x="39890" y="31310"/>
                </a:lnTo>
                <a:lnTo>
                  <a:pt x="39710" y="31840"/>
                </a:lnTo>
                <a:lnTo>
                  <a:pt x="39880" y="33030"/>
                </a:lnTo>
                <a:lnTo>
                  <a:pt x="37890" y="33670"/>
                </a:lnTo>
                <a:lnTo>
                  <a:pt x="37700" y="33120"/>
                </a:lnTo>
                <a:lnTo>
                  <a:pt x="37980" y="32920"/>
                </a:lnTo>
                <a:lnTo>
                  <a:pt x="38100" y="32650"/>
                </a:lnTo>
                <a:lnTo>
                  <a:pt x="38360" y="32470"/>
                </a:lnTo>
                <a:lnTo>
                  <a:pt x="38380" y="31930"/>
                </a:lnTo>
                <a:lnTo>
                  <a:pt x="39680" y="30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00" name="Vrhnik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2860" y="38530"/>
                </a:moveTo>
                <a:lnTo>
                  <a:pt x="32840" y="38740"/>
                </a:lnTo>
                <a:lnTo>
                  <a:pt x="33030" y="39160"/>
                </a:lnTo>
                <a:lnTo>
                  <a:pt x="33240" y="39350"/>
                </a:lnTo>
                <a:lnTo>
                  <a:pt x="33460" y="39510"/>
                </a:lnTo>
                <a:lnTo>
                  <a:pt x="33540" y="39800"/>
                </a:lnTo>
                <a:lnTo>
                  <a:pt x="33570" y="40030"/>
                </a:lnTo>
                <a:lnTo>
                  <a:pt x="33560" y="40290"/>
                </a:lnTo>
                <a:lnTo>
                  <a:pt x="33410" y="40610"/>
                </a:lnTo>
                <a:lnTo>
                  <a:pt x="32800" y="40790"/>
                </a:lnTo>
                <a:lnTo>
                  <a:pt x="32720" y="40930"/>
                </a:lnTo>
                <a:lnTo>
                  <a:pt x="32610" y="41060"/>
                </a:lnTo>
                <a:lnTo>
                  <a:pt x="32500" y="41530"/>
                </a:lnTo>
                <a:lnTo>
                  <a:pt x="32510" y="41900"/>
                </a:lnTo>
                <a:lnTo>
                  <a:pt x="32600" y="42270"/>
                </a:lnTo>
                <a:lnTo>
                  <a:pt x="33180" y="43780"/>
                </a:lnTo>
                <a:lnTo>
                  <a:pt x="33360" y="44060"/>
                </a:lnTo>
                <a:lnTo>
                  <a:pt x="33720" y="44510"/>
                </a:lnTo>
                <a:lnTo>
                  <a:pt x="33390" y="44680"/>
                </a:lnTo>
                <a:lnTo>
                  <a:pt x="32260" y="43850"/>
                </a:lnTo>
                <a:lnTo>
                  <a:pt x="31790" y="43690"/>
                </a:lnTo>
                <a:lnTo>
                  <a:pt x="31500" y="43920"/>
                </a:lnTo>
                <a:lnTo>
                  <a:pt x="31110" y="43020"/>
                </a:lnTo>
                <a:lnTo>
                  <a:pt x="30380" y="42120"/>
                </a:lnTo>
                <a:lnTo>
                  <a:pt x="29760" y="41490"/>
                </a:lnTo>
                <a:lnTo>
                  <a:pt x="29500" y="41310"/>
                </a:lnTo>
                <a:lnTo>
                  <a:pt x="29320" y="41220"/>
                </a:lnTo>
                <a:lnTo>
                  <a:pt x="29180" y="41230"/>
                </a:lnTo>
                <a:lnTo>
                  <a:pt x="29050" y="41150"/>
                </a:lnTo>
                <a:lnTo>
                  <a:pt x="28950" y="40960"/>
                </a:lnTo>
                <a:lnTo>
                  <a:pt x="29000" y="40750"/>
                </a:lnTo>
                <a:lnTo>
                  <a:pt x="29130" y="40510"/>
                </a:lnTo>
                <a:lnTo>
                  <a:pt x="29080" y="40200"/>
                </a:lnTo>
                <a:lnTo>
                  <a:pt x="29210" y="39630"/>
                </a:lnTo>
                <a:lnTo>
                  <a:pt x="29460" y="39460"/>
                </a:lnTo>
                <a:lnTo>
                  <a:pt x="29500" y="39380"/>
                </a:lnTo>
                <a:lnTo>
                  <a:pt x="28810" y="38920"/>
                </a:lnTo>
                <a:lnTo>
                  <a:pt x="28530" y="38840"/>
                </a:lnTo>
                <a:lnTo>
                  <a:pt x="28360" y="38150"/>
                </a:lnTo>
                <a:lnTo>
                  <a:pt x="29910" y="38340"/>
                </a:lnTo>
                <a:lnTo>
                  <a:pt x="29970" y="38640"/>
                </a:lnTo>
                <a:lnTo>
                  <a:pt x="29760" y="38810"/>
                </a:lnTo>
                <a:lnTo>
                  <a:pt x="29800" y="38950"/>
                </a:lnTo>
                <a:lnTo>
                  <a:pt x="29950" y="39120"/>
                </a:lnTo>
                <a:lnTo>
                  <a:pt x="30580" y="39410"/>
                </a:lnTo>
                <a:lnTo>
                  <a:pt x="30770" y="39430"/>
                </a:lnTo>
                <a:lnTo>
                  <a:pt x="30850" y="39360"/>
                </a:lnTo>
                <a:lnTo>
                  <a:pt x="30830" y="39230"/>
                </a:lnTo>
                <a:lnTo>
                  <a:pt x="30870" y="39100"/>
                </a:lnTo>
                <a:lnTo>
                  <a:pt x="31030" y="39020"/>
                </a:lnTo>
                <a:lnTo>
                  <a:pt x="31770" y="38880"/>
                </a:lnTo>
                <a:lnTo>
                  <a:pt x="31970" y="38800"/>
                </a:lnTo>
                <a:lnTo>
                  <a:pt x="32730" y="38600"/>
                </a:lnTo>
                <a:lnTo>
                  <a:pt x="32860" y="38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01" name="Horjul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2730" y="38600"/>
                </a:moveTo>
                <a:lnTo>
                  <a:pt x="31970" y="38800"/>
                </a:lnTo>
                <a:lnTo>
                  <a:pt x="31770" y="38880"/>
                </a:lnTo>
                <a:lnTo>
                  <a:pt x="31030" y="39020"/>
                </a:lnTo>
                <a:lnTo>
                  <a:pt x="30870" y="39100"/>
                </a:lnTo>
                <a:lnTo>
                  <a:pt x="30830" y="39230"/>
                </a:lnTo>
                <a:lnTo>
                  <a:pt x="30850" y="39360"/>
                </a:lnTo>
                <a:lnTo>
                  <a:pt x="30770" y="39430"/>
                </a:lnTo>
                <a:lnTo>
                  <a:pt x="30580" y="39410"/>
                </a:lnTo>
                <a:lnTo>
                  <a:pt x="29950" y="39120"/>
                </a:lnTo>
                <a:lnTo>
                  <a:pt x="29800" y="38950"/>
                </a:lnTo>
                <a:lnTo>
                  <a:pt x="29760" y="38810"/>
                </a:lnTo>
                <a:lnTo>
                  <a:pt x="29970" y="38640"/>
                </a:lnTo>
                <a:lnTo>
                  <a:pt x="29910" y="38340"/>
                </a:lnTo>
                <a:lnTo>
                  <a:pt x="29890" y="37870"/>
                </a:lnTo>
                <a:lnTo>
                  <a:pt x="30150" y="37530"/>
                </a:lnTo>
                <a:lnTo>
                  <a:pt x="30280" y="37460"/>
                </a:lnTo>
                <a:lnTo>
                  <a:pt x="31010" y="37280"/>
                </a:lnTo>
                <a:lnTo>
                  <a:pt x="32190" y="37400"/>
                </a:lnTo>
                <a:lnTo>
                  <a:pt x="32410" y="37490"/>
                </a:lnTo>
                <a:lnTo>
                  <a:pt x="32590" y="37610"/>
                </a:lnTo>
                <a:lnTo>
                  <a:pt x="32770" y="37970"/>
                </a:lnTo>
                <a:lnTo>
                  <a:pt x="32800" y="38130"/>
                </a:lnTo>
                <a:lnTo>
                  <a:pt x="32810" y="38270"/>
                </a:lnTo>
                <a:lnTo>
                  <a:pt x="32770" y="38370"/>
                </a:lnTo>
                <a:lnTo>
                  <a:pt x="32730" y="38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02" name="Cerkvenjak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9310" y="14610"/>
                </a:moveTo>
                <a:lnTo>
                  <a:pt x="79960" y="14700"/>
                </a:lnTo>
                <a:lnTo>
                  <a:pt x="79670" y="15540"/>
                </a:lnTo>
                <a:lnTo>
                  <a:pt x="80200" y="16350"/>
                </a:lnTo>
                <a:lnTo>
                  <a:pt x="79400" y="16910"/>
                </a:lnTo>
                <a:lnTo>
                  <a:pt x="79260" y="16930"/>
                </a:lnTo>
                <a:lnTo>
                  <a:pt x="79070" y="16910"/>
                </a:lnTo>
                <a:lnTo>
                  <a:pt x="79000" y="16810"/>
                </a:lnTo>
                <a:lnTo>
                  <a:pt x="78520" y="16550"/>
                </a:lnTo>
                <a:lnTo>
                  <a:pt x="78260" y="15570"/>
                </a:lnTo>
                <a:lnTo>
                  <a:pt x="78340" y="15420"/>
                </a:lnTo>
                <a:lnTo>
                  <a:pt x="78460" y="15220"/>
                </a:lnTo>
                <a:lnTo>
                  <a:pt x="78800" y="14970"/>
                </a:lnTo>
                <a:lnTo>
                  <a:pt x="78950" y="14900"/>
                </a:lnTo>
                <a:lnTo>
                  <a:pt x="79310" y="14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03" name="Trzin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7890" y="33670"/>
                </a:moveTo>
                <a:lnTo>
                  <a:pt x="39880" y="33030"/>
                </a:lnTo>
                <a:lnTo>
                  <a:pt x="39480" y="33590"/>
                </a:lnTo>
                <a:lnTo>
                  <a:pt x="39340" y="34000"/>
                </a:lnTo>
                <a:lnTo>
                  <a:pt x="39290" y="34700"/>
                </a:lnTo>
                <a:lnTo>
                  <a:pt x="38440" y="34340"/>
                </a:lnTo>
                <a:lnTo>
                  <a:pt x="37890" y="33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04" name="Puconci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6660" y="8020"/>
                </a:moveTo>
                <a:lnTo>
                  <a:pt x="86070" y="8760"/>
                </a:lnTo>
                <a:lnTo>
                  <a:pt x="85900" y="8770"/>
                </a:lnTo>
                <a:lnTo>
                  <a:pt x="85730" y="9030"/>
                </a:lnTo>
                <a:lnTo>
                  <a:pt x="85650" y="9120"/>
                </a:lnTo>
                <a:lnTo>
                  <a:pt x="85740" y="10010"/>
                </a:lnTo>
                <a:lnTo>
                  <a:pt x="84950" y="10330"/>
                </a:lnTo>
                <a:lnTo>
                  <a:pt x="84750" y="10260"/>
                </a:lnTo>
                <a:lnTo>
                  <a:pt x="83710" y="10310"/>
                </a:lnTo>
                <a:lnTo>
                  <a:pt x="83250" y="10120"/>
                </a:lnTo>
                <a:lnTo>
                  <a:pt x="83010" y="9930"/>
                </a:lnTo>
                <a:lnTo>
                  <a:pt x="82750" y="9850"/>
                </a:lnTo>
                <a:lnTo>
                  <a:pt x="82500" y="9730"/>
                </a:lnTo>
                <a:lnTo>
                  <a:pt x="82290" y="9520"/>
                </a:lnTo>
                <a:lnTo>
                  <a:pt x="82240" y="9380"/>
                </a:lnTo>
                <a:lnTo>
                  <a:pt x="82120" y="9080"/>
                </a:lnTo>
                <a:lnTo>
                  <a:pt x="82210" y="8690"/>
                </a:lnTo>
                <a:lnTo>
                  <a:pt x="82250" y="8420"/>
                </a:lnTo>
                <a:lnTo>
                  <a:pt x="82190" y="7550"/>
                </a:lnTo>
                <a:lnTo>
                  <a:pt x="82420" y="7210"/>
                </a:lnTo>
                <a:lnTo>
                  <a:pt x="82960" y="7180"/>
                </a:lnTo>
                <a:lnTo>
                  <a:pt x="83220" y="7230"/>
                </a:lnTo>
                <a:lnTo>
                  <a:pt x="83400" y="7300"/>
                </a:lnTo>
                <a:lnTo>
                  <a:pt x="83620" y="7220"/>
                </a:lnTo>
                <a:lnTo>
                  <a:pt x="83820" y="7070"/>
                </a:lnTo>
                <a:lnTo>
                  <a:pt x="84250" y="6220"/>
                </a:lnTo>
                <a:lnTo>
                  <a:pt x="84520" y="4460"/>
                </a:lnTo>
                <a:lnTo>
                  <a:pt x="84910" y="4580"/>
                </a:lnTo>
                <a:lnTo>
                  <a:pt x="85040" y="4760"/>
                </a:lnTo>
                <a:lnTo>
                  <a:pt x="85220" y="4940"/>
                </a:lnTo>
                <a:lnTo>
                  <a:pt x="85330" y="5260"/>
                </a:lnTo>
                <a:lnTo>
                  <a:pt x="85880" y="5800"/>
                </a:lnTo>
                <a:lnTo>
                  <a:pt x="86100" y="5870"/>
                </a:lnTo>
                <a:lnTo>
                  <a:pt x="86290" y="5970"/>
                </a:lnTo>
                <a:lnTo>
                  <a:pt x="86410" y="6110"/>
                </a:lnTo>
                <a:lnTo>
                  <a:pt x="86470" y="6460"/>
                </a:lnTo>
                <a:lnTo>
                  <a:pt x="86160" y="7290"/>
                </a:lnTo>
                <a:lnTo>
                  <a:pt x="86280" y="7500"/>
                </a:lnTo>
                <a:lnTo>
                  <a:pt x="86660" y="8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05" name="Grad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4200" y="4310"/>
                </a:moveTo>
                <a:lnTo>
                  <a:pt x="84520" y="4460"/>
                </a:lnTo>
                <a:lnTo>
                  <a:pt x="84250" y="6220"/>
                </a:lnTo>
                <a:lnTo>
                  <a:pt x="83820" y="7070"/>
                </a:lnTo>
                <a:lnTo>
                  <a:pt x="83620" y="7220"/>
                </a:lnTo>
                <a:lnTo>
                  <a:pt x="83400" y="7300"/>
                </a:lnTo>
                <a:lnTo>
                  <a:pt x="83220" y="7230"/>
                </a:lnTo>
                <a:lnTo>
                  <a:pt x="82960" y="7180"/>
                </a:lnTo>
                <a:lnTo>
                  <a:pt x="82420" y="7210"/>
                </a:lnTo>
                <a:lnTo>
                  <a:pt x="82090" y="6960"/>
                </a:lnTo>
                <a:lnTo>
                  <a:pt x="82070" y="6720"/>
                </a:lnTo>
                <a:lnTo>
                  <a:pt x="82200" y="5020"/>
                </a:lnTo>
                <a:lnTo>
                  <a:pt x="82670" y="4910"/>
                </a:lnTo>
                <a:lnTo>
                  <a:pt x="82830" y="4750"/>
                </a:lnTo>
                <a:lnTo>
                  <a:pt x="83240" y="4420"/>
                </a:lnTo>
                <a:lnTo>
                  <a:pt x="83440" y="4350"/>
                </a:lnTo>
                <a:lnTo>
                  <a:pt x="84200" y="4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06" name="Murska Sobot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5740" y="10010"/>
                </a:moveTo>
                <a:lnTo>
                  <a:pt x="86110" y="10770"/>
                </a:lnTo>
                <a:lnTo>
                  <a:pt x="86130" y="11090"/>
                </a:lnTo>
                <a:lnTo>
                  <a:pt x="86300" y="11300"/>
                </a:lnTo>
                <a:lnTo>
                  <a:pt x="86460" y="11450"/>
                </a:lnTo>
                <a:lnTo>
                  <a:pt x="87100" y="11780"/>
                </a:lnTo>
                <a:lnTo>
                  <a:pt x="87530" y="11860"/>
                </a:lnTo>
                <a:lnTo>
                  <a:pt x="86510" y="12880"/>
                </a:lnTo>
                <a:lnTo>
                  <a:pt x="86130" y="13040"/>
                </a:lnTo>
                <a:lnTo>
                  <a:pt x="85850" y="13470"/>
                </a:lnTo>
                <a:lnTo>
                  <a:pt x="85220" y="13870"/>
                </a:lnTo>
                <a:lnTo>
                  <a:pt x="84060" y="13310"/>
                </a:lnTo>
                <a:lnTo>
                  <a:pt x="83770" y="13110"/>
                </a:lnTo>
                <a:lnTo>
                  <a:pt x="84060" y="12560"/>
                </a:lnTo>
                <a:lnTo>
                  <a:pt x="84130" y="12270"/>
                </a:lnTo>
                <a:lnTo>
                  <a:pt x="84010" y="11980"/>
                </a:lnTo>
                <a:lnTo>
                  <a:pt x="83870" y="11740"/>
                </a:lnTo>
                <a:lnTo>
                  <a:pt x="83710" y="11530"/>
                </a:lnTo>
                <a:lnTo>
                  <a:pt x="83600" y="11110"/>
                </a:lnTo>
                <a:lnTo>
                  <a:pt x="83560" y="10890"/>
                </a:lnTo>
                <a:lnTo>
                  <a:pt x="83710" y="10310"/>
                </a:lnTo>
                <a:lnTo>
                  <a:pt x="84750" y="10260"/>
                </a:lnTo>
                <a:lnTo>
                  <a:pt x="84950" y="10330"/>
                </a:lnTo>
                <a:lnTo>
                  <a:pt x="85740" y="10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07" name="Sveti Andraž v Slovenskih Goricah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8520" y="16550"/>
                </a:moveTo>
                <a:lnTo>
                  <a:pt x="79000" y="16810"/>
                </a:lnTo>
                <a:lnTo>
                  <a:pt x="79070" y="16910"/>
                </a:lnTo>
                <a:lnTo>
                  <a:pt x="79260" y="16930"/>
                </a:lnTo>
                <a:lnTo>
                  <a:pt x="79400" y="16910"/>
                </a:lnTo>
                <a:lnTo>
                  <a:pt x="80200" y="16350"/>
                </a:lnTo>
                <a:lnTo>
                  <a:pt x="80800" y="17290"/>
                </a:lnTo>
                <a:lnTo>
                  <a:pt x="80100" y="17500"/>
                </a:lnTo>
                <a:lnTo>
                  <a:pt x="79760" y="17730"/>
                </a:lnTo>
                <a:lnTo>
                  <a:pt x="79490" y="17850"/>
                </a:lnTo>
                <a:lnTo>
                  <a:pt x="79270" y="18050"/>
                </a:lnTo>
                <a:lnTo>
                  <a:pt x="79130" y="18240"/>
                </a:lnTo>
                <a:lnTo>
                  <a:pt x="79060" y="18850"/>
                </a:lnTo>
                <a:lnTo>
                  <a:pt x="78520" y="18140"/>
                </a:lnTo>
                <a:lnTo>
                  <a:pt x="78680" y="17520"/>
                </a:lnTo>
                <a:lnTo>
                  <a:pt x="78670" y="17360"/>
                </a:lnTo>
                <a:lnTo>
                  <a:pt x="78630" y="17160"/>
                </a:lnTo>
                <a:lnTo>
                  <a:pt x="78570" y="17060"/>
                </a:lnTo>
                <a:lnTo>
                  <a:pt x="78390" y="16870"/>
                </a:lnTo>
                <a:lnTo>
                  <a:pt x="78520" y="16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08" name="Brezovic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3410" y="40610"/>
                </a:moveTo>
                <a:lnTo>
                  <a:pt x="33560" y="40290"/>
                </a:lnTo>
                <a:lnTo>
                  <a:pt x="33700" y="39990"/>
                </a:lnTo>
                <a:lnTo>
                  <a:pt x="33610" y="39430"/>
                </a:lnTo>
                <a:lnTo>
                  <a:pt x="33790" y="39070"/>
                </a:lnTo>
                <a:lnTo>
                  <a:pt x="34000" y="38850"/>
                </a:lnTo>
                <a:lnTo>
                  <a:pt x="34330" y="38730"/>
                </a:lnTo>
                <a:lnTo>
                  <a:pt x="34370" y="38520"/>
                </a:lnTo>
                <a:lnTo>
                  <a:pt x="34380" y="38370"/>
                </a:lnTo>
                <a:lnTo>
                  <a:pt x="34310" y="38180"/>
                </a:lnTo>
                <a:lnTo>
                  <a:pt x="33980" y="37840"/>
                </a:lnTo>
                <a:lnTo>
                  <a:pt x="34620" y="37690"/>
                </a:lnTo>
                <a:lnTo>
                  <a:pt x="34770" y="37730"/>
                </a:lnTo>
                <a:lnTo>
                  <a:pt x="35240" y="37970"/>
                </a:lnTo>
                <a:lnTo>
                  <a:pt x="35650" y="38510"/>
                </a:lnTo>
                <a:lnTo>
                  <a:pt x="36010" y="38780"/>
                </a:lnTo>
                <a:lnTo>
                  <a:pt x="36070" y="38960"/>
                </a:lnTo>
                <a:lnTo>
                  <a:pt x="35900" y="39190"/>
                </a:lnTo>
                <a:lnTo>
                  <a:pt x="35660" y="39430"/>
                </a:lnTo>
                <a:lnTo>
                  <a:pt x="35450" y="39730"/>
                </a:lnTo>
                <a:lnTo>
                  <a:pt x="35430" y="40010"/>
                </a:lnTo>
                <a:lnTo>
                  <a:pt x="35710" y="40250"/>
                </a:lnTo>
                <a:lnTo>
                  <a:pt x="36110" y="41330"/>
                </a:lnTo>
                <a:lnTo>
                  <a:pt x="36110" y="41790"/>
                </a:lnTo>
                <a:lnTo>
                  <a:pt x="36250" y="42470"/>
                </a:lnTo>
                <a:lnTo>
                  <a:pt x="36340" y="43080"/>
                </a:lnTo>
                <a:lnTo>
                  <a:pt x="37010" y="44120"/>
                </a:lnTo>
                <a:lnTo>
                  <a:pt x="35630" y="44840"/>
                </a:lnTo>
                <a:lnTo>
                  <a:pt x="35440" y="44870"/>
                </a:lnTo>
                <a:lnTo>
                  <a:pt x="34910" y="44540"/>
                </a:lnTo>
                <a:lnTo>
                  <a:pt x="34610" y="43680"/>
                </a:lnTo>
                <a:lnTo>
                  <a:pt x="34690" y="43370"/>
                </a:lnTo>
                <a:lnTo>
                  <a:pt x="34740" y="42930"/>
                </a:lnTo>
                <a:lnTo>
                  <a:pt x="34830" y="42390"/>
                </a:lnTo>
                <a:lnTo>
                  <a:pt x="34780" y="42240"/>
                </a:lnTo>
                <a:lnTo>
                  <a:pt x="34610" y="42120"/>
                </a:lnTo>
                <a:lnTo>
                  <a:pt x="34450" y="42120"/>
                </a:lnTo>
                <a:lnTo>
                  <a:pt x="34170" y="41930"/>
                </a:lnTo>
                <a:lnTo>
                  <a:pt x="33950" y="41700"/>
                </a:lnTo>
                <a:lnTo>
                  <a:pt x="33540" y="41170"/>
                </a:lnTo>
                <a:lnTo>
                  <a:pt x="33410" y="40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09" name="Dobrova-Polhov Gradec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2240" y="35090"/>
                </a:moveTo>
                <a:lnTo>
                  <a:pt x="32480" y="35420"/>
                </a:lnTo>
                <a:lnTo>
                  <a:pt x="32620" y="35560"/>
                </a:lnTo>
                <a:lnTo>
                  <a:pt x="32980" y="35710"/>
                </a:lnTo>
                <a:lnTo>
                  <a:pt x="33600" y="35430"/>
                </a:lnTo>
                <a:lnTo>
                  <a:pt x="34650" y="35730"/>
                </a:lnTo>
                <a:lnTo>
                  <a:pt x="34840" y="35740"/>
                </a:lnTo>
                <a:lnTo>
                  <a:pt x="35010" y="35810"/>
                </a:lnTo>
                <a:lnTo>
                  <a:pt x="35100" y="35920"/>
                </a:lnTo>
                <a:lnTo>
                  <a:pt x="35340" y="36560"/>
                </a:lnTo>
                <a:lnTo>
                  <a:pt x="35410" y="36660"/>
                </a:lnTo>
                <a:lnTo>
                  <a:pt x="35480" y="36840"/>
                </a:lnTo>
                <a:lnTo>
                  <a:pt x="35560" y="37090"/>
                </a:lnTo>
                <a:lnTo>
                  <a:pt x="35590" y="37480"/>
                </a:lnTo>
                <a:lnTo>
                  <a:pt x="35570" y="37680"/>
                </a:lnTo>
                <a:lnTo>
                  <a:pt x="35550" y="37780"/>
                </a:lnTo>
                <a:lnTo>
                  <a:pt x="35240" y="37970"/>
                </a:lnTo>
                <a:lnTo>
                  <a:pt x="34770" y="37730"/>
                </a:lnTo>
                <a:lnTo>
                  <a:pt x="34620" y="37690"/>
                </a:lnTo>
                <a:lnTo>
                  <a:pt x="33980" y="37840"/>
                </a:lnTo>
                <a:lnTo>
                  <a:pt x="33450" y="38040"/>
                </a:lnTo>
                <a:lnTo>
                  <a:pt x="33240" y="38320"/>
                </a:lnTo>
                <a:lnTo>
                  <a:pt x="32860" y="38530"/>
                </a:lnTo>
                <a:lnTo>
                  <a:pt x="32730" y="38600"/>
                </a:lnTo>
                <a:lnTo>
                  <a:pt x="32770" y="38370"/>
                </a:lnTo>
                <a:lnTo>
                  <a:pt x="32810" y="38270"/>
                </a:lnTo>
                <a:lnTo>
                  <a:pt x="32800" y="38130"/>
                </a:lnTo>
                <a:lnTo>
                  <a:pt x="32770" y="37970"/>
                </a:lnTo>
                <a:lnTo>
                  <a:pt x="32590" y="37610"/>
                </a:lnTo>
                <a:lnTo>
                  <a:pt x="32410" y="37490"/>
                </a:lnTo>
                <a:lnTo>
                  <a:pt x="32190" y="37400"/>
                </a:lnTo>
                <a:lnTo>
                  <a:pt x="31010" y="37280"/>
                </a:lnTo>
                <a:lnTo>
                  <a:pt x="30280" y="37460"/>
                </a:lnTo>
                <a:lnTo>
                  <a:pt x="30150" y="37530"/>
                </a:lnTo>
                <a:lnTo>
                  <a:pt x="29890" y="37870"/>
                </a:lnTo>
                <a:lnTo>
                  <a:pt x="29910" y="38340"/>
                </a:lnTo>
                <a:lnTo>
                  <a:pt x="28360" y="38150"/>
                </a:lnTo>
                <a:lnTo>
                  <a:pt x="28430" y="37740"/>
                </a:lnTo>
                <a:lnTo>
                  <a:pt x="28260" y="37600"/>
                </a:lnTo>
                <a:lnTo>
                  <a:pt x="28830" y="36680"/>
                </a:lnTo>
                <a:lnTo>
                  <a:pt x="28850" y="36400"/>
                </a:lnTo>
                <a:lnTo>
                  <a:pt x="28930" y="36120"/>
                </a:lnTo>
                <a:lnTo>
                  <a:pt x="28960" y="35510"/>
                </a:lnTo>
                <a:lnTo>
                  <a:pt x="29560" y="35020"/>
                </a:lnTo>
                <a:lnTo>
                  <a:pt x="30580" y="34750"/>
                </a:lnTo>
                <a:lnTo>
                  <a:pt x="32240" y="35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10" name="Gorenja vas-Poljan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27540" y="31710"/>
                </a:moveTo>
                <a:lnTo>
                  <a:pt x="27870" y="31760"/>
                </a:lnTo>
                <a:lnTo>
                  <a:pt x="28230" y="31680"/>
                </a:lnTo>
                <a:lnTo>
                  <a:pt x="28760" y="31650"/>
                </a:lnTo>
                <a:lnTo>
                  <a:pt x="29010" y="31720"/>
                </a:lnTo>
                <a:lnTo>
                  <a:pt x="29190" y="31890"/>
                </a:lnTo>
                <a:lnTo>
                  <a:pt x="29290" y="32070"/>
                </a:lnTo>
                <a:lnTo>
                  <a:pt x="29060" y="32560"/>
                </a:lnTo>
                <a:lnTo>
                  <a:pt x="28880" y="32720"/>
                </a:lnTo>
                <a:lnTo>
                  <a:pt x="28740" y="32980"/>
                </a:lnTo>
                <a:lnTo>
                  <a:pt x="28670" y="33180"/>
                </a:lnTo>
                <a:lnTo>
                  <a:pt x="28650" y="33310"/>
                </a:lnTo>
                <a:lnTo>
                  <a:pt x="28770" y="33440"/>
                </a:lnTo>
                <a:lnTo>
                  <a:pt x="28820" y="33570"/>
                </a:lnTo>
                <a:lnTo>
                  <a:pt x="28840" y="33770"/>
                </a:lnTo>
                <a:lnTo>
                  <a:pt x="28720" y="33960"/>
                </a:lnTo>
                <a:lnTo>
                  <a:pt x="28640" y="34190"/>
                </a:lnTo>
                <a:lnTo>
                  <a:pt x="28630" y="34560"/>
                </a:lnTo>
                <a:lnTo>
                  <a:pt x="28660" y="34920"/>
                </a:lnTo>
                <a:lnTo>
                  <a:pt x="28870" y="35140"/>
                </a:lnTo>
                <a:lnTo>
                  <a:pt x="28960" y="35510"/>
                </a:lnTo>
                <a:lnTo>
                  <a:pt x="28930" y="36120"/>
                </a:lnTo>
                <a:lnTo>
                  <a:pt x="28850" y="36400"/>
                </a:lnTo>
                <a:lnTo>
                  <a:pt x="28830" y="36680"/>
                </a:lnTo>
                <a:lnTo>
                  <a:pt x="28260" y="37600"/>
                </a:lnTo>
                <a:lnTo>
                  <a:pt x="27650" y="37100"/>
                </a:lnTo>
                <a:lnTo>
                  <a:pt x="27450" y="36890"/>
                </a:lnTo>
                <a:lnTo>
                  <a:pt x="27090" y="36430"/>
                </a:lnTo>
                <a:lnTo>
                  <a:pt x="26920" y="36280"/>
                </a:lnTo>
                <a:lnTo>
                  <a:pt x="26610" y="36140"/>
                </a:lnTo>
                <a:lnTo>
                  <a:pt x="24310" y="35640"/>
                </a:lnTo>
                <a:lnTo>
                  <a:pt x="23980" y="35710"/>
                </a:lnTo>
                <a:lnTo>
                  <a:pt x="23820" y="35780"/>
                </a:lnTo>
                <a:lnTo>
                  <a:pt x="23730" y="36140"/>
                </a:lnTo>
                <a:lnTo>
                  <a:pt x="23540" y="35890"/>
                </a:lnTo>
                <a:lnTo>
                  <a:pt x="23490" y="35760"/>
                </a:lnTo>
                <a:lnTo>
                  <a:pt x="23570" y="35320"/>
                </a:lnTo>
                <a:lnTo>
                  <a:pt x="23660" y="34950"/>
                </a:lnTo>
                <a:lnTo>
                  <a:pt x="24990" y="32600"/>
                </a:lnTo>
                <a:lnTo>
                  <a:pt x="25590" y="32200"/>
                </a:lnTo>
                <a:lnTo>
                  <a:pt x="25680" y="32090"/>
                </a:lnTo>
                <a:lnTo>
                  <a:pt x="27540" y="31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11" name="Logatec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28360" y="38150"/>
                </a:moveTo>
                <a:lnTo>
                  <a:pt x="28530" y="38840"/>
                </a:lnTo>
                <a:lnTo>
                  <a:pt x="28810" y="38920"/>
                </a:lnTo>
                <a:lnTo>
                  <a:pt x="29500" y="39380"/>
                </a:lnTo>
                <a:lnTo>
                  <a:pt x="29460" y="39460"/>
                </a:lnTo>
                <a:lnTo>
                  <a:pt x="29210" y="39630"/>
                </a:lnTo>
                <a:lnTo>
                  <a:pt x="29080" y="40200"/>
                </a:lnTo>
                <a:lnTo>
                  <a:pt x="29130" y="40510"/>
                </a:lnTo>
                <a:lnTo>
                  <a:pt x="29000" y="40750"/>
                </a:lnTo>
                <a:lnTo>
                  <a:pt x="28950" y="40960"/>
                </a:lnTo>
                <a:lnTo>
                  <a:pt x="29050" y="41150"/>
                </a:lnTo>
                <a:lnTo>
                  <a:pt x="29180" y="41230"/>
                </a:lnTo>
                <a:lnTo>
                  <a:pt x="29320" y="41220"/>
                </a:lnTo>
                <a:lnTo>
                  <a:pt x="29500" y="41310"/>
                </a:lnTo>
                <a:lnTo>
                  <a:pt x="29760" y="41490"/>
                </a:lnTo>
                <a:lnTo>
                  <a:pt x="30380" y="42120"/>
                </a:lnTo>
                <a:lnTo>
                  <a:pt x="31110" y="43020"/>
                </a:lnTo>
                <a:lnTo>
                  <a:pt x="31500" y="43920"/>
                </a:lnTo>
                <a:lnTo>
                  <a:pt x="30840" y="45560"/>
                </a:lnTo>
                <a:lnTo>
                  <a:pt x="29270" y="44870"/>
                </a:lnTo>
                <a:lnTo>
                  <a:pt x="28630" y="44470"/>
                </a:lnTo>
                <a:lnTo>
                  <a:pt x="28030" y="44340"/>
                </a:lnTo>
                <a:lnTo>
                  <a:pt x="26500" y="44620"/>
                </a:lnTo>
                <a:lnTo>
                  <a:pt x="26350" y="44210"/>
                </a:lnTo>
                <a:lnTo>
                  <a:pt x="26010" y="43270"/>
                </a:lnTo>
                <a:lnTo>
                  <a:pt x="25870" y="43070"/>
                </a:lnTo>
                <a:lnTo>
                  <a:pt x="25770" y="42750"/>
                </a:lnTo>
                <a:lnTo>
                  <a:pt x="25760" y="42440"/>
                </a:lnTo>
                <a:lnTo>
                  <a:pt x="25800" y="42070"/>
                </a:lnTo>
                <a:lnTo>
                  <a:pt x="26000" y="41680"/>
                </a:lnTo>
                <a:lnTo>
                  <a:pt x="26180" y="41190"/>
                </a:lnTo>
                <a:lnTo>
                  <a:pt x="26210" y="40770"/>
                </a:lnTo>
                <a:lnTo>
                  <a:pt x="26160" y="40590"/>
                </a:lnTo>
                <a:lnTo>
                  <a:pt x="26030" y="40540"/>
                </a:lnTo>
                <a:lnTo>
                  <a:pt x="26000" y="40450"/>
                </a:lnTo>
                <a:lnTo>
                  <a:pt x="26060" y="40290"/>
                </a:lnTo>
                <a:lnTo>
                  <a:pt x="26350" y="40060"/>
                </a:lnTo>
                <a:lnTo>
                  <a:pt x="26580" y="39820"/>
                </a:lnTo>
                <a:lnTo>
                  <a:pt x="26830" y="39500"/>
                </a:lnTo>
                <a:lnTo>
                  <a:pt x="26870" y="38940"/>
                </a:lnTo>
                <a:lnTo>
                  <a:pt x="27800" y="38340"/>
                </a:lnTo>
                <a:lnTo>
                  <a:pt x="28260" y="37600"/>
                </a:lnTo>
                <a:lnTo>
                  <a:pt x="28430" y="37740"/>
                </a:lnTo>
                <a:lnTo>
                  <a:pt x="28360" y="38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12" name="Trnovska vas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6380" y="18050"/>
                </a:moveTo>
                <a:lnTo>
                  <a:pt x="76450" y="17650"/>
                </a:lnTo>
                <a:lnTo>
                  <a:pt x="76540" y="17480"/>
                </a:lnTo>
                <a:lnTo>
                  <a:pt x="76600" y="17240"/>
                </a:lnTo>
                <a:lnTo>
                  <a:pt x="76690" y="17070"/>
                </a:lnTo>
                <a:lnTo>
                  <a:pt x="76750" y="16940"/>
                </a:lnTo>
                <a:lnTo>
                  <a:pt x="76760" y="16900"/>
                </a:lnTo>
                <a:lnTo>
                  <a:pt x="76920" y="16720"/>
                </a:lnTo>
                <a:lnTo>
                  <a:pt x="77240" y="16540"/>
                </a:lnTo>
                <a:lnTo>
                  <a:pt x="77470" y="16360"/>
                </a:lnTo>
                <a:lnTo>
                  <a:pt x="78390" y="16870"/>
                </a:lnTo>
                <a:lnTo>
                  <a:pt x="78570" y="17060"/>
                </a:lnTo>
                <a:lnTo>
                  <a:pt x="78630" y="17160"/>
                </a:lnTo>
                <a:lnTo>
                  <a:pt x="78670" y="17360"/>
                </a:lnTo>
                <a:lnTo>
                  <a:pt x="78680" y="17520"/>
                </a:lnTo>
                <a:lnTo>
                  <a:pt x="78520" y="18140"/>
                </a:lnTo>
                <a:lnTo>
                  <a:pt x="77350" y="18320"/>
                </a:lnTo>
                <a:lnTo>
                  <a:pt x="76750" y="18310"/>
                </a:lnTo>
                <a:lnTo>
                  <a:pt x="76380" y="18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13" name="Destrnik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5490" y="18520"/>
                </a:moveTo>
                <a:lnTo>
                  <a:pt x="76380" y="18050"/>
                </a:lnTo>
                <a:lnTo>
                  <a:pt x="76750" y="18310"/>
                </a:lnTo>
                <a:lnTo>
                  <a:pt x="77350" y="18320"/>
                </a:lnTo>
                <a:lnTo>
                  <a:pt x="78520" y="18140"/>
                </a:lnTo>
                <a:lnTo>
                  <a:pt x="79060" y="18850"/>
                </a:lnTo>
                <a:lnTo>
                  <a:pt x="78970" y="19130"/>
                </a:lnTo>
                <a:lnTo>
                  <a:pt x="78340" y="19530"/>
                </a:lnTo>
                <a:lnTo>
                  <a:pt x="77940" y="19970"/>
                </a:lnTo>
                <a:lnTo>
                  <a:pt x="77850" y="20130"/>
                </a:lnTo>
                <a:lnTo>
                  <a:pt x="77710" y="20250"/>
                </a:lnTo>
                <a:lnTo>
                  <a:pt x="77490" y="20310"/>
                </a:lnTo>
                <a:lnTo>
                  <a:pt x="77260" y="20260"/>
                </a:lnTo>
                <a:lnTo>
                  <a:pt x="76830" y="19990"/>
                </a:lnTo>
                <a:lnTo>
                  <a:pt x="76120" y="19030"/>
                </a:lnTo>
                <a:lnTo>
                  <a:pt x="75490" y="18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14" name="Race-Fram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2200" y="19780"/>
                </a:moveTo>
                <a:lnTo>
                  <a:pt x="72410" y="19990"/>
                </a:lnTo>
                <a:lnTo>
                  <a:pt x="72600" y="20420"/>
                </a:lnTo>
                <a:lnTo>
                  <a:pt x="72600" y="20560"/>
                </a:lnTo>
                <a:lnTo>
                  <a:pt x="72560" y="20680"/>
                </a:lnTo>
                <a:lnTo>
                  <a:pt x="72920" y="21310"/>
                </a:lnTo>
                <a:lnTo>
                  <a:pt x="71560" y="22140"/>
                </a:lnTo>
                <a:lnTo>
                  <a:pt x="70990" y="21510"/>
                </a:lnTo>
                <a:lnTo>
                  <a:pt x="70580" y="21310"/>
                </a:lnTo>
                <a:lnTo>
                  <a:pt x="70240" y="21200"/>
                </a:lnTo>
                <a:lnTo>
                  <a:pt x="70200" y="21050"/>
                </a:lnTo>
                <a:lnTo>
                  <a:pt x="67800" y="19620"/>
                </a:lnTo>
                <a:lnTo>
                  <a:pt x="67540" y="19380"/>
                </a:lnTo>
                <a:lnTo>
                  <a:pt x="67530" y="19290"/>
                </a:lnTo>
                <a:lnTo>
                  <a:pt x="67480" y="19010"/>
                </a:lnTo>
                <a:lnTo>
                  <a:pt x="68210" y="19100"/>
                </a:lnTo>
                <a:lnTo>
                  <a:pt x="68660" y="19290"/>
                </a:lnTo>
                <a:lnTo>
                  <a:pt x="69410" y="19290"/>
                </a:lnTo>
                <a:lnTo>
                  <a:pt x="70100" y="19620"/>
                </a:lnTo>
                <a:lnTo>
                  <a:pt x="70400" y="19870"/>
                </a:lnTo>
                <a:lnTo>
                  <a:pt x="70600" y="19960"/>
                </a:lnTo>
                <a:lnTo>
                  <a:pt x="70740" y="19990"/>
                </a:lnTo>
                <a:lnTo>
                  <a:pt x="71240" y="19970"/>
                </a:lnTo>
                <a:lnTo>
                  <a:pt x="71440" y="19940"/>
                </a:lnTo>
                <a:lnTo>
                  <a:pt x="71550" y="19890"/>
                </a:lnTo>
                <a:lnTo>
                  <a:pt x="72200" y="19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15" name="Starš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2880" y="18180"/>
                </a:moveTo>
                <a:lnTo>
                  <a:pt x="73020" y="18570"/>
                </a:lnTo>
                <a:lnTo>
                  <a:pt x="73060" y="18650"/>
                </a:lnTo>
                <a:lnTo>
                  <a:pt x="73150" y="18730"/>
                </a:lnTo>
                <a:lnTo>
                  <a:pt x="73380" y="18820"/>
                </a:lnTo>
                <a:lnTo>
                  <a:pt x="73560" y="18910"/>
                </a:lnTo>
                <a:lnTo>
                  <a:pt x="74280" y="19660"/>
                </a:lnTo>
                <a:lnTo>
                  <a:pt x="74700" y="19600"/>
                </a:lnTo>
                <a:lnTo>
                  <a:pt x="74860" y="19650"/>
                </a:lnTo>
                <a:lnTo>
                  <a:pt x="74950" y="19700"/>
                </a:lnTo>
                <a:lnTo>
                  <a:pt x="75350" y="20210"/>
                </a:lnTo>
                <a:lnTo>
                  <a:pt x="74970" y="20440"/>
                </a:lnTo>
                <a:lnTo>
                  <a:pt x="74920" y="20620"/>
                </a:lnTo>
                <a:lnTo>
                  <a:pt x="74980" y="20930"/>
                </a:lnTo>
                <a:lnTo>
                  <a:pt x="74820" y="21180"/>
                </a:lnTo>
                <a:lnTo>
                  <a:pt x="74300" y="21040"/>
                </a:lnTo>
                <a:lnTo>
                  <a:pt x="73940" y="21200"/>
                </a:lnTo>
                <a:lnTo>
                  <a:pt x="73430" y="21140"/>
                </a:lnTo>
                <a:lnTo>
                  <a:pt x="72920" y="21310"/>
                </a:lnTo>
                <a:lnTo>
                  <a:pt x="72560" y="20680"/>
                </a:lnTo>
                <a:lnTo>
                  <a:pt x="72600" y="20560"/>
                </a:lnTo>
                <a:lnTo>
                  <a:pt x="72600" y="20420"/>
                </a:lnTo>
                <a:lnTo>
                  <a:pt x="72410" y="19990"/>
                </a:lnTo>
                <a:lnTo>
                  <a:pt x="72870" y="19380"/>
                </a:lnTo>
                <a:lnTo>
                  <a:pt x="72790" y="19140"/>
                </a:lnTo>
                <a:lnTo>
                  <a:pt x="72720" y="18890"/>
                </a:lnTo>
                <a:lnTo>
                  <a:pt x="72600" y="18660"/>
                </a:lnTo>
                <a:lnTo>
                  <a:pt x="72630" y="18530"/>
                </a:lnTo>
                <a:lnTo>
                  <a:pt x="72880" y="18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16" name="Vransko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9130" y="30410"/>
                </a:moveTo>
                <a:lnTo>
                  <a:pt x="49710" y="30070"/>
                </a:lnTo>
                <a:lnTo>
                  <a:pt x="48400" y="29160"/>
                </a:lnTo>
                <a:lnTo>
                  <a:pt x="48770" y="28590"/>
                </a:lnTo>
                <a:lnTo>
                  <a:pt x="48770" y="28400"/>
                </a:lnTo>
                <a:lnTo>
                  <a:pt x="48850" y="28210"/>
                </a:lnTo>
                <a:lnTo>
                  <a:pt x="49060" y="28150"/>
                </a:lnTo>
                <a:lnTo>
                  <a:pt x="49370" y="28130"/>
                </a:lnTo>
                <a:lnTo>
                  <a:pt x="49580" y="27980"/>
                </a:lnTo>
                <a:lnTo>
                  <a:pt x="50160" y="27740"/>
                </a:lnTo>
                <a:lnTo>
                  <a:pt x="50290" y="27600"/>
                </a:lnTo>
                <a:lnTo>
                  <a:pt x="50290" y="27440"/>
                </a:lnTo>
                <a:lnTo>
                  <a:pt x="50420" y="27360"/>
                </a:lnTo>
                <a:lnTo>
                  <a:pt x="50490" y="27380"/>
                </a:lnTo>
                <a:lnTo>
                  <a:pt x="50870" y="27360"/>
                </a:lnTo>
                <a:lnTo>
                  <a:pt x="52010" y="28440"/>
                </a:lnTo>
                <a:lnTo>
                  <a:pt x="51000" y="30090"/>
                </a:lnTo>
                <a:lnTo>
                  <a:pt x="50930" y="30370"/>
                </a:lnTo>
                <a:lnTo>
                  <a:pt x="50880" y="30950"/>
                </a:lnTo>
                <a:lnTo>
                  <a:pt x="49920" y="31190"/>
                </a:lnTo>
                <a:lnTo>
                  <a:pt x="49710" y="31120"/>
                </a:lnTo>
                <a:lnTo>
                  <a:pt x="49280" y="30800"/>
                </a:lnTo>
                <a:lnTo>
                  <a:pt x="49130" y="30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17" name="Velenj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4300" y="21390"/>
                </a:moveTo>
                <a:lnTo>
                  <a:pt x="54390" y="21070"/>
                </a:lnTo>
                <a:lnTo>
                  <a:pt x="54570" y="21080"/>
                </a:lnTo>
                <a:lnTo>
                  <a:pt x="54950" y="21210"/>
                </a:lnTo>
                <a:lnTo>
                  <a:pt x="55290" y="21580"/>
                </a:lnTo>
                <a:lnTo>
                  <a:pt x="56200" y="21960"/>
                </a:lnTo>
                <a:lnTo>
                  <a:pt x="56390" y="21980"/>
                </a:lnTo>
                <a:lnTo>
                  <a:pt x="56630" y="22040"/>
                </a:lnTo>
                <a:lnTo>
                  <a:pt x="56790" y="22120"/>
                </a:lnTo>
                <a:lnTo>
                  <a:pt x="56810" y="22400"/>
                </a:lnTo>
                <a:lnTo>
                  <a:pt x="56790" y="22580"/>
                </a:lnTo>
                <a:lnTo>
                  <a:pt x="56800" y="22750"/>
                </a:lnTo>
                <a:lnTo>
                  <a:pt x="57220" y="22980"/>
                </a:lnTo>
                <a:lnTo>
                  <a:pt x="57530" y="24150"/>
                </a:lnTo>
                <a:lnTo>
                  <a:pt x="57630" y="24430"/>
                </a:lnTo>
                <a:lnTo>
                  <a:pt x="57680" y="24770"/>
                </a:lnTo>
                <a:lnTo>
                  <a:pt x="57680" y="24930"/>
                </a:lnTo>
                <a:lnTo>
                  <a:pt x="57390" y="25520"/>
                </a:lnTo>
                <a:lnTo>
                  <a:pt x="56970" y="25630"/>
                </a:lnTo>
                <a:lnTo>
                  <a:pt x="56300" y="25170"/>
                </a:lnTo>
                <a:lnTo>
                  <a:pt x="55940" y="25180"/>
                </a:lnTo>
                <a:lnTo>
                  <a:pt x="55710" y="25310"/>
                </a:lnTo>
                <a:lnTo>
                  <a:pt x="55510" y="25520"/>
                </a:lnTo>
                <a:lnTo>
                  <a:pt x="55270" y="25970"/>
                </a:lnTo>
                <a:lnTo>
                  <a:pt x="54910" y="25720"/>
                </a:lnTo>
                <a:lnTo>
                  <a:pt x="54680" y="25320"/>
                </a:lnTo>
                <a:lnTo>
                  <a:pt x="54240" y="25010"/>
                </a:lnTo>
                <a:lnTo>
                  <a:pt x="54070" y="24740"/>
                </a:lnTo>
                <a:lnTo>
                  <a:pt x="53650" y="24520"/>
                </a:lnTo>
                <a:lnTo>
                  <a:pt x="53740" y="23680"/>
                </a:lnTo>
                <a:lnTo>
                  <a:pt x="54100" y="23080"/>
                </a:lnTo>
                <a:lnTo>
                  <a:pt x="54260" y="22500"/>
                </a:lnTo>
                <a:lnTo>
                  <a:pt x="54300" y="21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18" name="Polzel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3650" y="24520"/>
                </a:moveTo>
                <a:lnTo>
                  <a:pt x="54070" y="24740"/>
                </a:lnTo>
                <a:lnTo>
                  <a:pt x="54240" y="25010"/>
                </a:lnTo>
                <a:lnTo>
                  <a:pt x="54680" y="25320"/>
                </a:lnTo>
                <a:lnTo>
                  <a:pt x="54910" y="25720"/>
                </a:lnTo>
                <a:lnTo>
                  <a:pt x="55270" y="25970"/>
                </a:lnTo>
                <a:lnTo>
                  <a:pt x="55230" y="26950"/>
                </a:lnTo>
                <a:lnTo>
                  <a:pt x="55140" y="27200"/>
                </a:lnTo>
                <a:lnTo>
                  <a:pt x="54920" y="27630"/>
                </a:lnTo>
                <a:lnTo>
                  <a:pt x="54820" y="27880"/>
                </a:lnTo>
                <a:lnTo>
                  <a:pt x="54900" y="28100"/>
                </a:lnTo>
                <a:lnTo>
                  <a:pt x="54730" y="28560"/>
                </a:lnTo>
                <a:lnTo>
                  <a:pt x="54470" y="28450"/>
                </a:lnTo>
                <a:lnTo>
                  <a:pt x="53200" y="26380"/>
                </a:lnTo>
                <a:lnTo>
                  <a:pt x="53400" y="26080"/>
                </a:lnTo>
                <a:lnTo>
                  <a:pt x="53440" y="25650"/>
                </a:lnTo>
                <a:lnTo>
                  <a:pt x="53460" y="25130"/>
                </a:lnTo>
                <a:lnTo>
                  <a:pt x="53650" y="24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19" name="Šmartno ob Paki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1720" y="23450"/>
                </a:moveTo>
                <a:lnTo>
                  <a:pt x="52120" y="23990"/>
                </a:lnTo>
                <a:lnTo>
                  <a:pt x="52850" y="24360"/>
                </a:lnTo>
                <a:lnTo>
                  <a:pt x="53650" y="24520"/>
                </a:lnTo>
                <a:lnTo>
                  <a:pt x="53460" y="25130"/>
                </a:lnTo>
                <a:lnTo>
                  <a:pt x="53440" y="25650"/>
                </a:lnTo>
                <a:lnTo>
                  <a:pt x="53400" y="26080"/>
                </a:lnTo>
                <a:lnTo>
                  <a:pt x="53200" y="26380"/>
                </a:lnTo>
                <a:lnTo>
                  <a:pt x="52800" y="25660"/>
                </a:lnTo>
                <a:lnTo>
                  <a:pt x="51970" y="25130"/>
                </a:lnTo>
                <a:lnTo>
                  <a:pt x="51730" y="24590"/>
                </a:lnTo>
                <a:lnTo>
                  <a:pt x="51680" y="24340"/>
                </a:lnTo>
                <a:lnTo>
                  <a:pt x="51720" y="23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20" name="Rečica ob Savinji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7880" y="26030"/>
                </a:moveTo>
                <a:lnTo>
                  <a:pt x="48300" y="25110"/>
                </a:lnTo>
                <a:lnTo>
                  <a:pt x="48310" y="24490"/>
                </a:lnTo>
                <a:lnTo>
                  <a:pt x="48470" y="24000"/>
                </a:lnTo>
                <a:lnTo>
                  <a:pt x="48750" y="24200"/>
                </a:lnTo>
                <a:lnTo>
                  <a:pt x="49130" y="24410"/>
                </a:lnTo>
                <a:lnTo>
                  <a:pt x="49350" y="24320"/>
                </a:lnTo>
                <a:lnTo>
                  <a:pt x="49500" y="24510"/>
                </a:lnTo>
                <a:lnTo>
                  <a:pt x="49460" y="24850"/>
                </a:lnTo>
                <a:lnTo>
                  <a:pt x="49680" y="24970"/>
                </a:lnTo>
                <a:lnTo>
                  <a:pt x="49860" y="25210"/>
                </a:lnTo>
                <a:lnTo>
                  <a:pt x="50010" y="25600"/>
                </a:lnTo>
                <a:lnTo>
                  <a:pt x="50100" y="25790"/>
                </a:lnTo>
                <a:lnTo>
                  <a:pt x="49550" y="26260"/>
                </a:lnTo>
                <a:lnTo>
                  <a:pt x="48170" y="26640"/>
                </a:lnTo>
                <a:lnTo>
                  <a:pt x="47880" y="26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21" name="Vitanj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1280" y="23960"/>
                </a:moveTo>
                <a:lnTo>
                  <a:pt x="59450" y="23960"/>
                </a:lnTo>
                <a:lnTo>
                  <a:pt x="58430" y="22810"/>
                </a:lnTo>
                <a:lnTo>
                  <a:pt x="59050" y="21910"/>
                </a:lnTo>
                <a:lnTo>
                  <a:pt x="59430" y="20940"/>
                </a:lnTo>
                <a:lnTo>
                  <a:pt x="59620" y="20690"/>
                </a:lnTo>
                <a:lnTo>
                  <a:pt x="59830" y="20540"/>
                </a:lnTo>
                <a:lnTo>
                  <a:pt x="60320" y="20410"/>
                </a:lnTo>
                <a:lnTo>
                  <a:pt x="61100" y="20350"/>
                </a:lnTo>
                <a:lnTo>
                  <a:pt x="61370" y="20530"/>
                </a:lnTo>
                <a:lnTo>
                  <a:pt x="61450" y="20580"/>
                </a:lnTo>
                <a:lnTo>
                  <a:pt x="61440" y="20670"/>
                </a:lnTo>
                <a:lnTo>
                  <a:pt x="61290" y="20750"/>
                </a:lnTo>
                <a:lnTo>
                  <a:pt x="61160" y="20860"/>
                </a:lnTo>
                <a:lnTo>
                  <a:pt x="61090" y="21030"/>
                </a:lnTo>
                <a:lnTo>
                  <a:pt x="61110" y="21280"/>
                </a:lnTo>
                <a:lnTo>
                  <a:pt x="61540" y="22020"/>
                </a:lnTo>
                <a:lnTo>
                  <a:pt x="61790" y="22240"/>
                </a:lnTo>
                <a:lnTo>
                  <a:pt x="61990" y="22380"/>
                </a:lnTo>
                <a:lnTo>
                  <a:pt x="62070" y="22600"/>
                </a:lnTo>
                <a:lnTo>
                  <a:pt x="62020" y="22990"/>
                </a:lnTo>
                <a:lnTo>
                  <a:pt x="61940" y="23210"/>
                </a:lnTo>
                <a:lnTo>
                  <a:pt x="61280" y="23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22" name="Vojnik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9450" y="23960"/>
                </a:moveTo>
                <a:lnTo>
                  <a:pt x="61280" y="23960"/>
                </a:lnTo>
                <a:lnTo>
                  <a:pt x="61450" y="24240"/>
                </a:lnTo>
                <a:lnTo>
                  <a:pt x="61500" y="24620"/>
                </a:lnTo>
                <a:lnTo>
                  <a:pt x="61820" y="24950"/>
                </a:lnTo>
                <a:lnTo>
                  <a:pt x="62370" y="25260"/>
                </a:lnTo>
                <a:lnTo>
                  <a:pt x="62240" y="25670"/>
                </a:lnTo>
                <a:lnTo>
                  <a:pt x="62280" y="25780"/>
                </a:lnTo>
                <a:lnTo>
                  <a:pt x="62340" y="25950"/>
                </a:lnTo>
                <a:lnTo>
                  <a:pt x="62400" y="26030"/>
                </a:lnTo>
                <a:lnTo>
                  <a:pt x="62590" y="26210"/>
                </a:lnTo>
                <a:lnTo>
                  <a:pt x="62500" y="26660"/>
                </a:lnTo>
                <a:lnTo>
                  <a:pt x="62580" y="26740"/>
                </a:lnTo>
                <a:lnTo>
                  <a:pt x="62690" y="26900"/>
                </a:lnTo>
                <a:lnTo>
                  <a:pt x="62630" y="27110"/>
                </a:lnTo>
                <a:lnTo>
                  <a:pt x="62520" y="27230"/>
                </a:lnTo>
                <a:lnTo>
                  <a:pt x="62390" y="27420"/>
                </a:lnTo>
                <a:lnTo>
                  <a:pt x="62220" y="27510"/>
                </a:lnTo>
                <a:lnTo>
                  <a:pt x="62070" y="28330"/>
                </a:lnTo>
                <a:lnTo>
                  <a:pt x="61120" y="27840"/>
                </a:lnTo>
                <a:lnTo>
                  <a:pt x="60990" y="27790"/>
                </a:lnTo>
                <a:lnTo>
                  <a:pt x="60800" y="27770"/>
                </a:lnTo>
                <a:lnTo>
                  <a:pt x="60700" y="27830"/>
                </a:lnTo>
                <a:lnTo>
                  <a:pt x="60550" y="27840"/>
                </a:lnTo>
                <a:lnTo>
                  <a:pt x="60430" y="27770"/>
                </a:lnTo>
                <a:lnTo>
                  <a:pt x="60150" y="27510"/>
                </a:lnTo>
                <a:lnTo>
                  <a:pt x="60010" y="27140"/>
                </a:lnTo>
                <a:lnTo>
                  <a:pt x="59520" y="26380"/>
                </a:lnTo>
                <a:lnTo>
                  <a:pt x="58650" y="25820"/>
                </a:lnTo>
                <a:lnTo>
                  <a:pt x="59200" y="25190"/>
                </a:lnTo>
                <a:lnTo>
                  <a:pt x="59240" y="25080"/>
                </a:lnTo>
                <a:lnTo>
                  <a:pt x="59270" y="24900"/>
                </a:lnTo>
                <a:lnTo>
                  <a:pt x="59250" y="24750"/>
                </a:lnTo>
                <a:lnTo>
                  <a:pt x="59260" y="24490"/>
                </a:lnTo>
                <a:lnTo>
                  <a:pt x="59320" y="24350"/>
                </a:lnTo>
                <a:lnTo>
                  <a:pt x="59450" y="24230"/>
                </a:lnTo>
                <a:lnTo>
                  <a:pt x="59500" y="24160"/>
                </a:lnTo>
                <a:lnTo>
                  <a:pt x="59450" y="23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23" name="Zrec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0830" y="19060"/>
                </a:moveTo>
                <a:lnTo>
                  <a:pt x="61390" y="19260"/>
                </a:lnTo>
                <a:lnTo>
                  <a:pt x="61490" y="19760"/>
                </a:lnTo>
                <a:lnTo>
                  <a:pt x="61700" y="20010"/>
                </a:lnTo>
                <a:lnTo>
                  <a:pt x="61900" y="20300"/>
                </a:lnTo>
                <a:lnTo>
                  <a:pt x="62350" y="20500"/>
                </a:lnTo>
                <a:lnTo>
                  <a:pt x="62750" y="20790"/>
                </a:lnTo>
                <a:lnTo>
                  <a:pt x="63220" y="20910"/>
                </a:lnTo>
                <a:lnTo>
                  <a:pt x="63920" y="21470"/>
                </a:lnTo>
                <a:lnTo>
                  <a:pt x="63750" y="21770"/>
                </a:lnTo>
                <a:lnTo>
                  <a:pt x="63690" y="21980"/>
                </a:lnTo>
                <a:lnTo>
                  <a:pt x="63620" y="22180"/>
                </a:lnTo>
                <a:lnTo>
                  <a:pt x="63550" y="22270"/>
                </a:lnTo>
                <a:lnTo>
                  <a:pt x="63550" y="22400"/>
                </a:lnTo>
                <a:lnTo>
                  <a:pt x="63700" y="22590"/>
                </a:lnTo>
                <a:lnTo>
                  <a:pt x="63820" y="22780"/>
                </a:lnTo>
                <a:lnTo>
                  <a:pt x="63770" y="22900"/>
                </a:lnTo>
                <a:lnTo>
                  <a:pt x="63700" y="23020"/>
                </a:lnTo>
                <a:lnTo>
                  <a:pt x="63550" y="23180"/>
                </a:lnTo>
                <a:lnTo>
                  <a:pt x="63530" y="23300"/>
                </a:lnTo>
                <a:lnTo>
                  <a:pt x="64000" y="23700"/>
                </a:lnTo>
                <a:lnTo>
                  <a:pt x="63620" y="24390"/>
                </a:lnTo>
                <a:lnTo>
                  <a:pt x="63490" y="24390"/>
                </a:lnTo>
                <a:lnTo>
                  <a:pt x="63310" y="24300"/>
                </a:lnTo>
                <a:lnTo>
                  <a:pt x="63090" y="24240"/>
                </a:lnTo>
                <a:lnTo>
                  <a:pt x="62920" y="24330"/>
                </a:lnTo>
                <a:lnTo>
                  <a:pt x="62750" y="24520"/>
                </a:lnTo>
                <a:lnTo>
                  <a:pt x="62370" y="25260"/>
                </a:lnTo>
                <a:lnTo>
                  <a:pt x="61820" y="24950"/>
                </a:lnTo>
                <a:lnTo>
                  <a:pt x="61500" y="24620"/>
                </a:lnTo>
                <a:lnTo>
                  <a:pt x="61450" y="24240"/>
                </a:lnTo>
                <a:lnTo>
                  <a:pt x="61280" y="23960"/>
                </a:lnTo>
                <a:lnTo>
                  <a:pt x="61940" y="23210"/>
                </a:lnTo>
                <a:lnTo>
                  <a:pt x="62020" y="22990"/>
                </a:lnTo>
                <a:lnTo>
                  <a:pt x="62070" y="22600"/>
                </a:lnTo>
                <a:lnTo>
                  <a:pt x="61990" y="22380"/>
                </a:lnTo>
                <a:lnTo>
                  <a:pt x="61790" y="22240"/>
                </a:lnTo>
                <a:lnTo>
                  <a:pt x="61540" y="22020"/>
                </a:lnTo>
                <a:lnTo>
                  <a:pt x="61110" y="21280"/>
                </a:lnTo>
                <a:lnTo>
                  <a:pt x="61090" y="21030"/>
                </a:lnTo>
                <a:lnTo>
                  <a:pt x="61160" y="20860"/>
                </a:lnTo>
                <a:lnTo>
                  <a:pt x="61290" y="20750"/>
                </a:lnTo>
                <a:lnTo>
                  <a:pt x="61440" y="20670"/>
                </a:lnTo>
                <a:lnTo>
                  <a:pt x="61450" y="20580"/>
                </a:lnTo>
                <a:lnTo>
                  <a:pt x="61370" y="20530"/>
                </a:lnTo>
                <a:lnTo>
                  <a:pt x="61100" y="20350"/>
                </a:lnTo>
                <a:lnTo>
                  <a:pt x="61160" y="20050"/>
                </a:lnTo>
                <a:lnTo>
                  <a:pt x="61090" y="19860"/>
                </a:lnTo>
                <a:lnTo>
                  <a:pt x="60890" y="19580"/>
                </a:lnTo>
                <a:lnTo>
                  <a:pt x="60830" y="19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24" name="Mislinj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0730" y="18630"/>
                </a:moveTo>
                <a:lnTo>
                  <a:pt x="60830" y="19060"/>
                </a:lnTo>
                <a:lnTo>
                  <a:pt x="60890" y="19580"/>
                </a:lnTo>
                <a:lnTo>
                  <a:pt x="61090" y="19860"/>
                </a:lnTo>
                <a:lnTo>
                  <a:pt x="61160" y="20050"/>
                </a:lnTo>
                <a:lnTo>
                  <a:pt x="61100" y="20350"/>
                </a:lnTo>
                <a:lnTo>
                  <a:pt x="60320" y="20410"/>
                </a:lnTo>
                <a:lnTo>
                  <a:pt x="59830" y="20540"/>
                </a:lnTo>
                <a:lnTo>
                  <a:pt x="59620" y="20690"/>
                </a:lnTo>
                <a:lnTo>
                  <a:pt x="59430" y="20940"/>
                </a:lnTo>
                <a:lnTo>
                  <a:pt x="59050" y="21910"/>
                </a:lnTo>
                <a:lnTo>
                  <a:pt x="58430" y="22810"/>
                </a:lnTo>
                <a:lnTo>
                  <a:pt x="57220" y="22980"/>
                </a:lnTo>
                <a:lnTo>
                  <a:pt x="56800" y="22750"/>
                </a:lnTo>
                <a:lnTo>
                  <a:pt x="56790" y="22580"/>
                </a:lnTo>
                <a:lnTo>
                  <a:pt x="56810" y="22400"/>
                </a:lnTo>
                <a:lnTo>
                  <a:pt x="56790" y="22120"/>
                </a:lnTo>
                <a:lnTo>
                  <a:pt x="56630" y="22040"/>
                </a:lnTo>
                <a:lnTo>
                  <a:pt x="56390" y="21980"/>
                </a:lnTo>
                <a:lnTo>
                  <a:pt x="56200" y="21960"/>
                </a:lnTo>
                <a:lnTo>
                  <a:pt x="55290" y="21580"/>
                </a:lnTo>
                <a:lnTo>
                  <a:pt x="55620" y="20660"/>
                </a:lnTo>
                <a:lnTo>
                  <a:pt x="55760" y="20630"/>
                </a:lnTo>
                <a:lnTo>
                  <a:pt x="55840" y="20640"/>
                </a:lnTo>
                <a:lnTo>
                  <a:pt x="55890" y="20610"/>
                </a:lnTo>
                <a:lnTo>
                  <a:pt x="56040" y="20420"/>
                </a:lnTo>
                <a:lnTo>
                  <a:pt x="56090" y="19980"/>
                </a:lnTo>
                <a:lnTo>
                  <a:pt x="56400" y="19660"/>
                </a:lnTo>
                <a:lnTo>
                  <a:pt x="57100" y="18650"/>
                </a:lnTo>
                <a:lnTo>
                  <a:pt x="57370" y="17850"/>
                </a:lnTo>
                <a:lnTo>
                  <a:pt x="58150" y="18440"/>
                </a:lnTo>
                <a:lnTo>
                  <a:pt x="58600" y="18540"/>
                </a:lnTo>
                <a:lnTo>
                  <a:pt x="59180" y="18500"/>
                </a:lnTo>
                <a:lnTo>
                  <a:pt x="60730" y="186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25" name="Zagorje ob Savi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8810" y="30490"/>
                </a:moveTo>
                <a:lnTo>
                  <a:pt x="49130" y="30410"/>
                </a:lnTo>
                <a:lnTo>
                  <a:pt x="49280" y="30800"/>
                </a:lnTo>
                <a:lnTo>
                  <a:pt x="49710" y="31120"/>
                </a:lnTo>
                <a:lnTo>
                  <a:pt x="49920" y="31190"/>
                </a:lnTo>
                <a:lnTo>
                  <a:pt x="50880" y="30950"/>
                </a:lnTo>
                <a:lnTo>
                  <a:pt x="51720" y="30900"/>
                </a:lnTo>
                <a:lnTo>
                  <a:pt x="52090" y="31600"/>
                </a:lnTo>
                <a:lnTo>
                  <a:pt x="51960" y="31720"/>
                </a:lnTo>
                <a:lnTo>
                  <a:pt x="51850" y="31800"/>
                </a:lnTo>
                <a:lnTo>
                  <a:pt x="51510" y="31970"/>
                </a:lnTo>
                <a:lnTo>
                  <a:pt x="51330" y="32160"/>
                </a:lnTo>
                <a:lnTo>
                  <a:pt x="51320" y="32240"/>
                </a:lnTo>
                <a:lnTo>
                  <a:pt x="51370" y="32250"/>
                </a:lnTo>
                <a:lnTo>
                  <a:pt x="51470" y="32190"/>
                </a:lnTo>
                <a:lnTo>
                  <a:pt x="51590" y="32160"/>
                </a:lnTo>
                <a:lnTo>
                  <a:pt x="51700" y="32190"/>
                </a:lnTo>
                <a:lnTo>
                  <a:pt x="52110" y="32690"/>
                </a:lnTo>
                <a:lnTo>
                  <a:pt x="52500" y="33350"/>
                </a:lnTo>
                <a:lnTo>
                  <a:pt x="52620" y="33710"/>
                </a:lnTo>
                <a:lnTo>
                  <a:pt x="52630" y="33940"/>
                </a:lnTo>
                <a:lnTo>
                  <a:pt x="52550" y="34040"/>
                </a:lnTo>
                <a:lnTo>
                  <a:pt x="52430" y="34160"/>
                </a:lnTo>
                <a:lnTo>
                  <a:pt x="52360" y="34220"/>
                </a:lnTo>
                <a:lnTo>
                  <a:pt x="52150" y="34330"/>
                </a:lnTo>
                <a:lnTo>
                  <a:pt x="52100" y="34330"/>
                </a:lnTo>
                <a:lnTo>
                  <a:pt x="52060" y="34320"/>
                </a:lnTo>
                <a:lnTo>
                  <a:pt x="51720" y="34220"/>
                </a:lnTo>
                <a:lnTo>
                  <a:pt x="51040" y="34510"/>
                </a:lnTo>
                <a:lnTo>
                  <a:pt x="50810" y="34660"/>
                </a:lnTo>
                <a:lnTo>
                  <a:pt x="50540" y="34970"/>
                </a:lnTo>
                <a:lnTo>
                  <a:pt x="50440" y="35060"/>
                </a:lnTo>
                <a:lnTo>
                  <a:pt x="50320" y="35130"/>
                </a:lnTo>
                <a:lnTo>
                  <a:pt x="50190" y="35180"/>
                </a:lnTo>
                <a:lnTo>
                  <a:pt x="49720" y="35270"/>
                </a:lnTo>
                <a:lnTo>
                  <a:pt x="49370" y="35270"/>
                </a:lnTo>
                <a:lnTo>
                  <a:pt x="49260" y="35280"/>
                </a:lnTo>
                <a:lnTo>
                  <a:pt x="49160" y="35320"/>
                </a:lnTo>
                <a:lnTo>
                  <a:pt x="49070" y="35290"/>
                </a:lnTo>
                <a:lnTo>
                  <a:pt x="48940" y="35200"/>
                </a:lnTo>
                <a:lnTo>
                  <a:pt x="48620" y="34650"/>
                </a:lnTo>
                <a:lnTo>
                  <a:pt x="48600" y="34450"/>
                </a:lnTo>
                <a:lnTo>
                  <a:pt x="48640" y="34310"/>
                </a:lnTo>
                <a:lnTo>
                  <a:pt x="48670" y="34120"/>
                </a:lnTo>
                <a:lnTo>
                  <a:pt x="48660" y="33990"/>
                </a:lnTo>
                <a:lnTo>
                  <a:pt x="48560" y="33860"/>
                </a:lnTo>
                <a:lnTo>
                  <a:pt x="48310" y="33800"/>
                </a:lnTo>
                <a:lnTo>
                  <a:pt x="47090" y="33790"/>
                </a:lnTo>
                <a:lnTo>
                  <a:pt x="46960" y="33480"/>
                </a:lnTo>
                <a:lnTo>
                  <a:pt x="47100" y="33300"/>
                </a:lnTo>
                <a:lnTo>
                  <a:pt x="47090" y="33140"/>
                </a:lnTo>
                <a:lnTo>
                  <a:pt x="47120" y="32980"/>
                </a:lnTo>
                <a:lnTo>
                  <a:pt x="46770" y="32510"/>
                </a:lnTo>
                <a:lnTo>
                  <a:pt x="46670" y="32270"/>
                </a:lnTo>
                <a:lnTo>
                  <a:pt x="46480" y="32160"/>
                </a:lnTo>
                <a:lnTo>
                  <a:pt x="46440" y="32080"/>
                </a:lnTo>
                <a:lnTo>
                  <a:pt x="46530" y="32020"/>
                </a:lnTo>
                <a:lnTo>
                  <a:pt x="48420" y="31800"/>
                </a:lnTo>
                <a:lnTo>
                  <a:pt x="48630" y="31720"/>
                </a:lnTo>
                <a:lnTo>
                  <a:pt x="48890" y="31230"/>
                </a:lnTo>
                <a:lnTo>
                  <a:pt x="48810" y="30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26" name="Litij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6960" y="33480"/>
                </a:moveTo>
                <a:lnTo>
                  <a:pt x="47090" y="33790"/>
                </a:lnTo>
                <a:lnTo>
                  <a:pt x="48310" y="33800"/>
                </a:lnTo>
                <a:lnTo>
                  <a:pt x="48560" y="33860"/>
                </a:lnTo>
                <a:lnTo>
                  <a:pt x="48660" y="33990"/>
                </a:lnTo>
                <a:lnTo>
                  <a:pt x="48670" y="34120"/>
                </a:lnTo>
                <a:lnTo>
                  <a:pt x="48640" y="34310"/>
                </a:lnTo>
                <a:lnTo>
                  <a:pt x="48600" y="34450"/>
                </a:lnTo>
                <a:lnTo>
                  <a:pt x="48620" y="34650"/>
                </a:lnTo>
                <a:lnTo>
                  <a:pt x="48940" y="35200"/>
                </a:lnTo>
                <a:lnTo>
                  <a:pt x="49070" y="35290"/>
                </a:lnTo>
                <a:lnTo>
                  <a:pt x="49160" y="35320"/>
                </a:lnTo>
                <a:lnTo>
                  <a:pt x="49260" y="35280"/>
                </a:lnTo>
                <a:lnTo>
                  <a:pt x="49370" y="35270"/>
                </a:lnTo>
                <a:lnTo>
                  <a:pt x="49720" y="35270"/>
                </a:lnTo>
                <a:lnTo>
                  <a:pt x="50190" y="35180"/>
                </a:lnTo>
                <a:lnTo>
                  <a:pt x="50320" y="35130"/>
                </a:lnTo>
                <a:lnTo>
                  <a:pt x="50440" y="35060"/>
                </a:lnTo>
                <a:lnTo>
                  <a:pt x="50540" y="34970"/>
                </a:lnTo>
                <a:lnTo>
                  <a:pt x="50810" y="34660"/>
                </a:lnTo>
                <a:lnTo>
                  <a:pt x="51040" y="34510"/>
                </a:lnTo>
                <a:lnTo>
                  <a:pt x="51720" y="34220"/>
                </a:lnTo>
                <a:lnTo>
                  <a:pt x="51860" y="35060"/>
                </a:lnTo>
                <a:lnTo>
                  <a:pt x="51780" y="35300"/>
                </a:lnTo>
                <a:lnTo>
                  <a:pt x="51660" y="35510"/>
                </a:lnTo>
                <a:lnTo>
                  <a:pt x="51520" y="35630"/>
                </a:lnTo>
                <a:lnTo>
                  <a:pt x="51530" y="35800"/>
                </a:lnTo>
                <a:lnTo>
                  <a:pt x="51590" y="36040"/>
                </a:lnTo>
                <a:lnTo>
                  <a:pt x="51630" y="36350"/>
                </a:lnTo>
                <a:lnTo>
                  <a:pt x="51770" y="36620"/>
                </a:lnTo>
                <a:lnTo>
                  <a:pt x="51790" y="36840"/>
                </a:lnTo>
                <a:lnTo>
                  <a:pt x="52210" y="36960"/>
                </a:lnTo>
                <a:lnTo>
                  <a:pt x="52500" y="36920"/>
                </a:lnTo>
                <a:lnTo>
                  <a:pt x="53790" y="36490"/>
                </a:lnTo>
                <a:lnTo>
                  <a:pt x="53890" y="36960"/>
                </a:lnTo>
                <a:lnTo>
                  <a:pt x="53980" y="37160"/>
                </a:lnTo>
                <a:lnTo>
                  <a:pt x="54440" y="37500"/>
                </a:lnTo>
                <a:lnTo>
                  <a:pt x="54420" y="37900"/>
                </a:lnTo>
                <a:lnTo>
                  <a:pt x="55070" y="39000"/>
                </a:lnTo>
                <a:lnTo>
                  <a:pt x="54680" y="38970"/>
                </a:lnTo>
                <a:lnTo>
                  <a:pt x="54620" y="38910"/>
                </a:lnTo>
                <a:lnTo>
                  <a:pt x="54530" y="38890"/>
                </a:lnTo>
                <a:lnTo>
                  <a:pt x="54300" y="38910"/>
                </a:lnTo>
                <a:lnTo>
                  <a:pt x="54010" y="39120"/>
                </a:lnTo>
                <a:lnTo>
                  <a:pt x="53310" y="39090"/>
                </a:lnTo>
                <a:lnTo>
                  <a:pt x="52890" y="39160"/>
                </a:lnTo>
                <a:lnTo>
                  <a:pt x="52820" y="39430"/>
                </a:lnTo>
                <a:lnTo>
                  <a:pt x="52780" y="39770"/>
                </a:lnTo>
                <a:lnTo>
                  <a:pt x="52650" y="40110"/>
                </a:lnTo>
                <a:lnTo>
                  <a:pt x="52610" y="40170"/>
                </a:lnTo>
                <a:lnTo>
                  <a:pt x="52420" y="40410"/>
                </a:lnTo>
                <a:lnTo>
                  <a:pt x="51720" y="40660"/>
                </a:lnTo>
                <a:lnTo>
                  <a:pt x="51710" y="40650"/>
                </a:lnTo>
                <a:lnTo>
                  <a:pt x="51210" y="40320"/>
                </a:lnTo>
                <a:lnTo>
                  <a:pt x="50810" y="40230"/>
                </a:lnTo>
                <a:lnTo>
                  <a:pt x="50410" y="40210"/>
                </a:lnTo>
                <a:lnTo>
                  <a:pt x="50280" y="39430"/>
                </a:lnTo>
                <a:lnTo>
                  <a:pt x="49870" y="38420"/>
                </a:lnTo>
                <a:lnTo>
                  <a:pt x="49210" y="37800"/>
                </a:lnTo>
                <a:lnTo>
                  <a:pt x="48530" y="36910"/>
                </a:lnTo>
                <a:lnTo>
                  <a:pt x="47850" y="36270"/>
                </a:lnTo>
                <a:lnTo>
                  <a:pt x="47230" y="36140"/>
                </a:lnTo>
                <a:lnTo>
                  <a:pt x="46120" y="36700"/>
                </a:lnTo>
                <a:lnTo>
                  <a:pt x="44560" y="36420"/>
                </a:lnTo>
                <a:lnTo>
                  <a:pt x="44110" y="36450"/>
                </a:lnTo>
                <a:lnTo>
                  <a:pt x="43790" y="36290"/>
                </a:lnTo>
                <a:lnTo>
                  <a:pt x="43740" y="36130"/>
                </a:lnTo>
                <a:lnTo>
                  <a:pt x="43420" y="35880"/>
                </a:lnTo>
                <a:lnTo>
                  <a:pt x="44350" y="35410"/>
                </a:lnTo>
                <a:lnTo>
                  <a:pt x="44510" y="35300"/>
                </a:lnTo>
                <a:lnTo>
                  <a:pt x="44620" y="35010"/>
                </a:lnTo>
                <a:lnTo>
                  <a:pt x="46130" y="34380"/>
                </a:lnTo>
                <a:lnTo>
                  <a:pt x="46960" y="33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27" name="Gornji Grad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7530" y="28650"/>
                </a:moveTo>
                <a:lnTo>
                  <a:pt x="46280" y="28590"/>
                </a:lnTo>
                <a:lnTo>
                  <a:pt x="45630" y="28640"/>
                </a:lnTo>
                <a:lnTo>
                  <a:pt x="44600" y="28590"/>
                </a:lnTo>
                <a:lnTo>
                  <a:pt x="43470" y="28220"/>
                </a:lnTo>
                <a:lnTo>
                  <a:pt x="43180" y="27940"/>
                </a:lnTo>
                <a:lnTo>
                  <a:pt x="43230" y="27230"/>
                </a:lnTo>
                <a:lnTo>
                  <a:pt x="43970" y="26230"/>
                </a:lnTo>
                <a:lnTo>
                  <a:pt x="45400" y="25070"/>
                </a:lnTo>
                <a:lnTo>
                  <a:pt x="45880" y="24870"/>
                </a:lnTo>
                <a:lnTo>
                  <a:pt x="45980" y="24970"/>
                </a:lnTo>
                <a:lnTo>
                  <a:pt x="46260" y="25130"/>
                </a:lnTo>
                <a:lnTo>
                  <a:pt x="47340" y="26010"/>
                </a:lnTo>
                <a:lnTo>
                  <a:pt x="47880" y="26030"/>
                </a:lnTo>
                <a:lnTo>
                  <a:pt x="48170" y="26640"/>
                </a:lnTo>
                <a:lnTo>
                  <a:pt x="48030" y="27170"/>
                </a:lnTo>
                <a:lnTo>
                  <a:pt x="47740" y="27560"/>
                </a:lnTo>
                <a:lnTo>
                  <a:pt x="47610" y="27990"/>
                </a:lnTo>
                <a:lnTo>
                  <a:pt x="47530" y="28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28" name="Cerknic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6670" y="49630"/>
                </a:moveTo>
                <a:lnTo>
                  <a:pt x="34710" y="51190"/>
                </a:lnTo>
                <a:lnTo>
                  <a:pt x="34010" y="51300"/>
                </a:lnTo>
                <a:lnTo>
                  <a:pt x="32320" y="49960"/>
                </a:lnTo>
                <a:lnTo>
                  <a:pt x="32190" y="49370"/>
                </a:lnTo>
                <a:lnTo>
                  <a:pt x="31500" y="49240"/>
                </a:lnTo>
                <a:lnTo>
                  <a:pt x="31160" y="49010"/>
                </a:lnTo>
                <a:lnTo>
                  <a:pt x="30640" y="48450"/>
                </a:lnTo>
                <a:lnTo>
                  <a:pt x="30320" y="47860"/>
                </a:lnTo>
                <a:lnTo>
                  <a:pt x="30350" y="47410"/>
                </a:lnTo>
                <a:lnTo>
                  <a:pt x="30920" y="45930"/>
                </a:lnTo>
                <a:lnTo>
                  <a:pt x="30840" y="45560"/>
                </a:lnTo>
                <a:lnTo>
                  <a:pt x="31500" y="43920"/>
                </a:lnTo>
                <a:lnTo>
                  <a:pt x="31790" y="43690"/>
                </a:lnTo>
                <a:lnTo>
                  <a:pt x="32260" y="43850"/>
                </a:lnTo>
                <a:lnTo>
                  <a:pt x="33390" y="44680"/>
                </a:lnTo>
                <a:lnTo>
                  <a:pt x="33720" y="44510"/>
                </a:lnTo>
                <a:lnTo>
                  <a:pt x="33960" y="44780"/>
                </a:lnTo>
                <a:lnTo>
                  <a:pt x="34080" y="44860"/>
                </a:lnTo>
                <a:lnTo>
                  <a:pt x="34210" y="44970"/>
                </a:lnTo>
                <a:lnTo>
                  <a:pt x="34400" y="44940"/>
                </a:lnTo>
                <a:lnTo>
                  <a:pt x="34580" y="44680"/>
                </a:lnTo>
                <a:lnTo>
                  <a:pt x="34910" y="44540"/>
                </a:lnTo>
                <a:lnTo>
                  <a:pt x="35440" y="44870"/>
                </a:lnTo>
                <a:lnTo>
                  <a:pt x="35630" y="44840"/>
                </a:lnTo>
                <a:lnTo>
                  <a:pt x="37010" y="44120"/>
                </a:lnTo>
                <a:lnTo>
                  <a:pt x="37240" y="44560"/>
                </a:lnTo>
                <a:lnTo>
                  <a:pt x="37180" y="44900"/>
                </a:lnTo>
                <a:lnTo>
                  <a:pt x="37210" y="45330"/>
                </a:lnTo>
                <a:lnTo>
                  <a:pt x="37440" y="45780"/>
                </a:lnTo>
                <a:lnTo>
                  <a:pt x="37090" y="46000"/>
                </a:lnTo>
                <a:lnTo>
                  <a:pt x="36820" y="46110"/>
                </a:lnTo>
                <a:lnTo>
                  <a:pt x="36060" y="46760"/>
                </a:lnTo>
                <a:lnTo>
                  <a:pt x="35870" y="46980"/>
                </a:lnTo>
                <a:lnTo>
                  <a:pt x="35740" y="47190"/>
                </a:lnTo>
                <a:lnTo>
                  <a:pt x="35630" y="47450"/>
                </a:lnTo>
                <a:lnTo>
                  <a:pt x="35630" y="47650"/>
                </a:lnTo>
                <a:lnTo>
                  <a:pt x="35750" y="47920"/>
                </a:lnTo>
                <a:lnTo>
                  <a:pt x="36240" y="48490"/>
                </a:lnTo>
                <a:lnTo>
                  <a:pt x="36750" y="48890"/>
                </a:lnTo>
                <a:lnTo>
                  <a:pt x="36910" y="48960"/>
                </a:lnTo>
                <a:lnTo>
                  <a:pt x="37010" y="49140"/>
                </a:lnTo>
                <a:lnTo>
                  <a:pt x="37080" y="49300"/>
                </a:lnTo>
                <a:lnTo>
                  <a:pt x="36670" y="496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29" name="Velike Lašč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7440" y="45780"/>
                </a:moveTo>
                <a:lnTo>
                  <a:pt x="37210" y="45330"/>
                </a:lnTo>
                <a:lnTo>
                  <a:pt x="37180" y="44900"/>
                </a:lnTo>
                <a:lnTo>
                  <a:pt x="37240" y="44560"/>
                </a:lnTo>
                <a:lnTo>
                  <a:pt x="37010" y="44120"/>
                </a:lnTo>
                <a:lnTo>
                  <a:pt x="37520" y="43970"/>
                </a:lnTo>
                <a:lnTo>
                  <a:pt x="38180" y="44210"/>
                </a:lnTo>
                <a:lnTo>
                  <a:pt x="38520" y="44470"/>
                </a:lnTo>
                <a:lnTo>
                  <a:pt x="38730" y="44550"/>
                </a:lnTo>
                <a:lnTo>
                  <a:pt x="38880" y="44660"/>
                </a:lnTo>
                <a:lnTo>
                  <a:pt x="39080" y="44690"/>
                </a:lnTo>
                <a:lnTo>
                  <a:pt x="39320" y="44670"/>
                </a:lnTo>
                <a:lnTo>
                  <a:pt x="39640" y="44390"/>
                </a:lnTo>
                <a:lnTo>
                  <a:pt x="39790" y="44060"/>
                </a:lnTo>
                <a:lnTo>
                  <a:pt x="39760" y="43480"/>
                </a:lnTo>
                <a:lnTo>
                  <a:pt x="39940" y="43540"/>
                </a:lnTo>
                <a:lnTo>
                  <a:pt x="40000" y="43450"/>
                </a:lnTo>
                <a:lnTo>
                  <a:pt x="40020" y="43260"/>
                </a:lnTo>
                <a:lnTo>
                  <a:pt x="40210" y="42960"/>
                </a:lnTo>
                <a:lnTo>
                  <a:pt x="40800" y="43550"/>
                </a:lnTo>
                <a:lnTo>
                  <a:pt x="40930" y="43900"/>
                </a:lnTo>
                <a:lnTo>
                  <a:pt x="41340" y="44370"/>
                </a:lnTo>
                <a:lnTo>
                  <a:pt x="41340" y="44870"/>
                </a:lnTo>
                <a:lnTo>
                  <a:pt x="41310" y="45040"/>
                </a:lnTo>
                <a:lnTo>
                  <a:pt x="41250" y="45240"/>
                </a:lnTo>
                <a:lnTo>
                  <a:pt x="41300" y="45430"/>
                </a:lnTo>
                <a:lnTo>
                  <a:pt x="41480" y="45460"/>
                </a:lnTo>
                <a:lnTo>
                  <a:pt x="41670" y="45550"/>
                </a:lnTo>
                <a:lnTo>
                  <a:pt x="42180" y="45930"/>
                </a:lnTo>
                <a:lnTo>
                  <a:pt x="42710" y="46730"/>
                </a:lnTo>
                <a:lnTo>
                  <a:pt x="42210" y="46880"/>
                </a:lnTo>
                <a:lnTo>
                  <a:pt x="41750" y="47260"/>
                </a:lnTo>
                <a:lnTo>
                  <a:pt x="40980" y="47540"/>
                </a:lnTo>
                <a:lnTo>
                  <a:pt x="39800" y="47740"/>
                </a:lnTo>
                <a:lnTo>
                  <a:pt x="39150" y="47880"/>
                </a:lnTo>
                <a:lnTo>
                  <a:pt x="38150" y="46940"/>
                </a:lnTo>
                <a:lnTo>
                  <a:pt x="37440" y="45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30" name="Borovnic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3720" y="44510"/>
                </a:moveTo>
                <a:lnTo>
                  <a:pt x="33360" y="44060"/>
                </a:lnTo>
                <a:lnTo>
                  <a:pt x="33180" y="43780"/>
                </a:lnTo>
                <a:lnTo>
                  <a:pt x="32600" y="42270"/>
                </a:lnTo>
                <a:lnTo>
                  <a:pt x="32510" y="41900"/>
                </a:lnTo>
                <a:lnTo>
                  <a:pt x="32500" y="41530"/>
                </a:lnTo>
                <a:lnTo>
                  <a:pt x="32610" y="41060"/>
                </a:lnTo>
                <a:lnTo>
                  <a:pt x="32720" y="40930"/>
                </a:lnTo>
                <a:lnTo>
                  <a:pt x="32800" y="40790"/>
                </a:lnTo>
                <a:lnTo>
                  <a:pt x="33410" y="40610"/>
                </a:lnTo>
                <a:lnTo>
                  <a:pt x="33540" y="41170"/>
                </a:lnTo>
                <a:lnTo>
                  <a:pt x="33950" y="41700"/>
                </a:lnTo>
                <a:lnTo>
                  <a:pt x="34170" y="41930"/>
                </a:lnTo>
                <a:lnTo>
                  <a:pt x="34450" y="42120"/>
                </a:lnTo>
                <a:lnTo>
                  <a:pt x="34610" y="42120"/>
                </a:lnTo>
                <a:lnTo>
                  <a:pt x="34780" y="42240"/>
                </a:lnTo>
                <a:lnTo>
                  <a:pt x="34830" y="42390"/>
                </a:lnTo>
                <a:lnTo>
                  <a:pt x="34740" y="42930"/>
                </a:lnTo>
                <a:lnTo>
                  <a:pt x="34690" y="43370"/>
                </a:lnTo>
                <a:lnTo>
                  <a:pt x="34610" y="43680"/>
                </a:lnTo>
                <a:lnTo>
                  <a:pt x="34910" y="44540"/>
                </a:lnTo>
                <a:lnTo>
                  <a:pt x="34580" y="44680"/>
                </a:lnTo>
                <a:lnTo>
                  <a:pt x="34400" y="44940"/>
                </a:lnTo>
                <a:lnTo>
                  <a:pt x="34210" y="44970"/>
                </a:lnTo>
                <a:lnTo>
                  <a:pt x="34080" y="44860"/>
                </a:lnTo>
                <a:lnTo>
                  <a:pt x="33960" y="44780"/>
                </a:lnTo>
                <a:lnTo>
                  <a:pt x="33720" y="44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31" name="Postojn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26500" y="44620"/>
                </a:moveTo>
                <a:lnTo>
                  <a:pt x="28030" y="44340"/>
                </a:lnTo>
                <a:lnTo>
                  <a:pt x="28630" y="44470"/>
                </a:lnTo>
                <a:lnTo>
                  <a:pt x="29270" y="44870"/>
                </a:lnTo>
                <a:lnTo>
                  <a:pt x="30840" y="45560"/>
                </a:lnTo>
                <a:lnTo>
                  <a:pt x="30920" y="45930"/>
                </a:lnTo>
                <a:lnTo>
                  <a:pt x="30350" y="47410"/>
                </a:lnTo>
                <a:lnTo>
                  <a:pt x="30320" y="47860"/>
                </a:lnTo>
                <a:lnTo>
                  <a:pt x="30640" y="48450"/>
                </a:lnTo>
                <a:lnTo>
                  <a:pt x="31160" y="49010"/>
                </a:lnTo>
                <a:lnTo>
                  <a:pt x="31500" y="49240"/>
                </a:lnTo>
                <a:lnTo>
                  <a:pt x="32190" y="49370"/>
                </a:lnTo>
                <a:lnTo>
                  <a:pt x="30700" y="50170"/>
                </a:lnTo>
                <a:lnTo>
                  <a:pt x="30270" y="50500"/>
                </a:lnTo>
                <a:lnTo>
                  <a:pt x="29200" y="50900"/>
                </a:lnTo>
                <a:lnTo>
                  <a:pt x="28680" y="50930"/>
                </a:lnTo>
                <a:lnTo>
                  <a:pt x="27830" y="51330"/>
                </a:lnTo>
                <a:lnTo>
                  <a:pt x="27190" y="51460"/>
                </a:lnTo>
                <a:lnTo>
                  <a:pt x="26730" y="51460"/>
                </a:lnTo>
                <a:lnTo>
                  <a:pt x="26240" y="51330"/>
                </a:lnTo>
                <a:lnTo>
                  <a:pt x="25560" y="51020"/>
                </a:lnTo>
                <a:lnTo>
                  <a:pt x="25230" y="50190"/>
                </a:lnTo>
                <a:lnTo>
                  <a:pt x="24950" y="49820"/>
                </a:lnTo>
                <a:lnTo>
                  <a:pt x="23940" y="49090"/>
                </a:lnTo>
                <a:lnTo>
                  <a:pt x="24120" y="48590"/>
                </a:lnTo>
                <a:lnTo>
                  <a:pt x="24270" y="48380"/>
                </a:lnTo>
                <a:lnTo>
                  <a:pt x="24370" y="47600"/>
                </a:lnTo>
                <a:lnTo>
                  <a:pt x="24560" y="47110"/>
                </a:lnTo>
                <a:lnTo>
                  <a:pt x="24190" y="45940"/>
                </a:lnTo>
                <a:lnTo>
                  <a:pt x="25550" y="45450"/>
                </a:lnTo>
                <a:lnTo>
                  <a:pt x="25650" y="45320"/>
                </a:lnTo>
                <a:lnTo>
                  <a:pt x="26500" y="44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32" name="Pivk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4010" y="51300"/>
                </a:moveTo>
                <a:lnTo>
                  <a:pt x="34220" y="52050"/>
                </a:lnTo>
                <a:lnTo>
                  <a:pt x="34890" y="52820"/>
                </a:lnTo>
                <a:lnTo>
                  <a:pt x="35150" y="53190"/>
                </a:lnTo>
                <a:lnTo>
                  <a:pt x="35160" y="53920"/>
                </a:lnTo>
                <a:lnTo>
                  <a:pt x="33790" y="53590"/>
                </a:lnTo>
                <a:lnTo>
                  <a:pt x="33520" y="53270"/>
                </a:lnTo>
                <a:lnTo>
                  <a:pt x="32890" y="52760"/>
                </a:lnTo>
                <a:lnTo>
                  <a:pt x="32460" y="52770"/>
                </a:lnTo>
                <a:lnTo>
                  <a:pt x="32340" y="52820"/>
                </a:lnTo>
                <a:lnTo>
                  <a:pt x="32410" y="52950"/>
                </a:lnTo>
                <a:lnTo>
                  <a:pt x="32340" y="53100"/>
                </a:lnTo>
                <a:lnTo>
                  <a:pt x="32010" y="53280"/>
                </a:lnTo>
                <a:lnTo>
                  <a:pt x="31100" y="53460"/>
                </a:lnTo>
                <a:lnTo>
                  <a:pt x="29980" y="53910"/>
                </a:lnTo>
                <a:lnTo>
                  <a:pt x="29730" y="54060"/>
                </a:lnTo>
                <a:lnTo>
                  <a:pt x="29410" y="54360"/>
                </a:lnTo>
                <a:lnTo>
                  <a:pt x="29090" y="54440"/>
                </a:lnTo>
                <a:lnTo>
                  <a:pt x="28470" y="54520"/>
                </a:lnTo>
                <a:lnTo>
                  <a:pt x="27250" y="54440"/>
                </a:lnTo>
                <a:lnTo>
                  <a:pt x="26540" y="54480"/>
                </a:lnTo>
                <a:lnTo>
                  <a:pt x="26050" y="54660"/>
                </a:lnTo>
                <a:lnTo>
                  <a:pt x="25830" y="54800"/>
                </a:lnTo>
                <a:lnTo>
                  <a:pt x="25480" y="54740"/>
                </a:lnTo>
                <a:lnTo>
                  <a:pt x="25170" y="54580"/>
                </a:lnTo>
                <a:lnTo>
                  <a:pt x="25160" y="54510"/>
                </a:lnTo>
                <a:lnTo>
                  <a:pt x="25260" y="54270"/>
                </a:lnTo>
                <a:lnTo>
                  <a:pt x="25110" y="53860"/>
                </a:lnTo>
                <a:lnTo>
                  <a:pt x="24960" y="53550"/>
                </a:lnTo>
                <a:lnTo>
                  <a:pt x="24860" y="53270"/>
                </a:lnTo>
                <a:lnTo>
                  <a:pt x="24840" y="52700"/>
                </a:lnTo>
                <a:lnTo>
                  <a:pt x="24730" y="52450"/>
                </a:lnTo>
                <a:lnTo>
                  <a:pt x="24670" y="52170"/>
                </a:lnTo>
                <a:lnTo>
                  <a:pt x="24730" y="51870"/>
                </a:lnTo>
                <a:lnTo>
                  <a:pt x="24930" y="51500"/>
                </a:lnTo>
                <a:lnTo>
                  <a:pt x="25260" y="51340"/>
                </a:lnTo>
                <a:lnTo>
                  <a:pt x="25560" y="51020"/>
                </a:lnTo>
                <a:lnTo>
                  <a:pt x="26240" y="51330"/>
                </a:lnTo>
                <a:lnTo>
                  <a:pt x="26730" y="51460"/>
                </a:lnTo>
                <a:lnTo>
                  <a:pt x="27190" y="51460"/>
                </a:lnTo>
                <a:lnTo>
                  <a:pt x="27830" y="51330"/>
                </a:lnTo>
                <a:lnTo>
                  <a:pt x="28680" y="50930"/>
                </a:lnTo>
                <a:lnTo>
                  <a:pt x="29200" y="50900"/>
                </a:lnTo>
                <a:lnTo>
                  <a:pt x="30270" y="50500"/>
                </a:lnTo>
                <a:lnTo>
                  <a:pt x="30700" y="50170"/>
                </a:lnTo>
                <a:lnTo>
                  <a:pt x="32190" y="49370"/>
                </a:lnTo>
                <a:lnTo>
                  <a:pt x="32320" y="49960"/>
                </a:lnTo>
                <a:lnTo>
                  <a:pt x="34010" y="51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33" name="Dobrn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7390" y="25520"/>
                </a:moveTo>
                <a:lnTo>
                  <a:pt x="57680" y="24930"/>
                </a:lnTo>
                <a:lnTo>
                  <a:pt x="57680" y="24770"/>
                </a:lnTo>
                <a:lnTo>
                  <a:pt x="57630" y="24430"/>
                </a:lnTo>
                <a:lnTo>
                  <a:pt x="57530" y="24150"/>
                </a:lnTo>
                <a:lnTo>
                  <a:pt x="57220" y="22980"/>
                </a:lnTo>
                <a:lnTo>
                  <a:pt x="58430" y="22810"/>
                </a:lnTo>
                <a:lnTo>
                  <a:pt x="59450" y="23960"/>
                </a:lnTo>
                <a:lnTo>
                  <a:pt x="59500" y="24160"/>
                </a:lnTo>
                <a:lnTo>
                  <a:pt x="59450" y="24230"/>
                </a:lnTo>
                <a:lnTo>
                  <a:pt x="59320" y="24350"/>
                </a:lnTo>
                <a:lnTo>
                  <a:pt x="59260" y="24490"/>
                </a:lnTo>
                <a:lnTo>
                  <a:pt x="59250" y="24750"/>
                </a:lnTo>
                <a:lnTo>
                  <a:pt x="59270" y="24900"/>
                </a:lnTo>
                <a:lnTo>
                  <a:pt x="59240" y="25080"/>
                </a:lnTo>
                <a:lnTo>
                  <a:pt x="59200" y="25190"/>
                </a:lnTo>
                <a:lnTo>
                  <a:pt x="58650" y="25820"/>
                </a:lnTo>
                <a:lnTo>
                  <a:pt x="58250" y="25950"/>
                </a:lnTo>
                <a:lnTo>
                  <a:pt x="57390" y="25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34" name="Celj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0420" y="31320"/>
                </a:moveTo>
                <a:lnTo>
                  <a:pt x="59360" y="31110"/>
                </a:lnTo>
                <a:lnTo>
                  <a:pt x="59150" y="30970"/>
                </a:lnTo>
                <a:lnTo>
                  <a:pt x="58900" y="30960"/>
                </a:lnTo>
                <a:lnTo>
                  <a:pt x="58330" y="31190"/>
                </a:lnTo>
                <a:lnTo>
                  <a:pt x="58120" y="31170"/>
                </a:lnTo>
                <a:lnTo>
                  <a:pt x="58020" y="31140"/>
                </a:lnTo>
                <a:lnTo>
                  <a:pt x="57970" y="30930"/>
                </a:lnTo>
                <a:lnTo>
                  <a:pt x="58190" y="29350"/>
                </a:lnTo>
                <a:lnTo>
                  <a:pt x="58150" y="29030"/>
                </a:lnTo>
                <a:lnTo>
                  <a:pt x="58060" y="28510"/>
                </a:lnTo>
                <a:lnTo>
                  <a:pt x="58040" y="28350"/>
                </a:lnTo>
                <a:lnTo>
                  <a:pt x="58090" y="28260"/>
                </a:lnTo>
                <a:lnTo>
                  <a:pt x="58090" y="28210"/>
                </a:lnTo>
                <a:lnTo>
                  <a:pt x="58020" y="27920"/>
                </a:lnTo>
                <a:lnTo>
                  <a:pt x="58050" y="27770"/>
                </a:lnTo>
                <a:lnTo>
                  <a:pt x="58150" y="27470"/>
                </a:lnTo>
                <a:lnTo>
                  <a:pt x="58250" y="27290"/>
                </a:lnTo>
                <a:lnTo>
                  <a:pt x="58250" y="25950"/>
                </a:lnTo>
                <a:lnTo>
                  <a:pt x="58650" y="25820"/>
                </a:lnTo>
                <a:lnTo>
                  <a:pt x="59520" y="26380"/>
                </a:lnTo>
                <a:lnTo>
                  <a:pt x="60010" y="27140"/>
                </a:lnTo>
                <a:lnTo>
                  <a:pt x="60150" y="27510"/>
                </a:lnTo>
                <a:lnTo>
                  <a:pt x="60430" y="27770"/>
                </a:lnTo>
                <a:lnTo>
                  <a:pt x="60550" y="27840"/>
                </a:lnTo>
                <a:lnTo>
                  <a:pt x="60700" y="27830"/>
                </a:lnTo>
                <a:lnTo>
                  <a:pt x="60800" y="27770"/>
                </a:lnTo>
                <a:lnTo>
                  <a:pt x="60990" y="27790"/>
                </a:lnTo>
                <a:lnTo>
                  <a:pt x="61120" y="27840"/>
                </a:lnTo>
                <a:lnTo>
                  <a:pt x="62070" y="28330"/>
                </a:lnTo>
                <a:lnTo>
                  <a:pt x="62000" y="28730"/>
                </a:lnTo>
                <a:lnTo>
                  <a:pt x="61870" y="28900"/>
                </a:lnTo>
                <a:lnTo>
                  <a:pt x="61640" y="29110"/>
                </a:lnTo>
                <a:lnTo>
                  <a:pt x="61520" y="29640"/>
                </a:lnTo>
                <a:lnTo>
                  <a:pt x="61310" y="29620"/>
                </a:lnTo>
                <a:lnTo>
                  <a:pt x="61180" y="29670"/>
                </a:lnTo>
                <a:lnTo>
                  <a:pt x="61010" y="29750"/>
                </a:lnTo>
                <a:lnTo>
                  <a:pt x="60790" y="29910"/>
                </a:lnTo>
                <a:lnTo>
                  <a:pt x="60620" y="30090"/>
                </a:lnTo>
                <a:lnTo>
                  <a:pt x="60620" y="30880"/>
                </a:lnTo>
                <a:lnTo>
                  <a:pt x="60670" y="31110"/>
                </a:lnTo>
                <a:lnTo>
                  <a:pt x="60420" y="31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35" name="Nazarj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8400" y="29160"/>
                </a:moveTo>
                <a:lnTo>
                  <a:pt x="47530" y="28650"/>
                </a:lnTo>
                <a:lnTo>
                  <a:pt x="47610" y="27990"/>
                </a:lnTo>
                <a:lnTo>
                  <a:pt x="47740" y="27560"/>
                </a:lnTo>
                <a:lnTo>
                  <a:pt x="48030" y="27170"/>
                </a:lnTo>
                <a:lnTo>
                  <a:pt x="48170" y="26640"/>
                </a:lnTo>
                <a:lnTo>
                  <a:pt x="49550" y="26260"/>
                </a:lnTo>
                <a:lnTo>
                  <a:pt x="50100" y="25790"/>
                </a:lnTo>
                <a:lnTo>
                  <a:pt x="50220" y="25690"/>
                </a:lnTo>
                <a:lnTo>
                  <a:pt x="50390" y="25600"/>
                </a:lnTo>
                <a:lnTo>
                  <a:pt x="50570" y="25650"/>
                </a:lnTo>
                <a:lnTo>
                  <a:pt x="50750" y="25900"/>
                </a:lnTo>
                <a:lnTo>
                  <a:pt x="50870" y="26560"/>
                </a:lnTo>
                <a:lnTo>
                  <a:pt x="50870" y="27360"/>
                </a:lnTo>
                <a:lnTo>
                  <a:pt x="50490" y="27380"/>
                </a:lnTo>
                <a:lnTo>
                  <a:pt x="50420" y="27360"/>
                </a:lnTo>
                <a:lnTo>
                  <a:pt x="50290" y="27440"/>
                </a:lnTo>
                <a:lnTo>
                  <a:pt x="50290" y="27600"/>
                </a:lnTo>
                <a:lnTo>
                  <a:pt x="50160" y="27740"/>
                </a:lnTo>
                <a:lnTo>
                  <a:pt x="49580" y="27980"/>
                </a:lnTo>
                <a:lnTo>
                  <a:pt x="49370" y="28130"/>
                </a:lnTo>
                <a:lnTo>
                  <a:pt x="49060" y="28150"/>
                </a:lnTo>
                <a:lnTo>
                  <a:pt x="48850" y="28210"/>
                </a:lnTo>
                <a:lnTo>
                  <a:pt x="48770" y="28400"/>
                </a:lnTo>
                <a:lnTo>
                  <a:pt x="48770" y="28590"/>
                </a:lnTo>
                <a:lnTo>
                  <a:pt x="48400" y="29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36" name="Domžal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9890" y="31310"/>
                </a:moveTo>
                <a:lnTo>
                  <a:pt x="40450" y="31330"/>
                </a:lnTo>
                <a:lnTo>
                  <a:pt x="41100" y="30970"/>
                </a:lnTo>
                <a:lnTo>
                  <a:pt x="41310" y="30760"/>
                </a:lnTo>
                <a:lnTo>
                  <a:pt x="41490" y="30660"/>
                </a:lnTo>
                <a:lnTo>
                  <a:pt x="41680" y="30600"/>
                </a:lnTo>
                <a:lnTo>
                  <a:pt x="41850" y="30580"/>
                </a:lnTo>
                <a:lnTo>
                  <a:pt x="42580" y="30890"/>
                </a:lnTo>
                <a:lnTo>
                  <a:pt x="42010" y="31450"/>
                </a:lnTo>
                <a:lnTo>
                  <a:pt x="41690" y="32090"/>
                </a:lnTo>
                <a:lnTo>
                  <a:pt x="41640" y="32330"/>
                </a:lnTo>
                <a:lnTo>
                  <a:pt x="41670" y="32460"/>
                </a:lnTo>
                <a:lnTo>
                  <a:pt x="41770" y="32480"/>
                </a:lnTo>
                <a:lnTo>
                  <a:pt x="41870" y="32550"/>
                </a:lnTo>
                <a:lnTo>
                  <a:pt x="41950" y="32670"/>
                </a:lnTo>
                <a:lnTo>
                  <a:pt x="42040" y="32780"/>
                </a:lnTo>
                <a:lnTo>
                  <a:pt x="42140" y="32840"/>
                </a:lnTo>
                <a:lnTo>
                  <a:pt x="42380" y="32910"/>
                </a:lnTo>
                <a:lnTo>
                  <a:pt x="42600" y="33190"/>
                </a:lnTo>
                <a:lnTo>
                  <a:pt x="42330" y="33400"/>
                </a:lnTo>
                <a:lnTo>
                  <a:pt x="42350" y="33660"/>
                </a:lnTo>
                <a:lnTo>
                  <a:pt x="42470" y="33740"/>
                </a:lnTo>
                <a:lnTo>
                  <a:pt x="42590" y="33840"/>
                </a:lnTo>
                <a:lnTo>
                  <a:pt x="42760" y="33950"/>
                </a:lnTo>
                <a:lnTo>
                  <a:pt x="42700" y="34300"/>
                </a:lnTo>
                <a:lnTo>
                  <a:pt x="42100" y="34290"/>
                </a:lnTo>
                <a:lnTo>
                  <a:pt x="41710" y="34480"/>
                </a:lnTo>
                <a:lnTo>
                  <a:pt x="41020" y="34930"/>
                </a:lnTo>
                <a:lnTo>
                  <a:pt x="40680" y="35090"/>
                </a:lnTo>
                <a:lnTo>
                  <a:pt x="40010" y="35160"/>
                </a:lnTo>
                <a:lnTo>
                  <a:pt x="39960" y="34790"/>
                </a:lnTo>
                <a:lnTo>
                  <a:pt x="39290" y="34700"/>
                </a:lnTo>
                <a:lnTo>
                  <a:pt x="39340" y="34000"/>
                </a:lnTo>
                <a:lnTo>
                  <a:pt x="39480" y="33590"/>
                </a:lnTo>
                <a:lnTo>
                  <a:pt x="39880" y="33030"/>
                </a:lnTo>
                <a:lnTo>
                  <a:pt x="39710" y="31840"/>
                </a:lnTo>
                <a:lnTo>
                  <a:pt x="39890" y="31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37" name="Ivancna Goric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4220" y="39250"/>
                </a:moveTo>
                <a:lnTo>
                  <a:pt x="44500" y="39060"/>
                </a:lnTo>
                <a:lnTo>
                  <a:pt x="45160" y="38990"/>
                </a:lnTo>
                <a:lnTo>
                  <a:pt x="45240" y="38920"/>
                </a:lnTo>
                <a:lnTo>
                  <a:pt x="45410" y="38820"/>
                </a:lnTo>
                <a:lnTo>
                  <a:pt x="46270" y="38860"/>
                </a:lnTo>
                <a:lnTo>
                  <a:pt x="47190" y="39150"/>
                </a:lnTo>
                <a:lnTo>
                  <a:pt x="47570" y="39180"/>
                </a:lnTo>
                <a:lnTo>
                  <a:pt x="47770" y="39150"/>
                </a:lnTo>
                <a:lnTo>
                  <a:pt x="47790" y="39000"/>
                </a:lnTo>
                <a:lnTo>
                  <a:pt x="47850" y="38910"/>
                </a:lnTo>
                <a:lnTo>
                  <a:pt x="48010" y="38960"/>
                </a:lnTo>
                <a:lnTo>
                  <a:pt x="48190" y="39090"/>
                </a:lnTo>
                <a:lnTo>
                  <a:pt x="49000" y="40300"/>
                </a:lnTo>
                <a:lnTo>
                  <a:pt x="49620" y="40720"/>
                </a:lnTo>
                <a:lnTo>
                  <a:pt x="49090" y="41290"/>
                </a:lnTo>
                <a:lnTo>
                  <a:pt x="48510" y="41610"/>
                </a:lnTo>
                <a:lnTo>
                  <a:pt x="48320" y="41980"/>
                </a:lnTo>
                <a:lnTo>
                  <a:pt x="48220" y="42290"/>
                </a:lnTo>
                <a:lnTo>
                  <a:pt x="48090" y="43380"/>
                </a:lnTo>
                <a:lnTo>
                  <a:pt x="47940" y="43850"/>
                </a:lnTo>
                <a:lnTo>
                  <a:pt x="48010" y="44260"/>
                </a:lnTo>
                <a:lnTo>
                  <a:pt x="48180" y="44590"/>
                </a:lnTo>
                <a:lnTo>
                  <a:pt x="48160" y="45110"/>
                </a:lnTo>
                <a:lnTo>
                  <a:pt x="47410" y="45250"/>
                </a:lnTo>
                <a:lnTo>
                  <a:pt x="47320" y="45360"/>
                </a:lnTo>
                <a:lnTo>
                  <a:pt x="47320" y="45610"/>
                </a:lnTo>
                <a:lnTo>
                  <a:pt x="47400" y="45820"/>
                </a:lnTo>
                <a:lnTo>
                  <a:pt x="47570" y="46430"/>
                </a:lnTo>
                <a:lnTo>
                  <a:pt x="47560" y="47150"/>
                </a:lnTo>
                <a:lnTo>
                  <a:pt x="47360" y="47490"/>
                </a:lnTo>
                <a:lnTo>
                  <a:pt x="47020" y="47640"/>
                </a:lnTo>
                <a:lnTo>
                  <a:pt x="46660" y="47560"/>
                </a:lnTo>
                <a:lnTo>
                  <a:pt x="46080" y="47570"/>
                </a:lnTo>
                <a:lnTo>
                  <a:pt x="45510" y="47130"/>
                </a:lnTo>
                <a:lnTo>
                  <a:pt x="45420" y="46850"/>
                </a:lnTo>
                <a:lnTo>
                  <a:pt x="45120" y="46520"/>
                </a:lnTo>
                <a:lnTo>
                  <a:pt x="44920" y="46160"/>
                </a:lnTo>
                <a:lnTo>
                  <a:pt x="44760" y="45930"/>
                </a:lnTo>
                <a:lnTo>
                  <a:pt x="44810" y="45360"/>
                </a:lnTo>
                <a:lnTo>
                  <a:pt x="45010" y="44830"/>
                </a:lnTo>
                <a:lnTo>
                  <a:pt x="45030" y="44710"/>
                </a:lnTo>
                <a:lnTo>
                  <a:pt x="44560" y="44020"/>
                </a:lnTo>
                <a:lnTo>
                  <a:pt x="44430" y="43640"/>
                </a:lnTo>
                <a:lnTo>
                  <a:pt x="44430" y="43450"/>
                </a:lnTo>
                <a:lnTo>
                  <a:pt x="44510" y="43200"/>
                </a:lnTo>
                <a:lnTo>
                  <a:pt x="44520" y="43000"/>
                </a:lnTo>
                <a:lnTo>
                  <a:pt x="44120" y="42210"/>
                </a:lnTo>
                <a:lnTo>
                  <a:pt x="44060" y="41870"/>
                </a:lnTo>
                <a:lnTo>
                  <a:pt x="44000" y="41620"/>
                </a:lnTo>
                <a:lnTo>
                  <a:pt x="44040" y="41480"/>
                </a:lnTo>
                <a:lnTo>
                  <a:pt x="44020" y="41380"/>
                </a:lnTo>
                <a:lnTo>
                  <a:pt x="43900" y="41280"/>
                </a:lnTo>
                <a:lnTo>
                  <a:pt x="43600" y="41170"/>
                </a:lnTo>
                <a:lnTo>
                  <a:pt x="43490" y="41150"/>
                </a:lnTo>
                <a:lnTo>
                  <a:pt x="43570" y="40600"/>
                </a:lnTo>
                <a:lnTo>
                  <a:pt x="44020" y="39920"/>
                </a:lnTo>
                <a:lnTo>
                  <a:pt x="44220" y="39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38" name="Ljubljan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4650" y="35730"/>
                </a:moveTo>
                <a:lnTo>
                  <a:pt x="35290" y="35260"/>
                </a:lnTo>
                <a:lnTo>
                  <a:pt x="35440" y="35200"/>
                </a:lnTo>
                <a:lnTo>
                  <a:pt x="35500" y="35130"/>
                </a:lnTo>
                <a:lnTo>
                  <a:pt x="35420" y="34980"/>
                </a:lnTo>
                <a:lnTo>
                  <a:pt x="35300" y="34830"/>
                </a:lnTo>
                <a:lnTo>
                  <a:pt x="35210" y="34650"/>
                </a:lnTo>
                <a:lnTo>
                  <a:pt x="35120" y="34370"/>
                </a:lnTo>
                <a:lnTo>
                  <a:pt x="35000" y="34290"/>
                </a:lnTo>
                <a:lnTo>
                  <a:pt x="35020" y="34200"/>
                </a:lnTo>
                <a:lnTo>
                  <a:pt x="35060" y="34060"/>
                </a:lnTo>
                <a:lnTo>
                  <a:pt x="35180" y="33910"/>
                </a:lnTo>
                <a:lnTo>
                  <a:pt x="35370" y="33840"/>
                </a:lnTo>
                <a:lnTo>
                  <a:pt x="35740" y="33840"/>
                </a:lnTo>
                <a:lnTo>
                  <a:pt x="36150" y="33600"/>
                </a:lnTo>
                <a:lnTo>
                  <a:pt x="36410" y="33210"/>
                </a:lnTo>
                <a:lnTo>
                  <a:pt x="36610" y="33400"/>
                </a:lnTo>
                <a:lnTo>
                  <a:pt x="36920" y="33370"/>
                </a:lnTo>
                <a:lnTo>
                  <a:pt x="37700" y="33120"/>
                </a:lnTo>
                <a:lnTo>
                  <a:pt x="37890" y="33670"/>
                </a:lnTo>
                <a:lnTo>
                  <a:pt x="38440" y="34340"/>
                </a:lnTo>
                <a:lnTo>
                  <a:pt x="39290" y="34700"/>
                </a:lnTo>
                <a:lnTo>
                  <a:pt x="39960" y="34790"/>
                </a:lnTo>
                <a:lnTo>
                  <a:pt x="40010" y="35160"/>
                </a:lnTo>
                <a:lnTo>
                  <a:pt x="40060" y="35500"/>
                </a:lnTo>
                <a:lnTo>
                  <a:pt x="40630" y="35850"/>
                </a:lnTo>
                <a:lnTo>
                  <a:pt x="41130" y="35980"/>
                </a:lnTo>
                <a:lnTo>
                  <a:pt x="41840" y="35940"/>
                </a:lnTo>
                <a:lnTo>
                  <a:pt x="42430" y="35740"/>
                </a:lnTo>
                <a:lnTo>
                  <a:pt x="42600" y="35780"/>
                </a:lnTo>
                <a:lnTo>
                  <a:pt x="42840" y="35940"/>
                </a:lnTo>
                <a:lnTo>
                  <a:pt x="43420" y="35880"/>
                </a:lnTo>
                <a:lnTo>
                  <a:pt x="43740" y="36130"/>
                </a:lnTo>
                <a:lnTo>
                  <a:pt x="43790" y="36290"/>
                </a:lnTo>
                <a:lnTo>
                  <a:pt x="44110" y="36450"/>
                </a:lnTo>
                <a:lnTo>
                  <a:pt x="44020" y="36760"/>
                </a:lnTo>
                <a:lnTo>
                  <a:pt x="44020" y="36940"/>
                </a:lnTo>
                <a:lnTo>
                  <a:pt x="43970" y="37070"/>
                </a:lnTo>
                <a:lnTo>
                  <a:pt x="44150" y="37310"/>
                </a:lnTo>
                <a:lnTo>
                  <a:pt x="44330" y="37510"/>
                </a:lnTo>
                <a:lnTo>
                  <a:pt x="44470" y="37760"/>
                </a:lnTo>
                <a:lnTo>
                  <a:pt x="44550" y="38010"/>
                </a:lnTo>
                <a:lnTo>
                  <a:pt x="44440" y="38240"/>
                </a:lnTo>
                <a:lnTo>
                  <a:pt x="44500" y="39060"/>
                </a:lnTo>
                <a:lnTo>
                  <a:pt x="44220" y="39250"/>
                </a:lnTo>
                <a:lnTo>
                  <a:pt x="43780" y="39020"/>
                </a:lnTo>
                <a:lnTo>
                  <a:pt x="43510" y="38790"/>
                </a:lnTo>
                <a:lnTo>
                  <a:pt x="43350" y="38710"/>
                </a:lnTo>
                <a:lnTo>
                  <a:pt x="43100" y="38720"/>
                </a:lnTo>
                <a:lnTo>
                  <a:pt x="42680" y="38960"/>
                </a:lnTo>
                <a:lnTo>
                  <a:pt x="42560" y="39160"/>
                </a:lnTo>
                <a:lnTo>
                  <a:pt x="42400" y="39330"/>
                </a:lnTo>
                <a:lnTo>
                  <a:pt x="41930" y="39600"/>
                </a:lnTo>
                <a:lnTo>
                  <a:pt x="41060" y="39630"/>
                </a:lnTo>
                <a:lnTo>
                  <a:pt x="40650" y="39320"/>
                </a:lnTo>
                <a:lnTo>
                  <a:pt x="39800" y="38540"/>
                </a:lnTo>
                <a:lnTo>
                  <a:pt x="39110" y="38390"/>
                </a:lnTo>
                <a:lnTo>
                  <a:pt x="38500" y="38500"/>
                </a:lnTo>
                <a:lnTo>
                  <a:pt x="38320" y="38640"/>
                </a:lnTo>
                <a:lnTo>
                  <a:pt x="38340" y="39020"/>
                </a:lnTo>
                <a:lnTo>
                  <a:pt x="38250" y="39580"/>
                </a:lnTo>
                <a:lnTo>
                  <a:pt x="37680" y="39260"/>
                </a:lnTo>
                <a:lnTo>
                  <a:pt x="37380" y="39280"/>
                </a:lnTo>
                <a:lnTo>
                  <a:pt x="36730" y="39510"/>
                </a:lnTo>
                <a:lnTo>
                  <a:pt x="36550" y="39880"/>
                </a:lnTo>
                <a:lnTo>
                  <a:pt x="35710" y="40250"/>
                </a:lnTo>
                <a:lnTo>
                  <a:pt x="35430" y="40010"/>
                </a:lnTo>
                <a:lnTo>
                  <a:pt x="35450" y="39730"/>
                </a:lnTo>
                <a:lnTo>
                  <a:pt x="35660" y="39430"/>
                </a:lnTo>
                <a:lnTo>
                  <a:pt x="35900" y="39190"/>
                </a:lnTo>
                <a:lnTo>
                  <a:pt x="36070" y="38960"/>
                </a:lnTo>
                <a:lnTo>
                  <a:pt x="36010" y="38780"/>
                </a:lnTo>
                <a:lnTo>
                  <a:pt x="35650" y="38510"/>
                </a:lnTo>
                <a:lnTo>
                  <a:pt x="35240" y="37970"/>
                </a:lnTo>
                <a:lnTo>
                  <a:pt x="35550" y="37780"/>
                </a:lnTo>
                <a:lnTo>
                  <a:pt x="35570" y="37680"/>
                </a:lnTo>
                <a:lnTo>
                  <a:pt x="35590" y="37480"/>
                </a:lnTo>
                <a:lnTo>
                  <a:pt x="35560" y="37090"/>
                </a:lnTo>
                <a:lnTo>
                  <a:pt x="35480" y="36840"/>
                </a:lnTo>
                <a:lnTo>
                  <a:pt x="35410" y="36660"/>
                </a:lnTo>
                <a:lnTo>
                  <a:pt x="35340" y="36560"/>
                </a:lnTo>
                <a:lnTo>
                  <a:pt x="35100" y="35920"/>
                </a:lnTo>
                <a:lnTo>
                  <a:pt x="35010" y="35810"/>
                </a:lnTo>
                <a:lnTo>
                  <a:pt x="34840" y="35740"/>
                </a:lnTo>
                <a:lnTo>
                  <a:pt x="34650" y="35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39" name="Šmartno in Litiji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4110" y="36450"/>
                </a:moveTo>
                <a:lnTo>
                  <a:pt x="44560" y="36420"/>
                </a:lnTo>
                <a:lnTo>
                  <a:pt x="46120" y="36700"/>
                </a:lnTo>
                <a:lnTo>
                  <a:pt x="47230" y="36140"/>
                </a:lnTo>
                <a:lnTo>
                  <a:pt x="47850" y="36270"/>
                </a:lnTo>
                <a:lnTo>
                  <a:pt x="48530" y="36910"/>
                </a:lnTo>
                <a:lnTo>
                  <a:pt x="49210" y="37800"/>
                </a:lnTo>
                <a:lnTo>
                  <a:pt x="49870" y="38420"/>
                </a:lnTo>
                <a:lnTo>
                  <a:pt x="50280" y="39430"/>
                </a:lnTo>
                <a:lnTo>
                  <a:pt x="50410" y="40210"/>
                </a:lnTo>
                <a:lnTo>
                  <a:pt x="49980" y="40580"/>
                </a:lnTo>
                <a:lnTo>
                  <a:pt x="49620" y="40720"/>
                </a:lnTo>
                <a:lnTo>
                  <a:pt x="49000" y="40300"/>
                </a:lnTo>
                <a:lnTo>
                  <a:pt x="48190" y="39090"/>
                </a:lnTo>
                <a:lnTo>
                  <a:pt x="48010" y="38960"/>
                </a:lnTo>
                <a:lnTo>
                  <a:pt x="47850" y="38910"/>
                </a:lnTo>
                <a:lnTo>
                  <a:pt x="47790" y="39000"/>
                </a:lnTo>
                <a:lnTo>
                  <a:pt x="47770" y="39150"/>
                </a:lnTo>
                <a:lnTo>
                  <a:pt x="47570" y="39180"/>
                </a:lnTo>
                <a:lnTo>
                  <a:pt x="47190" y="39150"/>
                </a:lnTo>
                <a:lnTo>
                  <a:pt x="46270" y="38860"/>
                </a:lnTo>
                <a:lnTo>
                  <a:pt x="45410" y="38820"/>
                </a:lnTo>
                <a:lnTo>
                  <a:pt x="45240" y="38920"/>
                </a:lnTo>
                <a:lnTo>
                  <a:pt x="45160" y="38990"/>
                </a:lnTo>
                <a:lnTo>
                  <a:pt x="44500" y="39060"/>
                </a:lnTo>
                <a:lnTo>
                  <a:pt x="44440" y="38240"/>
                </a:lnTo>
                <a:lnTo>
                  <a:pt x="44550" y="38010"/>
                </a:lnTo>
                <a:lnTo>
                  <a:pt x="44470" y="37760"/>
                </a:lnTo>
                <a:lnTo>
                  <a:pt x="44330" y="37510"/>
                </a:lnTo>
                <a:lnTo>
                  <a:pt x="44150" y="37310"/>
                </a:lnTo>
                <a:lnTo>
                  <a:pt x="43970" y="37070"/>
                </a:lnTo>
                <a:lnTo>
                  <a:pt x="44020" y="36940"/>
                </a:lnTo>
                <a:lnTo>
                  <a:pt x="44020" y="36760"/>
                </a:lnTo>
                <a:lnTo>
                  <a:pt x="44110" y="36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40" name="Ig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7010" y="44120"/>
                </a:moveTo>
                <a:lnTo>
                  <a:pt x="36340" y="43080"/>
                </a:lnTo>
                <a:lnTo>
                  <a:pt x="36250" y="42470"/>
                </a:lnTo>
                <a:lnTo>
                  <a:pt x="36110" y="41790"/>
                </a:lnTo>
                <a:lnTo>
                  <a:pt x="36110" y="41330"/>
                </a:lnTo>
                <a:lnTo>
                  <a:pt x="35710" y="40250"/>
                </a:lnTo>
                <a:lnTo>
                  <a:pt x="36550" y="39880"/>
                </a:lnTo>
                <a:lnTo>
                  <a:pt x="36730" y="39510"/>
                </a:lnTo>
                <a:lnTo>
                  <a:pt x="37380" y="39280"/>
                </a:lnTo>
                <a:lnTo>
                  <a:pt x="37680" y="39260"/>
                </a:lnTo>
                <a:lnTo>
                  <a:pt x="38250" y="39580"/>
                </a:lnTo>
                <a:lnTo>
                  <a:pt x="38850" y="40320"/>
                </a:lnTo>
                <a:lnTo>
                  <a:pt x="39020" y="41040"/>
                </a:lnTo>
                <a:lnTo>
                  <a:pt x="39070" y="41520"/>
                </a:lnTo>
                <a:lnTo>
                  <a:pt x="38930" y="42450"/>
                </a:lnTo>
                <a:lnTo>
                  <a:pt x="39040" y="42560"/>
                </a:lnTo>
                <a:lnTo>
                  <a:pt x="39130" y="42710"/>
                </a:lnTo>
                <a:lnTo>
                  <a:pt x="39170" y="42900"/>
                </a:lnTo>
                <a:lnTo>
                  <a:pt x="39160" y="43130"/>
                </a:lnTo>
                <a:lnTo>
                  <a:pt x="39220" y="43250"/>
                </a:lnTo>
                <a:lnTo>
                  <a:pt x="39760" y="43480"/>
                </a:lnTo>
                <a:lnTo>
                  <a:pt x="39790" y="44060"/>
                </a:lnTo>
                <a:lnTo>
                  <a:pt x="39640" y="44390"/>
                </a:lnTo>
                <a:lnTo>
                  <a:pt x="39320" y="44670"/>
                </a:lnTo>
                <a:lnTo>
                  <a:pt x="39080" y="44690"/>
                </a:lnTo>
                <a:lnTo>
                  <a:pt x="38880" y="44660"/>
                </a:lnTo>
                <a:lnTo>
                  <a:pt x="38730" y="44550"/>
                </a:lnTo>
                <a:lnTo>
                  <a:pt x="38520" y="44470"/>
                </a:lnTo>
                <a:lnTo>
                  <a:pt x="38180" y="44210"/>
                </a:lnTo>
                <a:lnTo>
                  <a:pt x="37520" y="43970"/>
                </a:lnTo>
                <a:lnTo>
                  <a:pt x="37010" y="44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41" name="Dol pri Ljubljani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4620" y="35010"/>
                </a:moveTo>
                <a:lnTo>
                  <a:pt x="44510" y="35300"/>
                </a:lnTo>
                <a:lnTo>
                  <a:pt x="44350" y="35410"/>
                </a:lnTo>
                <a:lnTo>
                  <a:pt x="43420" y="35880"/>
                </a:lnTo>
                <a:lnTo>
                  <a:pt x="42840" y="35940"/>
                </a:lnTo>
                <a:lnTo>
                  <a:pt x="42600" y="35780"/>
                </a:lnTo>
                <a:lnTo>
                  <a:pt x="42430" y="35740"/>
                </a:lnTo>
                <a:lnTo>
                  <a:pt x="41840" y="35940"/>
                </a:lnTo>
                <a:lnTo>
                  <a:pt x="41130" y="35980"/>
                </a:lnTo>
                <a:lnTo>
                  <a:pt x="40630" y="35850"/>
                </a:lnTo>
                <a:lnTo>
                  <a:pt x="40060" y="35500"/>
                </a:lnTo>
                <a:lnTo>
                  <a:pt x="40010" y="35160"/>
                </a:lnTo>
                <a:lnTo>
                  <a:pt x="40680" y="35090"/>
                </a:lnTo>
                <a:lnTo>
                  <a:pt x="41020" y="34930"/>
                </a:lnTo>
                <a:lnTo>
                  <a:pt x="41710" y="34480"/>
                </a:lnTo>
                <a:lnTo>
                  <a:pt x="42100" y="34290"/>
                </a:lnTo>
                <a:lnTo>
                  <a:pt x="42700" y="34300"/>
                </a:lnTo>
                <a:lnTo>
                  <a:pt x="43170" y="34540"/>
                </a:lnTo>
                <a:lnTo>
                  <a:pt x="43530" y="34610"/>
                </a:lnTo>
                <a:lnTo>
                  <a:pt x="43690" y="34760"/>
                </a:lnTo>
                <a:lnTo>
                  <a:pt x="43830" y="35010"/>
                </a:lnTo>
                <a:lnTo>
                  <a:pt x="44070" y="35060"/>
                </a:lnTo>
                <a:lnTo>
                  <a:pt x="44620" y="35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42" name="Prebold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4470" y="28450"/>
                </a:moveTo>
                <a:lnTo>
                  <a:pt x="54730" y="28560"/>
                </a:lnTo>
                <a:lnTo>
                  <a:pt x="55300" y="29120"/>
                </a:lnTo>
                <a:lnTo>
                  <a:pt x="55700" y="29350"/>
                </a:lnTo>
                <a:lnTo>
                  <a:pt x="55850" y="29540"/>
                </a:lnTo>
                <a:lnTo>
                  <a:pt x="55870" y="29600"/>
                </a:lnTo>
                <a:lnTo>
                  <a:pt x="55780" y="29600"/>
                </a:lnTo>
                <a:lnTo>
                  <a:pt x="55710" y="29610"/>
                </a:lnTo>
                <a:lnTo>
                  <a:pt x="55640" y="29730"/>
                </a:lnTo>
                <a:lnTo>
                  <a:pt x="55600" y="29930"/>
                </a:lnTo>
                <a:lnTo>
                  <a:pt x="55590" y="30570"/>
                </a:lnTo>
                <a:lnTo>
                  <a:pt x="55550" y="30920"/>
                </a:lnTo>
                <a:lnTo>
                  <a:pt x="55500" y="31060"/>
                </a:lnTo>
                <a:lnTo>
                  <a:pt x="55430" y="31170"/>
                </a:lnTo>
                <a:lnTo>
                  <a:pt x="55340" y="31260"/>
                </a:lnTo>
                <a:lnTo>
                  <a:pt x="55230" y="31330"/>
                </a:lnTo>
                <a:lnTo>
                  <a:pt x="55140" y="31360"/>
                </a:lnTo>
                <a:lnTo>
                  <a:pt x="54930" y="31380"/>
                </a:lnTo>
                <a:lnTo>
                  <a:pt x="53960" y="31510"/>
                </a:lnTo>
                <a:lnTo>
                  <a:pt x="53020" y="31130"/>
                </a:lnTo>
                <a:lnTo>
                  <a:pt x="53210" y="30540"/>
                </a:lnTo>
                <a:lnTo>
                  <a:pt x="53240" y="30380"/>
                </a:lnTo>
                <a:lnTo>
                  <a:pt x="53200" y="29770"/>
                </a:lnTo>
                <a:lnTo>
                  <a:pt x="53650" y="29580"/>
                </a:lnTo>
                <a:lnTo>
                  <a:pt x="54470" y="28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43" name="Moravc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2600" y="33190"/>
                </a:moveTo>
                <a:lnTo>
                  <a:pt x="43390" y="32860"/>
                </a:lnTo>
                <a:lnTo>
                  <a:pt x="43930" y="32430"/>
                </a:lnTo>
                <a:lnTo>
                  <a:pt x="45150" y="32170"/>
                </a:lnTo>
                <a:lnTo>
                  <a:pt x="46080" y="32300"/>
                </a:lnTo>
                <a:lnTo>
                  <a:pt x="46770" y="32510"/>
                </a:lnTo>
                <a:lnTo>
                  <a:pt x="47120" y="32980"/>
                </a:lnTo>
                <a:lnTo>
                  <a:pt x="47090" y="33140"/>
                </a:lnTo>
                <a:lnTo>
                  <a:pt x="47100" y="33300"/>
                </a:lnTo>
                <a:lnTo>
                  <a:pt x="46960" y="33480"/>
                </a:lnTo>
                <a:lnTo>
                  <a:pt x="46130" y="34380"/>
                </a:lnTo>
                <a:lnTo>
                  <a:pt x="44620" y="35010"/>
                </a:lnTo>
                <a:lnTo>
                  <a:pt x="44070" y="35060"/>
                </a:lnTo>
                <a:lnTo>
                  <a:pt x="43830" y="35010"/>
                </a:lnTo>
                <a:lnTo>
                  <a:pt x="43690" y="34760"/>
                </a:lnTo>
                <a:lnTo>
                  <a:pt x="43530" y="34610"/>
                </a:lnTo>
                <a:lnTo>
                  <a:pt x="43170" y="34540"/>
                </a:lnTo>
                <a:lnTo>
                  <a:pt x="42700" y="34300"/>
                </a:lnTo>
                <a:lnTo>
                  <a:pt x="42760" y="33950"/>
                </a:lnTo>
                <a:lnTo>
                  <a:pt x="42590" y="33840"/>
                </a:lnTo>
                <a:lnTo>
                  <a:pt x="42470" y="33740"/>
                </a:lnTo>
                <a:lnTo>
                  <a:pt x="42350" y="33660"/>
                </a:lnTo>
                <a:lnTo>
                  <a:pt x="42330" y="33400"/>
                </a:lnTo>
                <a:lnTo>
                  <a:pt x="42600" y="33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44" name="Dobrepolj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6350" y="49220"/>
                </a:moveTo>
                <a:lnTo>
                  <a:pt x="45830" y="49830"/>
                </a:lnTo>
                <a:lnTo>
                  <a:pt x="42710" y="46730"/>
                </a:lnTo>
                <a:lnTo>
                  <a:pt x="42180" y="45930"/>
                </a:lnTo>
                <a:lnTo>
                  <a:pt x="41670" y="45550"/>
                </a:lnTo>
                <a:lnTo>
                  <a:pt x="41480" y="45460"/>
                </a:lnTo>
                <a:lnTo>
                  <a:pt x="41300" y="45430"/>
                </a:lnTo>
                <a:lnTo>
                  <a:pt x="41250" y="45240"/>
                </a:lnTo>
                <a:lnTo>
                  <a:pt x="41310" y="45040"/>
                </a:lnTo>
                <a:lnTo>
                  <a:pt x="41340" y="44870"/>
                </a:lnTo>
                <a:lnTo>
                  <a:pt x="41340" y="44370"/>
                </a:lnTo>
                <a:lnTo>
                  <a:pt x="41900" y="44020"/>
                </a:lnTo>
                <a:lnTo>
                  <a:pt x="42040" y="43800"/>
                </a:lnTo>
                <a:lnTo>
                  <a:pt x="42250" y="43740"/>
                </a:lnTo>
                <a:lnTo>
                  <a:pt x="42430" y="43800"/>
                </a:lnTo>
                <a:lnTo>
                  <a:pt x="42630" y="43920"/>
                </a:lnTo>
                <a:lnTo>
                  <a:pt x="43730" y="44310"/>
                </a:lnTo>
                <a:lnTo>
                  <a:pt x="43970" y="44310"/>
                </a:lnTo>
                <a:lnTo>
                  <a:pt x="44560" y="44020"/>
                </a:lnTo>
                <a:lnTo>
                  <a:pt x="45030" y="44710"/>
                </a:lnTo>
                <a:lnTo>
                  <a:pt x="45010" y="44830"/>
                </a:lnTo>
                <a:lnTo>
                  <a:pt x="44810" y="45360"/>
                </a:lnTo>
                <a:lnTo>
                  <a:pt x="44760" y="45930"/>
                </a:lnTo>
                <a:lnTo>
                  <a:pt x="44920" y="46160"/>
                </a:lnTo>
                <a:lnTo>
                  <a:pt x="45120" y="46520"/>
                </a:lnTo>
                <a:lnTo>
                  <a:pt x="45420" y="46850"/>
                </a:lnTo>
                <a:lnTo>
                  <a:pt x="45510" y="47130"/>
                </a:lnTo>
                <a:lnTo>
                  <a:pt x="46080" y="47570"/>
                </a:lnTo>
                <a:lnTo>
                  <a:pt x="46020" y="48290"/>
                </a:lnTo>
                <a:lnTo>
                  <a:pt x="46070" y="48490"/>
                </a:lnTo>
                <a:lnTo>
                  <a:pt x="46350" y="49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45" name="Radec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6440" y="35330"/>
                </a:moveTo>
                <a:lnTo>
                  <a:pt x="57550" y="36650"/>
                </a:lnTo>
                <a:lnTo>
                  <a:pt x="57630" y="36970"/>
                </a:lnTo>
                <a:lnTo>
                  <a:pt x="57690" y="37060"/>
                </a:lnTo>
                <a:lnTo>
                  <a:pt x="57790" y="37140"/>
                </a:lnTo>
                <a:lnTo>
                  <a:pt x="58030" y="37200"/>
                </a:lnTo>
                <a:lnTo>
                  <a:pt x="58130" y="37250"/>
                </a:lnTo>
                <a:lnTo>
                  <a:pt x="58220" y="37300"/>
                </a:lnTo>
                <a:lnTo>
                  <a:pt x="58450" y="37500"/>
                </a:lnTo>
                <a:lnTo>
                  <a:pt x="58560" y="37560"/>
                </a:lnTo>
                <a:lnTo>
                  <a:pt x="58630" y="37650"/>
                </a:lnTo>
                <a:lnTo>
                  <a:pt x="58660" y="37780"/>
                </a:lnTo>
                <a:lnTo>
                  <a:pt x="58500" y="37910"/>
                </a:lnTo>
                <a:lnTo>
                  <a:pt x="58090" y="37950"/>
                </a:lnTo>
                <a:lnTo>
                  <a:pt x="55890" y="37410"/>
                </a:lnTo>
                <a:lnTo>
                  <a:pt x="54440" y="37500"/>
                </a:lnTo>
                <a:lnTo>
                  <a:pt x="53980" y="37160"/>
                </a:lnTo>
                <a:lnTo>
                  <a:pt x="53890" y="36960"/>
                </a:lnTo>
                <a:lnTo>
                  <a:pt x="53790" y="36490"/>
                </a:lnTo>
                <a:lnTo>
                  <a:pt x="54290" y="36360"/>
                </a:lnTo>
                <a:lnTo>
                  <a:pt x="54260" y="35950"/>
                </a:lnTo>
                <a:lnTo>
                  <a:pt x="54540" y="35870"/>
                </a:lnTo>
                <a:lnTo>
                  <a:pt x="54670" y="35800"/>
                </a:lnTo>
                <a:lnTo>
                  <a:pt x="54790" y="35290"/>
                </a:lnTo>
                <a:lnTo>
                  <a:pt x="55430" y="35600"/>
                </a:lnTo>
                <a:lnTo>
                  <a:pt x="56440" y="35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46" name="Štor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2210" y="31630"/>
                </a:moveTo>
                <a:lnTo>
                  <a:pt x="60740" y="32260"/>
                </a:lnTo>
                <a:lnTo>
                  <a:pt x="60200" y="32290"/>
                </a:lnTo>
                <a:lnTo>
                  <a:pt x="60090" y="32210"/>
                </a:lnTo>
                <a:lnTo>
                  <a:pt x="60060" y="32100"/>
                </a:lnTo>
                <a:lnTo>
                  <a:pt x="60120" y="32020"/>
                </a:lnTo>
                <a:lnTo>
                  <a:pt x="60240" y="31960"/>
                </a:lnTo>
                <a:lnTo>
                  <a:pt x="60350" y="31860"/>
                </a:lnTo>
                <a:lnTo>
                  <a:pt x="60420" y="31720"/>
                </a:lnTo>
                <a:lnTo>
                  <a:pt x="60470" y="31600"/>
                </a:lnTo>
                <a:lnTo>
                  <a:pt x="60420" y="31320"/>
                </a:lnTo>
                <a:lnTo>
                  <a:pt x="60670" y="31110"/>
                </a:lnTo>
                <a:lnTo>
                  <a:pt x="60620" y="30880"/>
                </a:lnTo>
                <a:lnTo>
                  <a:pt x="60620" y="30090"/>
                </a:lnTo>
                <a:lnTo>
                  <a:pt x="60790" y="29910"/>
                </a:lnTo>
                <a:lnTo>
                  <a:pt x="61010" y="29750"/>
                </a:lnTo>
                <a:lnTo>
                  <a:pt x="61180" y="29670"/>
                </a:lnTo>
                <a:lnTo>
                  <a:pt x="61310" y="29620"/>
                </a:lnTo>
                <a:lnTo>
                  <a:pt x="61520" y="29640"/>
                </a:lnTo>
                <a:lnTo>
                  <a:pt x="62160" y="29920"/>
                </a:lnTo>
                <a:lnTo>
                  <a:pt x="62220" y="30070"/>
                </a:lnTo>
                <a:lnTo>
                  <a:pt x="62300" y="30310"/>
                </a:lnTo>
                <a:lnTo>
                  <a:pt x="62230" y="30570"/>
                </a:lnTo>
                <a:lnTo>
                  <a:pt x="62210" y="316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47" name="Slovenske Konjic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2590" y="26210"/>
                </a:moveTo>
                <a:lnTo>
                  <a:pt x="62400" y="26030"/>
                </a:lnTo>
                <a:lnTo>
                  <a:pt x="62340" y="25950"/>
                </a:lnTo>
                <a:lnTo>
                  <a:pt x="62280" y="25780"/>
                </a:lnTo>
                <a:lnTo>
                  <a:pt x="62240" y="25670"/>
                </a:lnTo>
                <a:lnTo>
                  <a:pt x="62370" y="25260"/>
                </a:lnTo>
                <a:lnTo>
                  <a:pt x="62750" y="24520"/>
                </a:lnTo>
                <a:lnTo>
                  <a:pt x="62920" y="24330"/>
                </a:lnTo>
                <a:lnTo>
                  <a:pt x="63090" y="24240"/>
                </a:lnTo>
                <a:lnTo>
                  <a:pt x="63310" y="24300"/>
                </a:lnTo>
                <a:lnTo>
                  <a:pt x="63490" y="24390"/>
                </a:lnTo>
                <a:lnTo>
                  <a:pt x="63620" y="24390"/>
                </a:lnTo>
                <a:lnTo>
                  <a:pt x="64000" y="23700"/>
                </a:lnTo>
                <a:lnTo>
                  <a:pt x="64820" y="24170"/>
                </a:lnTo>
                <a:lnTo>
                  <a:pt x="65040" y="24250"/>
                </a:lnTo>
                <a:lnTo>
                  <a:pt x="66240" y="24190"/>
                </a:lnTo>
                <a:lnTo>
                  <a:pt x="66860" y="24570"/>
                </a:lnTo>
                <a:lnTo>
                  <a:pt x="67090" y="24590"/>
                </a:lnTo>
                <a:lnTo>
                  <a:pt x="67340" y="24810"/>
                </a:lnTo>
                <a:lnTo>
                  <a:pt x="67530" y="25270"/>
                </a:lnTo>
                <a:lnTo>
                  <a:pt x="67570" y="25450"/>
                </a:lnTo>
                <a:lnTo>
                  <a:pt x="67740" y="26320"/>
                </a:lnTo>
                <a:lnTo>
                  <a:pt x="67820" y="26950"/>
                </a:lnTo>
                <a:lnTo>
                  <a:pt x="67670" y="27610"/>
                </a:lnTo>
                <a:lnTo>
                  <a:pt x="67020" y="27660"/>
                </a:lnTo>
                <a:lnTo>
                  <a:pt x="66500" y="27400"/>
                </a:lnTo>
                <a:lnTo>
                  <a:pt x="66330" y="27480"/>
                </a:lnTo>
                <a:lnTo>
                  <a:pt x="66150" y="27510"/>
                </a:lnTo>
                <a:lnTo>
                  <a:pt x="63160" y="26600"/>
                </a:lnTo>
                <a:lnTo>
                  <a:pt x="62590" y="26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48" name="Žiri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23730" y="36140"/>
                </a:moveTo>
                <a:lnTo>
                  <a:pt x="23820" y="35780"/>
                </a:lnTo>
                <a:lnTo>
                  <a:pt x="23980" y="35710"/>
                </a:lnTo>
                <a:lnTo>
                  <a:pt x="24310" y="35640"/>
                </a:lnTo>
                <a:lnTo>
                  <a:pt x="26610" y="36140"/>
                </a:lnTo>
                <a:lnTo>
                  <a:pt x="26920" y="36280"/>
                </a:lnTo>
                <a:lnTo>
                  <a:pt x="27090" y="36430"/>
                </a:lnTo>
                <a:lnTo>
                  <a:pt x="27450" y="36890"/>
                </a:lnTo>
                <a:lnTo>
                  <a:pt x="27650" y="37100"/>
                </a:lnTo>
                <a:lnTo>
                  <a:pt x="28260" y="37600"/>
                </a:lnTo>
                <a:lnTo>
                  <a:pt x="27800" y="38340"/>
                </a:lnTo>
                <a:lnTo>
                  <a:pt x="26870" y="38940"/>
                </a:lnTo>
                <a:lnTo>
                  <a:pt x="26070" y="38650"/>
                </a:lnTo>
                <a:lnTo>
                  <a:pt x="26000" y="38550"/>
                </a:lnTo>
                <a:lnTo>
                  <a:pt x="25910" y="38400"/>
                </a:lnTo>
                <a:lnTo>
                  <a:pt x="25770" y="38040"/>
                </a:lnTo>
                <a:lnTo>
                  <a:pt x="25650" y="37840"/>
                </a:lnTo>
                <a:lnTo>
                  <a:pt x="25460" y="37830"/>
                </a:lnTo>
                <a:lnTo>
                  <a:pt x="25220" y="37730"/>
                </a:lnTo>
                <a:lnTo>
                  <a:pt x="24420" y="36560"/>
                </a:lnTo>
                <a:lnTo>
                  <a:pt x="23730" y="36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49" name="Oplotnic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4000" y="23700"/>
                </a:moveTo>
                <a:lnTo>
                  <a:pt x="63530" y="23300"/>
                </a:lnTo>
                <a:lnTo>
                  <a:pt x="63550" y="23180"/>
                </a:lnTo>
                <a:lnTo>
                  <a:pt x="63700" y="23020"/>
                </a:lnTo>
                <a:lnTo>
                  <a:pt x="63770" y="22900"/>
                </a:lnTo>
                <a:lnTo>
                  <a:pt x="63820" y="22780"/>
                </a:lnTo>
                <a:lnTo>
                  <a:pt x="63700" y="22590"/>
                </a:lnTo>
                <a:lnTo>
                  <a:pt x="63550" y="22400"/>
                </a:lnTo>
                <a:lnTo>
                  <a:pt x="63550" y="22270"/>
                </a:lnTo>
                <a:lnTo>
                  <a:pt x="63620" y="22180"/>
                </a:lnTo>
                <a:lnTo>
                  <a:pt x="63690" y="21980"/>
                </a:lnTo>
                <a:lnTo>
                  <a:pt x="63750" y="21770"/>
                </a:lnTo>
                <a:lnTo>
                  <a:pt x="63920" y="21470"/>
                </a:lnTo>
                <a:lnTo>
                  <a:pt x="64440" y="21710"/>
                </a:lnTo>
                <a:lnTo>
                  <a:pt x="64750" y="22090"/>
                </a:lnTo>
                <a:lnTo>
                  <a:pt x="64840" y="22270"/>
                </a:lnTo>
                <a:lnTo>
                  <a:pt x="64930" y="22500"/>
                </a:lnTo>
                <a:lnTo>
                  <a:pt x="65010" y="22590"/>
                </a:lnTo>
                <a:lnTo>
                  <a:pt x="65100" y="22630"/>
                </a:lnTo>
                <a:lnTo>
                  <a:pt x="65250" y="22600"/>
                </a:lnTo>
                <a:lnTo>
                  <a:pt x="65460" y="22590"/>
                </a:lnTo>
                <a:lnTo>
                  <a:pt x="65870" y="22710"/>
                </a:lnTo>
                <a:lnTo>
                  <a:pt x="66000" y="22810"/>
                </a:lnTo>
                <a:lnTo>
                  <a:pt x="66030" y="22920"/>
                </a:lnTo>
                <a:lnTo>
                  <a:pt x="65980" y="23300"/>
                </a:lnTo>
                <a:lnTo>
                  <a:pt x="66060" y="23680"/>
                </a:lnTo>
                <a:lnTo>
                  <a:pt x="66240" y="24190"/>
                </a:lnTo>
                <a:lnTo>
                  <a:pt x="65040" y="24250"/>
                </a:lnTo>
                <a:lnTo>
                  <a:pt x="64820" y="24170"/>
                </a:lnTo>
                <a:lnTo>
                  <a:pt x="64000" y="23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50" name="Cerkno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19830" y="36370"/>
                </a:moveTo>
                <a:lnTo>
                  <a:pt x="20180" y="36130"/>
                </a:lnTo>
                <a:lnTo>
                  <a:pt x="20200" y="36000"/>
                </a:lnTo>
                <a:lnTo>
                  <a:pt x="20160" y="35730"/>
                </a:lnTo>
                <a:lnTo>
                  <a:pt x="20090" y="35490"/>
                </a:lnTo>
                <a:lnTo>
                  <a:pt x="20020" y="35130"/>
                </a:lnTo>
                <a:lnTo>
                  <a:pt x="20020" y="34800"/>
                </a:lnTo>
                <a:lnTo>
                  <a:pt x="19970" y="34470"/>
                </a:lnTo>
                <a:lnTo>
                  <a:pt x="19700" y="33990"/>
                </a:lnTo>
                <a:lnTo>
                  <a:pt x="19580" y="33580"/>
                </a:lnTo>
                <a:lnTo>
                  <a:pt x="19580" y="33350"/>
                </a:lnTo>
                <a:lnTo>
                  <a:pt x="19680" y="33020"/>
                </a:lnTo>
                <a:lnTo>
                  <a:pt x="19790" y="32760"/>
                </a:lnTo>
                <a:lnTo>
                  <a:pt x="20170" y="32370"/>
                </a:lnTo>
                <a:lnTo>
                  <a:pt x="20660" y="32070"/>
                </a:lnTo>
                <a:lnTo>
                  <a:pt x="21650" y="31760"/>
                </a:lnTo>
                <a:lnTo>
                  <a:pt x="22550" y="31080"/>
                </a:lnTo>
                <a:lnTo>
                  <a:pt x="22520" y="31430"/>
                </a:lnTo>
                <a:lnTo>
                  <a:pt x="22530" y="31660"/>
                </a:lnTo>
                <a:lnTo>
                  <a:pt x="22680" y="31770"/>
                </a:lnTo>
                <a:lnTo>
                  <a:pt x="22950" y="31870"/>
                </a:lnTo>
                <a:lnTo>
                  <a:pt x="24040" y="31970"/>
                </a:lnTo>
                <a:lnTo>
                  <a:pt x="24810" y="32220"/>
                </a:lnTo>
                <a:lnTo>
                  <a:pt x="24990" y="32600"/>
                </a:lnTo>
                <a:lnTo>
                  <a:pt x="23660" y="34950"/>
                </a:lnTo>
                <a:lnTo>
                  <a:pt x="23570" y="35320"/>
                </a:lnTo>
                <a:lnTo>
                  <a:pt x="23490" y="35760"/>
                </a:lnTo>
                <a:lnTo>
                  <a:pt x="23540" y="35890"/>
                </a:lnTo>
                <a:lnTo>
                  <a:pt x="23730" y="36140"/>
                </a:lnTo>
                <a:lnTo>
                  <a:pt x="23730" y="36430"/>
                </a:lnTo>
                <a:lnTo>
                  <a:pt x="23570" y="36500"/>
                </a:lnTo>
                <a:lnTo>
                  <a:pt x="23420" y="36520"/>
                </a:lnTo>
                <a:lnTo>
                  <a:pt x="23130" y="36490"/>
                </a:lnTo>
                <a:lnTo>
                  <a:pt x="22860" y="36380"/>
                </a:lnTo>
                <a:lnTo>
                  <a:pt x="22340" y="36020"/>
                </a:lnTo>
                <a:lnTo>
                  <a:pt x="21840" y="35570"/>
                </a:lnTo>
                <a:lnTo>
                  <a:pt x="21710" y="35550"/>
                </a:lnTo>
                <a:lnTo>
                  <a:pt x="21680" y="35630"/>
                </a:lnTo>
                <a:lnTo>
                  <a:pt x="21660" y="35770"/>
                </a:lnTo>
                <a:lnTo>
                  <a:pt x="21620" y="35880"/>
                </a:lnTo>
                <a:lnTo>
                  <a:pt x="21400" y="36090"/>
                </a:lnTo>
                <a:lnTo>
                  <a:pt x="21280" y="36280"/>
                </a:lnTo>
                <a:lnTo>
                  <a:pt x="21120" y="36310"/>
                </a:lnTo>
                <a:lnTo>
                  <a:pt x="21000" y="36300"/>
                </a:lnTo>
                <a:lnTo>
                  <a:pt x="20870" y="36200"/>
                </a:lnTo>
                <a:lnTo>
                  <a:pt x="20770" y="36220"/>
                </a:lnTo>
                <a:lnTo>
                  <a:pt x="20740" y="36310"/>
                </a:lnTo>
                <a:lnTo>
                  <a:pt x="20740" y="36450"/>
                </a:lnTo>
                <a:lnTo>
                  <a:pt x="20660" y="36630"/>
                </a:lnTo>
                <a:lnTo>
                  <a:pt x="20380" y="36650"/>
                </a:lnTo>
                <a:lnTo>
                  <a:pt x="20210" y="36600"/>
                </a:lnTo>
                <a:lnTo>
                  <a:pt x="19830" y="36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51" name="Gorj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18470" y="23280"/>
                </a:moveTo>
                <a:lnTo>
                  <a:pt x="20500" y="22190"/>
                </a:lnTo>
                <a:lnTo>
                  <a:pt x="21340" y="21420"/>
                </a:lnTo>
                <a:lnTo>
                  <a:pt x="21720" y="21160"/>
                </a:lnTo>
                <a:lnTo>
                  <a:pt x="22070" y="20980"/>
                </a:lnTo>
                <a:lnTo>
                  <a:pt x="22270" y="20730"/>
                </a:lnTo>
                <a:lnTo>
                  <a:pt x="22640" y="20620"/>
                </a:lnTo>
                <a:lnTo>
                  <a:pt x="24960" y="21890"/>
                </a:lnTo>
                <a:lnTo>
                  <a:pt x="25180" y="22080"/>
                </a:lnTo>
                <a:lnTo>
                  <a:pt x="25340" y="22450"/>
                </a:lnTo>
                <a:lnTo>
                  <a:pt x="25260" y="22830"/>
                </a:lnTo>
                <a:lnTo>
                  <a:pt x="25150" y="23710"/>
                </a:lnTo>
                <a:lnTo>
                  <a:pt x="24580" y="24140"/>
                </a:lnTo>
                <a:lnTo>
                  <a:pt x="24240" y="24420"/>
                </a:lnTo>
                <a:lnTo>
                  <a:pt x="23790" y="24360"/>
                </a:lnTo>
                <a:lnTo>
                  <a:pt x="23190" y="24420"/>
                </a:lnTo>
                <a:lnTo>
                  <a:pt x="22630" y="24420"/>
                </a:lnTo>
                <a:lnTo>
                  <a:pt x="22350" y="24680"/>
                </a:lnTo>
                <a:lnTo>
                  <a:pt x="21830" y="24490"/>
                </a:lnTo>
                <a:lnTo>
                  <a:pt x="21340" y="24180"/>
                </a:lnTo>
                <a:lnTo>
                  <a:pt x="19960" y="23900"/>
                </a:lnTo>
                <a:lnTo>
                  <a:pt x="19370" y="23900"/>
                </a:lnTo>
                <a:lnTo>
                  <a:pt x="18470" y="23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52" name="Ajdovščin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18070" y="46000"/>
                </a:moveTo>
                <a:lnTo>
                  <a:pt x="17760" y="45510"/>
                </a:lnTo>
                <a:lnTo>
                  <a:pt x="17690" y="45410"/>
                </a:lnTo>
                <a:lnTo>
                  <a:pt x="17230" y="45150"/>
                </a:lnTo>
                <a:lnTo>
                  <a:pt x="17110" y="45050"/>
                </a:lnTo>
                <a:lnTo>
                  <a:pt x="17030" y="44880"/>
                </a:lnTo>
                <a:lnTo>
                  <a:pt x="16940" y="44780"/>
                </a:lnTo>
                <a:lnTo>
                  <a:pt x="16840" y="44620"/>
                </a:lnTo>
                <a:lnTo>
                  <a:pt x="16720" y="44460"/>
                </a:lnTo>
                <a:lnTo>
                  <a:pt x="16190" y="43940"/>
                </a:lnTo>
                <a:lnTo>
                  <a:pt x="15800" y="43690"/>
                </a:lnTo>
                <a:lnTo>
                  <a:pt x="15560" y="43400"/>
                </a:lnTo>
                <a:lnTo>
                  <a:pt x="15330" y="43250"/>
                </a:lnTo>
                <a:lnTo>
                  <a:pt x="15180" y="43190"/>
                </a:lnTo>
                <a:lnTo>
                  <a:pt x="15150" y="43090"/>
                </a:lnTo>
                <a:lnTo>
                  <a:pt x="15550" y="42800"/>
                </a:lnTo>
                <a:lnTo>
                  <a:pt x="15740" y="42740"/>
                </a:lnTo>
                <a:lnTo>
                  <a:pt x="16350" y="42000"/>
                </a:lnTo>
                <a:lnTo>
                  <a:pt x="17060" y="40800"/>
                </a:lnTo>
                <a:lnTo>
                  <a:pt x="18360" y="39850"/>
                </a:lnTo>
                <a:lnTo>
                  <a:pt x="18360" y="39450"/>
                </a:lnTo>
                <a:lnTo>
                  <a:pt x="18600" y="39090"/>
                </a:lnTo>
                <a:lnTo>
                  <a:pt x="18990" y="39640"/>
                </a:lnTo>
                <a:lnTo>
                  <a:pt x="19020" y="39810"/>
                </a:lnTo>
                <a:lnTo>
                  <a:pt x="19200" y="40000"/>
                </a:lnTo>
                <a:lnTo>
                  <a:pt x="19490" y="40190"/>
                </a:lnTo>
                <a:lnTo>
                  <a:pt x="20010" y="40460"/>
                </a:lnTo>
                <a:lnTo>
                  <a:pt x="20660" y="41220"/>
                </a:lnTo>
                <a:lnTo>
                  <a:pt x="21360" y="41810"/>
                </a:lnTo>
                <a:lnTo>
                  <a:pt x="21740" y="41930"/>
                </a:lnTo>
                <a:lnTo>
                  <a:pt x="22020" y="42180"/>
                </a:lnTo>
                <a:lnTo>
                  <a:pt x="22590" y="42550"/>
                </a:lnTo>
                <a:lnTo>
                  <a:pt x="22960" y="42930"/>
                </a:lnTo>
                <a:lnTo>
                  <a:pt x="24100" y="43740"/>
                </a:lnTo>
                <a:lnTo>
                  <a:pt x="26350" y="44210"/>
                </a:lnTo>
                <a:lnTo>
                  <a:pt x="26500" y="44620"/>
                </a:lnTo>
                <a:lnTo>
                  <a:pt x="25650" y="45320"/>
                </a:lnTo>
                <a:lnTo>
                  <a:pt x="25550" y="45450"/>
                </a:lnTo>
                <a:lnTo>
                  <a:pt x="24190" y="45940"/>
                </a:lnTo>
                <a:lnTo>
                  <a:pt x="23490" y="45480"/>
                </a:lnTo>
                <a:lnTo>
                  <a:pt x="23390" y="45180"/>
                </a:lnTo>
                <a:lnTo>
                  <a:pt x="23290" y="44770"/>
                </a:lnTo>
                <a:lnTo>
                  <a:pt x="23010" y="44450"/>
                </a:lnTo>
                <a:lnTo>
                  <a:pt x="22790" y="44330"/>
                </a:lnTo>
                <a:lnTo>
                  <a:pt x="22480" y="44250"/>
                </a:lnTo>
                <a:lnTo>
                  <a:pt x="22100" y="44270"/>
                </a:lnTo>
                <a:lnTo>
                  <a:pt x="21610" y="44420"/>
                </a:lnTo>
                <a:lnTo>
                  <a:pt x="20910" y="44840"/>
                </a:lnTo>
                <a:lnTo>
                  <a:pt x="20610" y="45170"/>
                </a:lnTo>
                <a:lnTo>
                  <a:pt x="20190" y="45430"/>
                </a:lnTo>
                <a:lnTo>
                  <a:pt x="19740" y="45790"/>
                </a:lnTo>
                <a:lnTo>
                  <a:pt x="19570" y="46290"/>
                </a:lnTo>
                <a:lnTo>
                  <a:pt x="18930" y="46390"/>
                </a:lnTo>
                <a:lnTo>
                  <a:pt x="18770" y="46370"/>
                </a:lnTo>
                <a:lnTo>
                  <a:pt x="18070" y="46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53" name="Divac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21080" y="53980"/>
                </a:moveTo>
                <a:lnTo>
                  <a:pt x="21240" y="53210"/>
                </a:lnTo>
                <a:lnTo>
                  <a:pt x="21030" y="52830"/>
                </a:lnTo>
                <a:lnTo>
                  <a:pt x="21780" y="51690"/>
                </a:lnTo>
                <a:lnTo>
                  <a:pt x="21940" y="51390"/>
                </a:lnTo>
                <a:lnTo>
                  <a:pt x="21860" y="51020"/>
                </a:lnTo>
                <a:lnTo>
                  <a:pt x="21700" y="50690"/>
                </a:lnTo>
                <a:lnTo>
                  <a:pt x="21580" y="50230"/>
                </a:lnTo>
                <a:lnTo>
                  <a:pt x="21610" y="49960"/>
                </a:lnTo>
                <a:lnTo>
                  <a:pt x="21840" y="49770"/>
                </a:lnTo>
                <a:lnTo>
                  <a:pt x="22160" y="49600"/>
                </a:lnTo>
                <a:lnTo>
                  <a:pt x="22570" y="48920"/>
                </a:lnTo>
                <a:lnTo>
                  <a:pt x="22940" y="48720"/>
                </a:lnTo>
                <a:lnTo>
                  <a:pt x="23020" y="48660"/>
                </a:lnTo>
                <a:lnTo>
                  <a:pt x="23220" y="48670"/>
                </a:lnTo>
                <a:lnTo>
                  <a:pt x="23320" y="48690"/>
                </a:lnTo>
                <a:lnTo>
                  <a:pt x="23940" y="49090"/>
                </a:lnTo>
                <a:lnTo>
                  <a:pt x="24950" y="49820"/>
                </a:lnTo>
                <a:lnTo>
                  <a:pt x="25230" y="50190"/>
                </a:lnTo>
                <a:lnTo>
                  <a:pt x="25560" y="51020"/>
                </a:lnTo>
                <a:lnTo>
                  <a:pt x="25260" y="51340"/>
                </a:lnTo>
                <a:lnTo>
                  <a:pt x="24930" y="51500"/>
                </a:lnTo>
                <a:lnTo>
                  <a:pt x="24730" y="51870"/>
                </a:lnTo>
                <a:lnTo>
                  <a:pt x="24670" y="52170"/>
                </a:lnTo>
                <a:lnTo>
                  <a:pt x="24730" y="52450"/>
                </a:lnTo>
                <a:lnTo>
                  <a:pt x="24840" y="52700"/>
                </a:lnTo>
                <a:lnTo>
                  <a:pt x="24860" y="53270"/>
                </a:lnTo>
                <a:lnTo>
                  <a:pt x="24960" y="53550"/>
                </a:lnTo>
                <a:lnTo>
                  <a:pt x="25110" y="53860"/>
                </a:lnTo>
                <a:lnTo>
                  <a:pt x="25260" y="54270"/>
                </a:lnTo>
                <a:lnTo>
                  <a:pt x="25160" y="54510"/>
                </a:lnTo>
                <a:lnTo>
                  <a:pt x="25170" y="54580"/>
                </a:lnTo>
                <a:lnTo>
                  <a:pt x="25480" y="54740"/>
                </a:lnTo>
                <a:lnTo>
                  <a:pt x="25460" y="55160"/>
                </a:lnTo>
                <a:lnTo>
                  <a:pt x="25090" y="55330"/>
                </a:lnTo>
                <a:lnTo>
                  <a:pt x="24940" y="55590"/>
                </a:lnTo>
                <a:lnTo>
                  <a:pt x="24780" y="55700"/>
                </a:lnTo>
                <a:lnTo>
                  <a:pt x="24580" y="55750"/>
                </a:lnTo>
                <a:lnTo>
                  <a:pt x="24010" y="55640"/>
                </a:lnTo>
                <a:lnTo>
                  <a:pt x="23580" y="55260"/>
                </a:lnTo>
                <a:lnTo>
                  <a:pt x="23040" y="55000"/>
                </a:lnTo>
                <a:lnTo>
                  <a:pt x="22510" y="54620"/>
                </a:lnTo>
                <a:lnTo>
                  <a:pt x="22040" y="54370"/>
                </a:lnTo>
                <a:lnTo>
                  <a:pt x="21440" y="54250"/>
                </a:lnTo>
                <a:lnTo>
                  <a:pt x="21080" y="53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54" name="Idrij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18990" y="38890"/>
                </a:moveTo>
                <a:lnTo>
                  <a:pt x="19050" y="38100"/>
                </a:lnTo>
                <a:lnTo>
                  <a:pt x="19050" y="37860"/>
                </a:lnTo>
                <a:lnTo>
                  <a:pt x="19030" y="37630"/>
                </a:lnTo>
                <a:lnTo>
                  <a:pt x="19060" y="37480"/>
                </a:lnTo>
                <a:lnTo>
                  <a:pt x="19190" y="37470"/>
                </a:lnTo>
                <a:lnTo>
                  <a:pt x="19240" y="37390"/>
                </a:lnTo>
                <a:lnTo>
                  <a:pt x="19220" y="37230"/>
                </a:lnTo>
                <a:lnTo>
                  <a:pt x="19140" y="37100"/>
                </a:lnTo>
                <a:lnTo>
                  <a:pt x="18960" y="37000"/>
                </a:lnTo>
                <a:lnTo>
                  <a:pt x="18880" y="36870"/>
                </a:lnTo>
                <a:lnTo>
                  <a:pt x="18850" y="36740"/>
                </a:lnTo>
                <a:lnTo>
                  <a:pt x="18930" y="36550"/>
                </a:lnTo>
                <a:lnTo>
                  <a:pt x="19040" y="36480"/>
                </a:lnTo>
                <a:lnTo>
                  <a:pt x="19310" y="36570"/>
                </a:lnTo>
                <a:lnTo>
                  <a:pt x="19460" y="36550"/>
                </a:lnTo>
                <a:lnTo>
                  <a:pt x="19580" y="36410"/>
                </a:lnTo>
                <a:lnTo>
                  <a:pt x="19620" y="36320"/>
                </a:lnTo>
                <a:lnTo>
                  <a:pt x="19830" y="36370"/>
                </a:lnTo>
                <a:lnTo>
                  <a:pt x="20210" y="36600"/>
                </a:lnTo>
                <a:lnTo>
                  <a:pt x="20380" y="36650"/>
                </a:lnTo>
                <a:lnTo>
                  <a:pt x="20660" y="36630"/>
                </a:lnTo>
                <a:lnTo>
                  <a:pt x="20740" y="36450"/>
                </a:lnTo>
                <a:lnTo>
                  <a:pt x="20740" y="36310"/>
                </a:lnTo>
                <a:lnTo>
                  <a:pt x="20770" y="36220"/>
                </a:lnTo>
                <a:lnTo>
                  <a:pt x="20870" y="36200"/>
                </a:lnTo>
                <a:lnTo>
                  <a:pt x="21000" y="36300"/>
                </a:lnTo>
                <a:lnTo>
                  <a:pt x="21120" y="36310"/>
                </a:lnTo>
                <a:lnTo>
                  <a:pt x="21280" y="36280"/>
                </a:lnTo>
                <a:lnTo>
                  <a:pt x="21400" y="36090"/>
                </a:lnTo>
                <a:lnTo>
                  <a:pt x="21620" y="35880"/>
                </a:lnTo>
                <a:lnTo>
                  <a:pt x="21660" y="35770"/>
                </a:lnTo>
                <a:lnTo>
                  <a:pt x="21680" y="35630"/>
                </a:lnTo>
                <a:lnTo>
                  <a:pt x="21710" y="35550"/>
                </a:lnTo>
                <a:lnTo>
                  <a:pt x="21840" y="35570"/>
                </a:lnTo>
                <a:lnTo>
                  <a:pt x="22340" y="36020"/>
                </a:lnTo>
                <a:lnTo>
                  <a:pt x="22860" y="36380"/>
                </a:lnTo>
                <a:lnTo>
                  <a:pt x="23130" y="36490"/>
                </a:lnTo>
                <a:lnTo>
                  <a:pt x="23420" y="36520"/>
                </a:lnTo>
                <a:lnTo>
                  <a:pt x="23570" y="36500"/>
                </a:lnTo>
                <a:lnTo>
                  <a:pt x="23730" y="36430"/>
                </a:lnTo>
                <a:lnTo>
                  <a:pt x="23730" y="36140"/>
                </a:lnTo>
                <a:lnTo>
                  <a:pt x="24420" y="36560"/>
                </a:lnTo>
                <a:lnTo>
                  <a:pt x="25220" y="37730"/>
                </a:lnTo>
                <a:lnTo>
                  <a:pt x="25460" y="37830"/>
                </a:lnTo>
                <a:lnTo>
                  <a:pt x="25650" y="37840"/>
                </a:lnTo>
                <a:lnTo>
                  <a:pt x="25770" y="38040"/>
                </a:lnTo>
                <a:lnTo>
                  <a:pt x="25910" y="38400"/>
                </a:lnTo>
                <a:lnTo>
                  <a:pt x="26000" y="38550"/>
                </a:lnTo>
                <a:lnTo>
                  <a:pt x="26070" y="38650"/>
                </a:lnTo>
                <a:lnTo>
                  <a:pt x="26870" y="38940"/>
                </a:lnTo>
                <a:lnTo>
                  <a:pt x="26830" y="39500"/>
                </a:lnTo>
                <a:lnTo>
                  <a:pt x="26580" y="39820"/>
                </a:lnTo>
                <a:lnTo>
                  <a:pt x="26350" y="40060"/>
                </a:lnTo>
                <a:lnTo>
                  <a:pt x="26060" y="40290"/>
                </a:lnTo>
                <a:lnTo>
                  <a:pt x="26000" y="40450"/>
                </a:lnTo>
                <a:lnTo>
                  <a:pt x="26030" y="40540"/>
                </a:lnTo>
                <a:lnTo>
                  <a:pt x="26160" y="40590"/>
                </a:lnTo>
                <a:lnTo>
                  <a:pt x="26210" y="40770"/>
                </a:lnTo>
                <a:lnTo>
                  <a:pt x="26180" y="41190"/>
                </a:lnTo>
                <a:lnTo>
                  <a:pt x="26000" y="41680"/>
                </a:lnTo>
                <a:lnTo>
                  <a:pt x="25800" y="42070"/>
                </a:lnTo>
                <a:lnTo>
                  <a:pt x="25760" y="42440"/>
                </a:lnTo>
                <a:lnTo>
                  <a:pt x="25770" y="42750"/>
                </a:lnTo>
                <a:lnTo>
                  <a:pt x="25870" y="43070"/>
                </a:lnTo>
                <a:lnTo>
                  <a:pt x="26010" y="43270"/>
                </a:lnTo>
                <a:lnTo>
                  <a:pt x="26350" y="44210"/>
                </a:lnTo>
                <a:lnTo>
                  <a:pt x="24100" y="43740"/>
                </a:lnTo>
                <a:lnTo>
                  <a:pt x="22960" y="42930"/>
                </a:lnTo>
                <a:lnTo>
                  <a:pt x="22590" y="42550"/>
                </a:lnTo>
                <a:lnTo>
                  <a:pt x="22020" y="42180"/>
                </a:lnTo>
                <a:lnTo>
                  <a:pt x="21740" y="41930"/>
                </a:lnTo>
                <a:lnTo>
                  <a:pt x="21360" y="41810"/>
                </a:lnTo>
                <a:lnTo>
                  <a:pt x="20660" y="41220"/>
                </a:lnTo>
                <a:lnTo>
                  <a:pt x="20010" y="40460"/>
                </a:lnTo>
                <a:lnTo>
                  <a:pt x="19490" y="40190"/>
                </a:lnTo>
                <a:lnTo>
                  <a:pt x="19200" y="40000"/>
                </a:lnTo>
                <a:lnTo>
                  <a:pt x="19020" y="39810"/>
                </a:lnTo>
                <a:lnTo>
                  <a:pt x="18990" y="39640"/>
                </a:lnTo>
                <a:lnTo>
                  <a:pt x="18600" y="39090"/>
                </a:lnTo>
                <a:lnTo>
                  <a:pt x="18990" y="38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55" name="Vipav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20050" y="47050"/>
                </a:moveTo>
                <a:lnTo>
                  <a:pt x="19570" y="46290"/>
                </a:lnTo>
                <a:lnTo>
                  <a:pt x="19740" y="45790"/>
                </a:lnTo>
                <a:lnTo>
                  <a:pt x="20190" y="45430"/>
                </a:lnTo>
                <a:lnTo>
                  <a:pt x="20610" y="45170"/>
                </a:lnTo>
                <a:lnTo>
                  <a:pt x="20910" y="44840"/>
                </a:lnTo>
                <a:lnTo>
                  <a:pt x="21610" y="44420"/>
                </a:lnTo>
                <a:lnTo>
                  <a:pt x="22100" y="44270"/>
                </a:lnTo>
                <a:lnTo>
                  <a:pt x="22480" y="44250"/>
                </a:lnTo>
                <a:lnTo>
                  <a:pt x="22790" y="44330"/>
                </a:lnTo>
                <a:lnTo>
                  <a:pt x="23010" y="44450"/>
                </a:lnTo>
                <a:lnTo>
                  <a:pt x="23290" y="44770"/>
                </a:lnTo>
                <a:lnTo>
                  <a:pt x="23390" y="45180"/>
                </a:lnTo>
                <a:lnTo>
                  <a:pt x="23490" y="45480"/>
                </a:lnTo>
                <a:lnTo>
                  <a:pt x="24190" y="45940"/>
                </a:lnTo>
                <a:lnTo>
                  <a:pt x="24560" y="47110"/>
                </a:lnTo>
                <a:lnTo>
                  <a:pt x="24370" y="47600"/>
                </a:lnTo>
                <a:lnTo>
                  <a:pt x="24270" y="48380"/>
                </a:lnTo>
                <a:lnTo>
                  <a:pt x="24120" y="48590"/>
                </a:lnTo>
                <a:lnTo>
                  <a:pt x="23940" y="49090"/>
                </a:lnTo>
                <a:lnTo>
                  <a:pt x="23320" y="48690"/>
                </a:lnTo>
                <a:lnTo>
                  <a:pt x="23220" y="48670"/>
                </a:lnTo>
                <a:lnTo>
                  <a:pt x="23020" y="48660"/>
                </a:lnTo>
                <a:lnTo>
                  <a:pt x="22940" y="48720"/>
                </a:lnTo>
                <a:lnTo>
                  <a:pt x="22570" y="48920"/>
                </a:lnTo>
                <a:lnTo>
                  <a:pt x="22390" y="48590"/>
                </a:lnTo>
                <a:lnTo>
                  <a:pt x="20880" y="47750"/>
                </a:lnTo>
                <a:lnTo>
                  <a:pt x="20050" y="47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56" name="Blok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9490" y="50150"/>
                </a:moveTo>
                <a:lnTo>
                  <a:pt x="38900" y="50170"/>
                </a:lnTo>
                <a:lnTo>
                  <a:pt x="38740" y="50030"/>
                </a:lnTo>
                <a:lnTo>
                  <a:pt x="38380" y="50190"/>
                </a:lnTo>
                <a:lnTo>
                  <a:pt x="38150" y="50360"/>
                </a:lnTo>
                <a:lnTo>
                  <a:pt x="38020" y="50410"/>
                </a:lnTo>
                <a:lnTo>
                  <a:pt x="37530" y="50320"/>
                </a:lnTo>
                <a:lnTo>
                  <a:pt x="36670" y="49630"/>
                </a:lnTo>
                <a:lnTo>
                  <a:pt x="37080" y="49300"/>
                </a:lnTo>
                <a:lnTo>
                  <a:pt x="37010" y="49140"/>
                </a:lnTo>
                <a:lnTo>
                  <a:pt x="36910" y="48960"/>
                </a:lnTo>
                <a:lnTo>
                  <a:pt x="36750" y="48890"/>
                </a:lnTo>
                <a:lnTo>
                  <a:pt x="36240" y="48490"/>
                </a:lnTo>
                <a:lnTo>
                  <a:pt x="35750" y="47920"/>
                </a:lnTo>
                <a:lnTo>
                  <a:pt x="35630" y="47650"/>
                </a:lnTo>
                <a:lnTo>
                  <a:pt x="35630" y="47450"/>
                </a:lnTo>
                <a:lnTo>
                  <a:pt x="35740" y="47190"/>
                </a:lnTo>
                <a:lnTo>
                  <a:pt x="35870" y="46980"/>
                </a:lnTo>
                <a:lnTo>
                  <a:pt x="36060" y="46760"/>
                </a:lnTo>
                <a:lnTo>
                  <a:pt x="36820" y="46110"/>
                </a:lnTo>
                <a:lnTo>
                  <a:pt x="37090" y="46000"/>
                </a:lnTo>
                <a:lnTo>
                  <a:pt x="37440" y="45780"/>
                </a:lnTo>
                <a:lnTo>
                  <a:pt x="38150" y="46940"/>
                </a:lnTo>
                <a:lnTo>
                  <a:pt x="39150" y="47880"/>
                </a:lnTo>
                <a:lnTo>
                  <a:pt x="38830" y="48250"/>
                </a:lnTo>
                <a:lnTo>
                  <a:pt x="39200" y="48850"/>
                </a:lnTo>
                <a:lnTo>
                  <a:pt x="39300" y="49150"/>
                </a:lnTo>
                <a:lnTo>
                  <a:pt x="39310" y="49450"/>
                </a:lnTo>
                <a:lnTo>
                  <a:pt x="39490" y="50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57" name="Šentjur pri Celju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7470" y="32720"/>
                </a:moveTo>
                <a:lnTo>
                  <a:pt x="67190" y="33760"/>
                </a:lnTo>
                <a:lnTo>
                  <a:pt x="66670" y="34120"/>
                </a:lnTo>
                <a:lnTo>
                  <a:pt x="66370" y="34500"/>
                </a:lnTo>
                <a:lnTo>
                  <a:pt x="66130" y="34630"/>
                </a:lnTo>
                <a:lnTo>
                  <a:pt x="65920" y="34590"/>
                </a:lnTo>
                <a:lnTo>
                  <a:pt x="65800" y="34520"/>
                </a:lnTo>
                <a:lnTo>
                  <a:pt x="65620" y="34490"/>
                </a:lnTo>
                <a:lnTo>
                  <a:pt x="65530" y="34680"/>
                </a:lnTo>
                <a:lnTo>
                  <a:pt x="65470" y="34930"/>
                </a:lnTo>
                <a:lnTo>
                  <a:pt x="65760" y="35530"/>
                </a:lnTo>
                <a:lnTo>
                  <a:pt x="65940" y="36360"/>
                </a:lnTo>
                <a:lnTo>
                  <a:pt x="63800" y="36550"/>
                </a:lnTo>
                <a:lnTo>
                  <a:pt x="62360" y="36180"/>
                </a:lnTo>
                <a:lnTo>
                  <a:pt x="62610" y="35690"/>
                </a:lnTo>
                <a:lnTo>
                  <a:pt x="62690" y="35470"/>
                </a:lnTo>
                <a:lnTo>
                  <a:pt x="62660" y="35110"/>
                </a:lnTo>
                <a:lnTo>
                  <a:pt x="62770" y="34680"/>
                </a:lnTo>
                <a:lnTo>
                  <a:pt x="62980" y="34710"/>
                </a:lnTo>
                <a:lnTo>
                  <a:pt x="63100" y="34680"/>
                </a:lnTo>
                <a:lnTo>
                  <a:pt x="63220" y="34620"/>
                </a:lnTo>
                <a:lnTo>
                  <a:pt x="63430" y="34380"/>
                </a:lnTo>
                <a:lnTo>
                  <a:pt x="63670" y="34180"/>
                </a:lnTo>
                <a:lnTo>
                  <a:pt x="63720" y="34090"/>
                </a:lnTo>
                <a:lnTo>
                  <a:pt x="63750" y="33990"/>
                </a:lnTo>
                <a:lnTo>
                  <a:pt x="63850" y="33950"/>
                </a:lnTo>
                <a:lnTo>
                  <a:pt x="63930" y="34020"/>
                </a:lnTo>
                <a:lnTo>
                  <a:pt x="64050" y="34170"/>
                </a:lnTo>
                <a:lnTo>
                  <a:pt x="64180" y="34260"/>
                </a:lnTo>
                <a:lnTo>
                  <a:pt x="64300" y="34270"/>
                </a:lnTo>
                <a:lnTo>
                  <a:pt x="64340" y="34200"/>
                </a:lnTo>
                <a:lnTo>
                  <a:pt x="64380" y="34080"/>
                </a:lnTo>
                <a:lnTo>
                  <a:pt x="64390" y="33950"/>
                </a:lnTo>
                <a:lnTo>
                  <a:pt x="64430" y="33830"/>
                </a:lnTo>
                <a:lnTo>
                  <a:pt x="64380" y="33700"/>
                </a:lnTo>
                <a:lnTo>
                  <a:pt x="64280" y="33560"/>
                </a:lnTo>
                <a:lnTo>
                  <a:pt x="64010" y="33400"/>
                </a:lnTo>
                <a:lnTo>
                  <a:pt x="63900" y="33300"/>
                </a:lnTo>
                <a:lnTo>
                  <a:pt x="63650" y="32970"/>
                </a:lnTo>
                <a:lnTo>
                  <a:pt x="63610" y="32850"/>
                </a:lnTo>
                <a:lnTo>
                  <a:pt x="63470" y="32830"/>
                </a:lnTo>
                <a:lnTo>
                  <a:pt x="63360" y="32850"/>
                </a:lnTo>
                <a:lnTo>
                  <a:pt x="62430" y="33530"/>
                </a:lnTo>
                <a:lnTo>
                  <a:pt x="62320" y="32950"/>
                </a:lnTo>
                <a:lnTo>
                  <a:pt x="62500" y="32600"/>
                </a:lnTo>
                <a:lnTo>
                  <a:pt x="62540" y="32200"/>
                </a:lnTo>
                <a:lnTo>
                  <a:pt x="62210" y="31630"/>
                </a:lnTo>
                <a:lnTo>
                  <a:pt x="62230" y="30570"/>
                </a:lnTo>
                <a:lnTo>
                  <a:pt x="62300" y="30310"/>
                </a:lnTo>
                <a:lnTo>
                  <a:pt x="62220" y="30070"/>
                </a:lnTo>
                <a:lnTo>
                  <a:pt x="62160" y="29920"/>
                </a:lnTo>
                <a:lnTo>
                  <a:pt x="61520" y="29640"/>
                </a:lnTo>
                <a:lnTo>
                  <a:pt x="61640" y="29110"/>
                </a:lnTo>
                <a:lnTo>
                  <a:pt x="61870" y="28900"/>
                </a:lnTo>
                <a:lnTo>
                  <a:pt x="62000" y="28730"/>
                </a:lnTo>
                <a:lnTo>
                  <a:pt x="62070" y="28330"/>
                </a:lnTo>
                <a:lnTo>
                  <a:pt x="62220" y="27510"/>
                </a:lnTo>
                <a:lnTo>
                  <a:pt x="62390" y="27420"/>
                </a:lnTo>
                <a:lnTo>
                  <a:pt x="62520" y="27230"/>
                </a:lnTo>
                <a:lnTo>
                  <a:pt x="62630" y="27110"/>
                </a:lnTo>
                <a:lnTo>
                  <a:pt x="62690" y="26900"/>
                </a:lnTo>
                <a:lnTo>
                  <a:pt x="62580" y="26740"/>
                </a:lnTo>
                <a:lnTo>
                  <a:pt x="62500" y="26660"/>
                </a:lnTo>
                <a:lnTo>
                  <a:pt x="62590" y="26210"/>
                </a:lnTo>
                <a:lnTo>
                  <a:pt x="63160" y="26600"/>
                </a:lnTo>
                <a:lnTo>
                  <a:pt x="66150" y="27510"/>
                </a:lnTo>
                <a:lnTo>
                  <a:pt x="66330" y="27480"/>
                </a:lnTo>
                <a:lnTo>
                  <a:pt x="66500" y="27400"/>
                </a:lnTo>
                <a:lnTo>
                  <a:pt x="67020" y="27660"/>
                </a:lnTo>
                <a:lnTo>
                  <a:pt x="66850" y="27840"/>
                </a:lnTo>
                <a:lnTo>
                  <a:pt x="66760" y="27980"/>
                </a:lnTo>
                <a:lnTo>
                  <a:pt x="66580" y="28140"/>
                </a:lnTo>
                <a:lnTo>
                  <a:pt x="66230" y="28590"/>
                </a:lnTo>
                <a:lnTo>
                  <a:pt x="65800" y="28880"/>
                </a:lnTo>
                <a:lnTo>
                  <a:pt x="65470" y="29040"/>
                </a:lnTo>
                <a:lnTo>
                  <a:pt x="64960" y="29400"/>
                </a:lnTo>
                <a:lnTo>
                  <a:pt x="64720" y="29670"/>
                </a:lnTo>
                <a:lnTo>
                  <a:pt x="64650" y="29770"/>
                </a:lnTo>
                <a:lnTo>
                  <a:pt x="64630" y="29960"/>
                </a:lnTo>
                <a:lnTo>
                  <a:pt x="64710" y="30310"/>
                </a:lnTo>
                <a:lnTo>
                  <a:pt x="64950" y="30920"/>
                </a:lnTo>
                <a:lnTo>
                  <a:pt x="65460" y="31730"/>
                </a:lnTo>
                <a:lnTo>
                  <a:pt x="65530" y="31970"/>
                </a:lnTo>
                <a:lnTo>
                  <a:pt x="65680" y="32270"/>
                </a:lnTo>
                <a:lnTo>
                  <a:pt x="65900" y="32490"/>
                </a:lnTo>
                <a:lnTo>
                  <a:pt x="66300" y="32650"/>
                </a:lnTo>
                <a:lnTo>
                  <a:pt x="66630" y="32550"/>
                </a:lnTo>
                <a:lnTo>
                  <a:pt x="66920" y="32520"/>
                </a:lnTo>
                <a:lnTo>
                  <a:pt x="67080" y="32460"/>
                </a:lnTo>
                <a:lnTo>
                  <a:pt x="67470" y="32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58" name="Kozj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7190" y="33760"/>
                </a:moveTo>
                <a:lnTo>
                  <a:pt x="67500" y="34030"/>
                </a:lnTo>
                <a:lnTo>
                  <a:pt x="67860" y="34110"/>
                </a:lnTo>
                <a:lnTo>
                  <a:pt x="68340" y="34520"/>
                </a:lnTo>
                <a:lnTo>
                  <a:pt x="68600" y="34660"/>
                </a:lnTo>
                <a:lnTo>
                  <a:pt x="69020" y="35600"/>
                </a:lnTo>
                <a:lnTo>
                  <a:pt x="68930" y="35750"/>
                </a:lnTo>
                <a:lnTo>
                  <a:pt x="68900" y="35900"/>
                </a:lnTo>
                <a:lnTo>
                  <a:pt x="69010" y="36300"/>
                </a:lnTo>
                <a:lnTo>
                  <a:pt x="69260" y="36440"/>
                </a:lnTo>
                <a:lnTo>
                  <a:pt x="69610" y="37480"/>
                </a:lnTo>
                <a:lnTo>
                  <a:pt x="69740" y="37610"/>
                </a:lnTo>
                <a:lnTo>
                  <a:pt x="69940" y="37760"/>
                </a:lnTo>
                <a:lnTo>
                  <a:pt x="70150" y="37840"/>
                </a:lnTo>
                <a:lnTo>
                  <a:pt x="70860" y="37840"/>
                </a:lnTo>
                <a:lnTo>
                  <a:pt x="70990" y="38080"/>
                </a:lnTo>
                <a:lnTo>
                  <a:pt x="69730" y="39020"/>
                </a:lnTo>
                <a:lnTo>
                  <a:pt x="68970" y="39410"/>
                </a:lnTo>
                <a:lnTo>
                  <a:pt x="68570" y="39430"/>
                </a:lnTo>
                <a:lnTo>
                  <a:pt x="69150" y="38420"/>
                </a:lnTo>
                <a:lnTo>
                  <a:pt x="69090" y="38330"/>
                </a:lnTo>
                <a:lnTo>
                  <a:pt x="69020" y="38250"/>
                </a:lnTo>
                <a:lnTo>
                  <a:pt x="68610" y="38300"/>
                </a:lnTo>
                <a:lnTo>
                  <a:pt x="68400" y="38380"/>
                </a:lnTo>
                <a:lnTo>
                  <a:pt x="68230" y="38390"/>
                </a:lnTo>
                <a:lnTo>
                  <a:pt x="68100" y="38440"/>
                </a:lnTo>
                <a:lnTo>
                  <a:pt x="67870" y="38470"/>
                </a:lnTo>
                <a:lnTo>
                  <a:pt x="67550" y="37340"/>
                </a:lnTo>
                <a:lnTo>
                  <a:pt x="67240" y="36990"/>
                </a:lnTo>
                <a:lnTo>
                  <a:pt x="66870" y="36710"/>
                </a:lnTo>
                <a:lnTo>
                  <a:pt x="66660" y="36690"/>
                </a:lnTo>
                <a:lnTo>
                  <a:pt x="65940" y="36360"/>
                </a:lnTo>
                <a:lnTo>
                  <a:pt x="65760" y="35530"/>
                </a:lnTo>
                <a:lnTo>
                  <a:pt x="65470" y="34930"/>
                </a:lnTo>
                <a:lnTo>
                  <a:pt x="65530" y="34680"/>
                </a:lnTo>
                <a:lnTo>
                  <a:pt x="65620" y="34490"/>
                </a:lnTo>
                <a:lnTo>
                  <a:pt x="65800" y="34520"/>
                </a:lnTo>
                <a:lnTo>
                  <a:pt x="65920" y="34590"/>
                </a:lnTo>
                <a:lnTo>
                  <a:pt x="66130" y="34630"/>
                </a:lnTo>
                <a:lnTo>
                  <a:pt x="66370" y="34500"/>
                </a:lnTo>
                <a:lnTo>
                  <a:pt x="66670" y="34120"/>
                </a:lnTo>
                <a:lnTo>
                  <a:pt x="67190" y="33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59" name="Šmarje pri Jelšah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8050" y="27780"/>
                </a:moveTo>
                <a:lnTo>
                  <a:pt x="68630" y="29350"/>
                </a:lnTo>
                <a:lnTo>
                  <a:pt x="68950" y="29790"/>
                </a:lnTo>
                <a:lnTo>
                  <a:pt x="69150" y="29910"/>
                </a:lnTo>
                <a:lnTo>
                  <a:pt x="69240" y="30020"/>
                </a:lnTo>
                <a:lnTo>
                  <a:pt x="69420" y="30680"/>
                </a:lnTo>
                <a:lnTo>
                  <a:pt x="68430" y="31720"/>
                </a:lnTo>
                <a:lnTo>
                  <a:pt x="68100" y="32320"/>
                </a:lnTo>
                <a:lnTo>
                  <a:pt x="67470" y="32720"/>
                </a:lnTo>
                <a:lnTo>
                  <a:pt x="67080" y="32460"/>
                </a:lnTo>
                <a:lnTo>
                  <a:pt x="66920" y="32520"/>
                </a:lnTo>
                <a:lnTo>
                  <a:pt x="66630" y="32550"/>
                </a:lnTo>
                <a:lnTo>
                  <a:pt x="66300" y="32650"/>
                </a:lnTo>
                <a:lnTo>
                  <a:pt x="65900" y="32490"/>
                </a:lnTo>
                <a:lnTo>
                  <a:pt x="65680" y="32270"/>
                </a:lnTo>
                <a:lnTo>
                  <a:pt x="65530" y="31970"/>
                </a:lnTo>
                <a:lnTo>
                  <a:pt x="65460" y="31730"/>
                </a:lnTo>
                <a:lnTo>
                  <a:pt x="64950" y="30920"/>
                </a:lnTo>
                <a:lnTo>
                  <a:pt x="64710" y="30310"/>
                </a:lnTo>
                <a:lnTo>
                  <a:pt x="64630" y="29960"/>
                </a:lnTo>
                <a:lnTo>
                  <a:pt x="64650" y="29770"/>
                </a:lnTo>
                <a:lnTo>
                  <a:pt x="64720" y="29670"/>
                </a:lnTo>
                <a:lnTo>
                  <a:pt x="64960" y="29400"/>
                </a:lnTo>
                <a:lnTo>
                  <a:pt x="65470" y="29040"/>
                </a:lnTo>
                <a:lnTo>
                  <a:pt x="65800" y="28880"/>
                </a:lnTo>
                <a:lnTo>
                  <a:pt x="66230" y="28590"/>
                </a:lnTo>
                <a:lnTo>
                  <a:pt x="66580" y="28140"/>
                </a:lnTo>
                <a:lnTo>
                  <a:pt x="66760" y="27980"/>
                </a:lnTo>
                <a:lnTo>
                  <a:pt x="66850" y="27840"/>
                </a:lnTo>
                <a:lnTo>
                  <a:pt x="67020" y="27660"/>
                </a:lnTo>
                <a:lnTo>
                  <a:pt x="67670" y="27610"/>
                </a:lnTo>
                <a:lnTo>
                  <a:pt x="68050" y="27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60" name="Sevnic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3800" y="36550"/>
                </a:moveTo>
                <a:lnTo>
                  <a:pt x="63850" y="37100"/>
                </a:lnTo>
                <a:lnTo>
                  <a:pt x="63830" y="37250"/>
                </a:lnTo>
                <a:lnTo>
                  <a:pt x="63750" y="37440"/>
                </a:lnTo>
                <a:lnTo>
                  <a:pt x="63750" y="37800"/>
                </a:lnTo>
                <a:lnTo>
                  <a:pt x="63820" y="38100"/>
                </a:lnTo>
                <a:lnTo>
                  <a:pt x="63920" y="38430"/>
                </a:lnTo>
                <a:lnTo>
                  <a:pt x="64070" y="38650"/>
                </a:lnTo>
                <a:lnTo>
                  <a:pt x="64130" y="38890"/>
                </a:lnTo>
                <a:lnTo>
                  <a:pt x="64120" y="39150"/>
                </a:lnTo>
                <a:lnTo>
                  <a:pt x="63960" y="39430"/>
                </a:lnTo>
                <a:lnTo>
                  <a:pt x="62970" y="40440"/>
                </a:lnTo>
                <a:lnTo>
                  <a:pt x="62450" y="41210"/>
                </a:lnTo>
                <a:lnTo>
                  <a:pt x="62200" y="41890"/>
                </a:lnTo>
                <a:lnTo>
                  <a:pt x="61720" y="41480"/>
                </a:lnTo>
                <a:lnTo>
                  <a:pt x="61610" y="41200"/>
                </a:lnTo>
                <a:lnTo>
                  <a:pt x="61380" y="41080"/>
                </a:lnTo>
                <a:lnTo>
                  <a:pt x="61170" y="41010"/>
                </a:lnTo>
                <a:lnTo>
                  <a:pt x="60870" y="40960"/>
                </a:lnTo>
                <a:lnTo>
                  <a:pt x="60260" y="41000"/>
                </a:lnTo>
                <a:lnTo>
                  <a:pt x="60080" y="41100"/>
                </a:lnTo>
                <a:lnTo>
                  <a:pt x="59990" y="41180"/>
                </a:lnTo>
                <a:lnTo>
                  <a:pt x="59960" y="41290"/>
                </a:lnTo>
                <a:lnTo>
                  <a:pt x="59950" y="41440"/>
                </a:lnTo>
                <a:lnTo>
                  <a:pt x="60000" y="41650"/>
                </a:lnTo>
                <a:lnTo>
                  <a:pt x="59920" y="41850"/>
                </a:lnTo>
                <a:lnTo>
                  <a:pt x="59790" y="41830"/>
                </a:lnTo>
                <a:lnTo>
                  <a:pt x="59400" y="41470"/>
                </a:lnTo>
                <a:lnTo>
                  <a:pt x="59220" y="41460"/>
                </a:lnTo>
                <a:lnTo>
                  <a:pt x="59150" y="41510"/>
                </a:lnTo>
                <a:lnTo>
                  <a:pt x="59140" y="41600"/>
                </a:lnTo>
                <a:lnTo>
                  <a:pt x="59090" y="41730"/>
                </a:lnTo>
                <a:lnTo>
                  <a:pt x="58600" y="42000"/>
                </a:lnTo>
                <a:lnTo>
                  <a:pt x="58610" y="42320"/>
                </a:lnTo>
                <a:lnTo>
                  <a:pt x="57600" y="41780"/>
                </a:lnTo>
                <a:lnTo>
                  <a:pt x="56940" y="41200"/>
                </a:lnTo>
                <a:lnTo>
                  <a:pt x="56520" y="40660"/>
                </a:lnTo>
                <a:lnTo>
                  <a:pt x="56400" y="40420"/>
                </a:lnTo>
                <a:lnTo>
                  <a:pt x="56310" y="40250"/>
                </a:lnTo>
                <a:lnTo>
                  <a:pt x="56340" y="39990"/>
                </a:lnTo>
                <a:lnTo>
                  <a:pt x="56430" y="39820"/>
                </a:lnTo>
                <a:lnTo>
                  <a:pt x="56560" y="39650"/>
                </a:lnTo>
                <a:lnTo>
                  <a:pt x="56600" y="39420"/>
                </a:lnTo>
                <a:lnTo>
                  <a:pt x="56520" y="39350"/>
                </a:lnTo>
                <a:lnTo>
                  <a:pt x="56390" y="39370"/>
                </a:lnTo>
                <a:lnTo>
                  <a:pt x="56250" y="39430"/>
                </a:lnTo>
                <a:lnTo>
                  <a:pt x="56100" y="39550"/>
                </a:lnTo>
                <a:lnTo>
                  <a:pt x="55860" y="39630"/>
                </a:lnTo>
                <a:lnTo>
                  <a:pt x="55680" y="39540"/>
                </a:lnTo>
                <a:lnTo>
                  <a:pt x="55560" y="39320"/>
                </a:lnTo>
                <a:lnTo>
                  <a:pt x="55070" y="39000"/>
                </a:lnTo>
                <a:lnTo>
                  <a:pt x="54420" y="37900"/>
                </a:lnTo>
                <a:lnTo>
                  <a:pt x="54440" y="37500"/>
                </a:lnTo>
                <a:lnTo>
                  <a:pt x="55890" y="37410"/>
                </a:lnTo>
                <a:lnTo>
                  <a:pt x="58090" y="37950"/>
                </a:lnTo>
                <a:lnTo>
                  <a:pt x="58500" y="37910"/>
                </a:lnTo>
                <a:lnTo>
                  <a:pt x="58660" y="37780"/>
                </a:lnTo>
                <a:lnTo>
                  <a:pt x="58630" y="37650"/>
                </a:lnTo>
                <a:lnTo>
                  <a:pt x="58560" y="37560"/>
                </a:lnTo>
                <a:lnTo>
                  <a:pt x="58450" y="37500"/>
                </a:lnTo>
                <a:lnTo>
                  <a:pt x="58220" y="37300"/>
                </a:lnTo>
                <a:lnTo>
                  <a:pt x="58130" y="37250"/>
                </a:lnTo>
                <a:lnTo>
                  <a:pt x="58030" y="37200"/>
                </a:lnTo>
                <a:lnTo>
                  <a:pt x="57790" y="37140"/>
                </a:lnTo>
                <a:lnTo>
                  <a:pt x="57690" y="37060"/>
                </a:lnTo>
                <a:lnTo>
                  <a:pt x="57630" y="36970"/>
                </a:lnTo>
                <a:lnTo>
                  <a:pt x="57550" y="36650"/>
                </a:lnTo>
                <a:lnTo>
                  <a:pt x="57640" y="36420"/>
                </a:lnTo>
                <a:lnTo>
                  <a:pt x="57610" y="36320"/>
                </a:lnTo>
                <a:lnTo>
                  <a:pt x="57520" y="36160"/>
                </a:lnTo>
                <a:lnTo>
                  <a:pt x="57310" y="35920"/>
                </a:lnTo>
                <a:lnTo>
                  <a:pt x="57290" y="35820"/>
                </a:lnTo>
                <a:lnTo>
                  <a:pt x="57320" y="35760"/>
                </a:lnTo>
                <a:lnTo>
                  <a:pt x="57600" y="35700"/>
                </a:lnTo>
                <a:lnTo>
                  <a:pt x="59050" y="35710"/>
                </a:lnTo>
                <a:lnTo>
                  <a:pt x="59480" y="35870"/>
                </a:lnTo>
                <a:lnTo>
                  <a:pt x="59710" y="36020"/>
                </a:lnTo>
                <a:lnTo>
                  <a:pt x="59830" y="36210"/>
                </a:lnTo>
                <a:lnTo>
                  <a:pt x="59880" y="36360"/>
                </a:lnTo>
                <a:lnTo>
                  <a:pt x="59920" y="36600"/>
                </a:lnTo>
                <a:lnTo>
                  <a:pt x="60010" y="36720"/>
                </a:lnTo>
                <a:lnTo>
                  <a:pt x="60150" y="36720"/>
                </a:lnTo>
                <a:lnTo>
                  <a:pt x="60460" y="36490"/>
                </a:lnTo>
                <a:lnTo>
                  <a:pt x="60870" y="36320"/>
                </a:lnTo>
                <a:lnTo>
                  <a:pt x="62360" y="36180"/>
                </a:lnTo>
                <a:lnTo>
                  <a:pt x="63800" y="36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61" name="Mirna Pec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4910" y="46730"/>
                </a:moveTo>
                <a:lnTo>
                  <a:pt x="54880" y="46770"/>
                </a:lnTo>
                <a:lnTo>
                  <a:pt x="54640" y="46840"/>
                </a:lnTo>
                <a:lnTo>
                  <a:pt x="54500" y="47050"/>
                </a:lnTo>
                <a:lnTo>
                  <a:pt x="54210" y="47220"/>
                </a:lnTo>
                <a:lnTo>
                  <a:pt x="53240" y="46490"/>
                </a:lnTo>
                <a:lnTo>
                  <a:pt x="53130" y="46390"/>
                </a:lnTo>
                <a:lnTo>
                  <a:pt x="52800" y="45780"/>
                </a:lnTo>
                <a:lnTo>
                  <a:pt x="52810" y="44950"/>
                </a:lnTo>
                <a:lnTo>
                  <a:pt x="52970" y="44700"/>
                </a:lnTo>
                <a:lnTo>
                  <a:pt x="53180" y="44460"/>
                </a:lnTo>
                <a:lnTo>
                  <a:pt x="53470" y="44240"/>
                </a:lnTo>
                <a:lnTo>
                  <a:pt x="53760" y="44170"/>
                </a:lnTo>
                <a:lnTo>
                  <a:pt x="53880" y="44150"/>
                </a:lnTo>
                <a:lnTo>
                  <a:pt x="54120" y="44080"/>
                </a:lnTo>
                <a:lnTo>
                  <a:pt x="54280" y="43890"/>
                </a:lnTo>
                <a:lnTo>
                  <a:pt x="54430" y="43620"/>
                </a:lnTo>
                <a:lnTo>
                  <a:pt x="54540" y="43550"/>
                </a:lnTo>
                <a:lnTo>
                  <a:pt x="54650" y="43550"/>
                </a:lnTo>
                <a:lnTo>
                  <a:pt x="54670" y="43540"/>
                </a:lnTo>
                <a:lnTo>
                  <a:pt x="54770" y="43670"/>
                </a:lnTo>
                <a:lnTo>
                  <a:pt x="54950" y="43810"/>
                </a:lnTo>
                <a:lnTo>
                  <a:pt x="55100" y="43980"/>
                </a:lnTo>
                <a:lnTo>
                  <a:pt x="55280" y="44090"/>
                </a:lnTo>
                <a:lnTo>
                  <a:pt x="55420" y="44230"/>
                </a:lnTo>
                <a:lnTo>
                  <a:pt x="55900" y="44430"/>
                </a:lnTo>
                <a:lnTo>
                  <a:pt x="55630" y="45440"/>
                </a:lnTo>
                <a:lnTo>
                  <a:pt x="55440" y="45610"/>
                </a:lnTo>
                <a:lnTo>
                  <a:pt x="55340" y="45660"/>
                </a:lnTo>
                <a:lnTo>
                  <a:pt x="55240" y="45650"/>
                </a:lnTo>
                <a:lnTo>
                  <a:pt x="55190" y="45660"/>
                </a:lnTo>
                <a:lnTo>
                  <a:pt x="55150" y="45710"/>
                </a:lnTo>
                <a:lnTo>
                  <a:pt x="55180" y="45870"/>
                </a:lnTo>
                <a:lnTo>
                  <a:pt x="55190" y="45980"/>
                </a:lnTo>
                <a:lnTo>
                  <a:pt x="55180" y="46130"/>
                </a:lnTo>
                <a:lnTo>
                  <a:pt x="55140" y="46270"/>
                </a:lnTo>
                <a:lnTo>
                  <a:pt x="55050" y="46490"/>
                </a:lnTo>
                <a:lnTo>
                  <a:pt x="54980" y="46630"/>
                </a:lnTo>
                <a:lnTo>
                  <a:pt x="54910" y="46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62" name="Mokronog-Trebelno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6400" y="40420"/>
                </a:moveTo>
                <a:lnTo>
                  <a:pt x="56520" y="40660"/>
                </a:lnTo>
                <a:lnTo>
                  <a:pt x="56940" y="41200"/>
                </a:lnTo>
                <a:lnTo>
                  <a:pt x="57600" y="41780"/>
                </a:lnTo>
                <a:lnTo>
                  <a:pt x="58610" y="42320"/>
                </a:lnTo>
                <a:lnTo>
                  <a:pt x="58290" y="42950"/>
                </a:lnTo>
                <a:lnTo>
                  <a:pt x="58270" y="43130"/>
                </a:lnTo>
                <a:lnTo>
                  <a:pt x="58310" y="43310"/>
                </a:lnTo>
                <a:lnTo>
                  <a:pt x="58330" y="43500"/>
                </a:lnTo>
                <a:lnTo>
                  <a:pt x="58010" y="44170"/>
                </a:lnTo>
                <a:lnTo>
                  <a:pt x="57780" y="44410"/>
                </a:lnTo>
                <a:lnTo>
                  <a:pt x="57390" y="44580"/>
                </a:lnTo>
                <a:lnTo>
                  <a:pt x="57250" y="44620"/>
                </a:lnTo>
                <a:lnTo>
                  <a:pt x="57050" y="44680"/>
                </a:lnTo>
                <a:lnTo>
                  <a:pt x="55900" y="44430"/>
                </a:lnTo>
                <a:lnTo>
                  <a:pt x="55420" y="44230"/>
                </a:lnTo>
                <a:lnTo>
                  <a:pt x="55280" y="44090"/>
                </a:lnTo>
                <a:lnTo>
                  <a:pt x="55100" y="43980"/>
                </a:lnTo>
                <a:lnTo>
                  <a:pt x="54950" y="43810"/>
                </a:lnTo>
                <a:lnTo>
                  <a:pt x="54770" y="43670"/>
                </a:lnTo>
                <a:lnTo>
                  <a:pt x="54670" y="43540"/>
                </a:lnTo>
                <a:lnTo>
                  <a:pt x="54650" y="43550"/>
                </a:lnTo>
                <a:lnTo>
                  <a:pt x="54560" y="43220"/>
                </a:lnTo>
                <a:lnTo>
                  <a:pt x="54490" y="42960"/>
                </a:lnTo>
                <a:lnTo>
                  <a:pt x="54710" y="42960"/>
                </a:lnTo>
                <a:lnTo>
                  <a:pt x="54850" y="42960"/>
                </a:lnTo>
                <a:lnTo>
                  <a:pt x="54850" y="42770"/>
                </a:lnTo>
                <a:lnTo>
                  <a:pt x="54850" y="42610"/>
                </a:lnTo>
                <a:lnTo>
                  <a:pt x="54660" y="42490"/>
                </a:lnTo>
                <a:lnTo>
                  <a:pt x="54660" y="41940"/>
                </a:lnTo>
                <a:lnTo>
                  <a:pt x="54760" y="41570"/>
                </a:lnTo>
                <a:lnTo>
                  <a:pt x="54850" y="41260"/>
                </a:lnTo>
                <a:lnTo>
                  <a:pt x="55260" y="41180"/>
                </a:lnTo>
                <a:lnTo>
                  <a:pt x="55320" y="40990"/>
                </a:lnTo>
                <a:lnTo>
                  <a:pt x="55620" y="40830"/>
                </a:lnTo>
                <a:lnTo>
                  <a:pt x="55950" y="40550"/>
                </a:lnTo>
                <a:lnTo>
                  <a:pt x="56390" y="40430"/>
                </a:lnTo>
                <a:lnTo>
                  <a:pt x="56400" y="40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63" name="Žužemberk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4210" y="47220"/>
                </a:moveTo>
                <a:lnTo>
                  <a:pt x="53400" y="48260"/>
                </a:lnTo>
                <a:lnTo>
                  <a:pt x="52690" y="48250"/>
                </a:lnTo>
                <a:lnTo>
                  <a:pt x="52160" y="48100"/>
                </a:lnTo>
                <a:lnTo>
                  <a:pt x="51830" y="48200"/>
                </a:lnTo>
                <a:lnTo>
                  <a:pt x="51620" y="48310"/>
                </a:lnTo>
                <a:lnTo>
                  <a:pt x="51210" y="48870"/>
                </a:lnTo>
                <a:lnTo>
                  <a:pt x="49970" y="48650"/>
                </a:lnTo>
                <a:lnTo>
                  <a:pt x="49600" y="48750"/>
                </a:lnTo>
                <a:lnTo>
                  <a:pt x="48720" y="49740"/>
                </a:lnTo>
                <a:lnTo>
                  <a:pt x="48170" y="49790"/>
                </a:lnTo>
                <a:lnTo>
                  <a:pt x="47960" y="49450"/>
                </a:lnTo>
                <a:lnTo>
                  <a:pt x="47750" y="49310"/>
                </a:lnTo>
                <a:lnTo>
                  <a:pt x="47290" y="49140"/>
                </a:lnTo>
                <a:lnTo>
                  <a:pt x="46980" y="49100"/>
                </a:lnTo>
                <a:lnTo>
                  <a:pt x="46730" y="49230"/>
                </a:lnTo>
                <a:lnTo>
                  <a:pt x="46350" y="49220"/>
                </a:lnTo>
                <a:lnTo>
                  <a:pt x="46070" y="48490"/>
                </a:lnTo>
                <a:lnTo>
                  <a:pt x="46020" y="48290"/>
                </a:lnTo>
                <a:lnTo>
                  <a:pt x="46080" y="47570"/>
                </a:lnTo>
                <a:lnTo>
                  <a:pt x="46660" y="47560"/>
                </a:lnTo>
                <a:lnTo>
                  <a:pt x="47020" y="47640"/>
                </a:lnTo>
                <a:lnTo>
                  <a:pt x="47360" y="47490"/>
                </a:lnTo>
                <a:lnTo>
                  <a:pt x="47560" y="47150"/>
                </a:lnTo>
                <a:lnTo>
                  <a:pt x="47570" y="46430"/>
                </a:lnTo>
                <a:lnTo>
                  <a:pt x="47400" y="45820"/>
                </a:lnTo>
                <a:lnTo>
                  <a:pt x="47320" y="45610"/>
                </a:lnTo>
                <a:lnTo>
                  <a:pt x="47320" y="45360"/>
                </a:lnTo>
                <a:lnTo>
                  <a:pt x="47410" y="45250"/>
                </a:lnTo>
                <a:lnTo>
                  <a:pt x="48160" y="45110"/>
                </a:lnTo>
                <a:lnTo>
                  <a:pt x="48180" y="44590"/>
                </a:lnTo>
                <a:lnTo>
                  <a:pt x="49690" y="44550"/>
                </a:lnTo>
                <a:lnTo>
                  <a:pt x="49950" y="44630"/>
                </a:lnTo>
                <a:lnTo>
                  <a:pt x="50240" y="44840"/>
                </a:lnTo>
                <a:lnTo>
                  <a:pt x="50360" y="45030"/>
                </a:lnTo>
                <a:lnTo>
                  <a:pt x="50420" y="45260"/>
                </a:lnTo>
                <a:lnTo>
                  <a:pt x="50540" y="45480"/>
                </a:lnTo>
                <a:lnTo>
                  <a:pt x="50770" y="45660"/>
                </a:lnTo>
                <a:lnTo>
                  <a:pt x="51120" y="45730"/>
                </a:lnTo>
                <a:lnTo>
                  <a:pt x="51720" y="45440"/>
                </a:lnTo>
                <a:lnTo>
                  <a:pt x="52170" y="45610"/>
                </a:lnTo>
                <a:lnTo>
                  <a:pt x="52290" y="45830"/>
                </a:lnTo>
                <a:lnTo>
                  <a:pt x="52460" y="45900"/>
                </a:lnTo>
                <a:lnTo>
                  <a:pt x="52800" y="45780"/>
                </a:lnTo>
                <a:lnTo>
                  <a:pt x="53130" y="46390"/>
                </a:lnTo>
                <a:lnTo>
                  <a:pt x="53240" y="46490"/>
                </a:lnTo>
                <a:lnTo>
                  <a:pt x="54210" y="47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64" name="Turnišč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9180" y="12100"/>
                </a:moveTo>
                <a:lnTo>
                  <a:pt x="89660" y="12220"/>
                </a:lnTo>
                <a:lnTo>
                  <a:pt x="90620" y="13470"/>
                </a:lnTo>
                <a:lnTo>
                  <a:pt x="91510" y="14120"/>
                </a:lnTo>
                <a:lnTo>
                  <a:pt x="91080" y="14220"/>
                </a:lnTo>
                <a:lnTo>
                  <a:pt x="90660" y="14090"/>
                </a:lnTo>
                <a:lnTo>
                  <a:pt x="90410" y="14140"/>
                </a:lnTo>
                <a:lnTo>
                  <a:pt x="90270" y="14230"/>
                </a:lnTo>
                <a:lnTo>
                  <a:pt x="90260" y="14370"/>
                </a:lnTo>
                <a:lnTo>
                  <a:pt x="90060" y="14790"/>
                </a:lnTo>
                <a:lnTo>
                  <a:pt x="89260" y="14230"/>
                </a:lnTo>
                <a:lnTo>
                  <a:pt x="89190" y="13360"/>
                </a:lnTo>
                <a:lnTo>
                  <a:pt x="88760" y="12950"/>
                </a:lnTo>
                <a:lnTo>
                  <a:pt x="88850" y="12590"/>
                </a:lnTo>
                <a:lnTo>
                  <a:pt x="88840" y="12380"/>
                </a:lnTo>
                <a:lnTo>
                  <a:pt x="89180" y="12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65" name="Radenci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0980" y="14380"/>
                </a:moveTo>
                <a:lnTo>
                  <a:pt x="80780" y="13220"/>
                </a:lnTo>
                <a:lnTo>
                  <a:pt x="80810" y="12730"/>
                </a:lnTo>
                <a:lnTo>
                  <a:pt x="81790" y="11480"/>
                </a:lnTo>
                <a:lnTo>
                  <a:pt x="81800" y="11480"/>
                </a:lnTo>
                <a:lnTo>
                  <a:pt x="82520" y="12250"/>
                </a:lnTo>
                <a:lnTo>
                  <a:pt x="83190" y="12710"/>
                </a:lnTo>
                <a:lnTo>
                  <a:pt x="83770" y="13110"/>
                </a:lnTo>
                <a:lnTo>
                  <a:pt x="83620" y="13390"/>
                </a:lnTo>
                <a:lnTo>
                  <a:pt x="83820" y="13780"/>
                </a:lnTo>
                <a:lnTo>
                  <a:pt x="83340" y="13800"/>
                </a:lnTo>
                <a:lnTo>
                  <a:pt x="82870" y="14400"/>
                </a:lnTo>
                <a:lnTo>
                  <a:pt x="82670" y="14620"/>
                </a:lnTo>
                <a:lnTo>
                  <a:pt x="82590" y="14650"/>
                </a:lnTo>
                <a:lnTo>
                  <a:pt x="82490" y="14500"/>
                </a:lnTo>
                <a:lnTo>
                  <a:pt x="82340" y="14030"/>
                </a:lnTo>
                <a:lnTo>
                  <a:pt x="82190" y="13870"/>
                </a:lnTo>
                <a:lnTo>
                  <a:pt x="81990" y="13850"/>
                </a:lnTo>
                <a:lnTo>
                  <a:pt x="81650" y="14260"/>
                </a:lnTo>
                <a:lnTo>
                  <a:pt x="81480" y="14420"/>
                </a:lnTo>
                <a:lnTo>
                  <a:pt x="81370" y="14550"/>
                </a:lnTo>
                <a:lnTo>
                  <a:pt x="80980" y="14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66" name="Sveti Jurij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9960" y="14700"/>
                </a:moveTo>
                <a:lnTo>
                  <a:pt x="80980" y="14380"/>
                </a:lnTo>
                <a:lnTo>
                  <a:pt x="81370" y="14550"/>
                </a:lnTo>
                <a:lnTo>
                  <a:pt x="81480" y="14420"/>
                </a:lnTo>
                <a:lnTo>
                  <a:pt x="81650" y="14260"/>
                </a:lnTo>
                <a:lnTo>
                  <a:pt x="81990" y="13850"/>
                </a:lnTo>
                <a:lnTo>
                  <a:pt x="82190" y="13870"/>
                </a:lnTo>
                <a:lnTo>
                  <a:pt x="82340" y="14030"/>
                </a:lnTo>
                <a:lnTo>
                  <a:pt x="82490" y="14500"/>
                </a:lnTo>
                <a:lnTo>
                  <a:pt x="82590" y="14650"/>
                </a:lnTo>
                <a:lnTo>
                  <a:pt x="82670" y="14620"/>
                </a:lnTo>
                <a:lnTo>
                  <a:pt x="82870" y="14400"/>
                </a:lnTo>
                <a:lnTo>
                  <a:pt x="83190" y="15390"/>
                </a:lnTo>
                <a:lnTo>
                  <a:pt x="83160" y="15620"/>
                </a:lnTo>
                <a:lnTo>
                  <a:pt x="82830" y="16550"/>
                </a:lnTo>
                <a:lnTo>
                  <a:pt x="81900" y="16410"/>
                </a:lnTo>
                <a:lnTo>
                  <a:pt x="81770" y="16530"/>
                </a:lnTo>
                <a:lnTo>
                  <a:pt x="81570" y="16670"/>
                </a:lnTo>
                <a:lnTo>
                  <a:pt x="81400" y="16910"/>
                </a:lnTo>
                <a:lnTo>
                  <a:pt x="81360" y="17010"/>
                </a:lnTo>
                <a:lnTo>
                  <a:pt x="81400" y="17120"/>
                </a:lnTo>
                <a:lnTo>
                  <a:pt x="81350" y="17270"/>
                </a:lnTo>
                <a:lnTo>
                  <a:pt x="81350" y="17410"/>
                </a:lnTo>
                <a:lnTo>
                  <a:pt x="81170" y="17840"/>
                </a:lnTo>
                <a:lnTo>
                  <a:pt x="80800" y="17290"/>
                </a:lnTo>
                <a:lnTo>
                  <a:pt x="80200" y="16350"/>
                </a:lnTo>
                <a:lnTo>
                  <a:pt x="79670" y="15540"/>
                </a:lnTo>
                <a:lnTo>
                  <a:pt x="79960" y="14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67" name="Velika Polan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91510" y="14120"/>
                </a:moveTo>
                <a:lnTo>
                  <a:pt x="92060" y="15030"/>
                </a:lnTo>
                <a:lnTo>
                  <a:pt x="91830" y="15170"/>
                </a:lnTo>
                <a:lnTo>
                  <a:pt x="91640" y="15370"/>
                </a:lnTo>
                <a:lnTo>
                  <a:pt x="91190" y="15670"/>
                </a:lnTo>
                <a:lnTo>
                  <a:pt x="90700" y="15890"/>
                </a:lnTo>
                <a:lnTo>
                  <a:pt x="90520" y="15930"/>
                </a:lnTo>
                <a:lnTo>
                  <a:pt x="90240" y="15940"/>
                </a:lnTo>
                <a:lnTo>
                  <a:pt x="90340" y="15630"/>
                </a:lnTo>
                <a:lnTo>
                  <a:pt x="90240" y="15050"/>
                </a:lnTo>
                <a:lnTo>
                  <a:pt x="90060" y="14790"/>
                </a:lnTo>
                <a:lnTo>
                  <a:pt x="90260" y="14370"/>
                </a:lnTo>
                <a:lnTo>
                  <a:pt x="90270" y="14230"/>
                </a:lnTo>
                <a:lnTo>
                  <a:pt x="90410" y="14140"/>
                </a:lnTo>
                <a:lnTo>
                  <a:pt x="90660" y="14090"/>
                </a:lnTo>
                <a:lnTo>
                  <a:pt x="91080" y="14220"/>
                </a:lnTo>
                <a:lnTo>
                  <a:pt x="91510" y="14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68" name="Beltinci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7530" y="11860"/>
                </a:moveTo>
                <a:lnTo>
                  <a:pt x="88330" y="11950"/>
                </a:lnTo>
                <a:lnTo>
                  <a:pt x="88560" y="11710"/>
                </a:lnTo>
                <a:lnTo>
                  <a:pt x="88760" y="11760"/>
                </a:lnTo>
                <a:lnTo>
                  <a:pt x="89180" y="12100"/>
                </a:lnTo>
                <a:lnTo>
                  <a:pt x="88840" y="12380"/>
                </a:lnTo>
                <a:lnTo>
                  <a:pt x="88850" y="12590"/>
                </a:lnTo>
                <a:lnTo>
                  <a:pt x="88760" y="12950"/>
                </a:lnTo>
                <a:lnTo>
                  <a:pt x="89190" y="13360"/>
                </a:lnTo>
                <a:lnTo>
                  <a:pt x="89260" y="14230"/>
                </a:lnTo>
                <a:lnTo>
                  <a:pt x="88490" y="14180"/>
                </a:lnTo>
                <a:lnTo>
                  <a:pt x="88270" y="14410"/>
                </a:lnTo>
                <a:lnTo>
                  <a:pt x="88140" y="14570"/>
                </a:lnTo>
                <a:lnTo>
                  <a:pt x="88070" y="14810"/>
                </a:lnTo>
                <a:lnTo>
                  <a:pt x="88120" y="14980"/>
                </a:lnTo>
                <a:lnTo>
                  <a:pt x="88140" y="15110"/>
                </a:lnTo>
                <a:lnTo>
                  <a:pt x="88260" y="15410"/>
                </a:lnTo>
                <a:lnTo>
                  <a:pt x="87730" y="16050"/>
                </a:lnTo>
                <a:lnTo>
                  <a:pt x="86840" y="14780"/>
                </a:lnTo>
                <a:lnTo>
                  <a:pt x="86450" y="14450"/>
                </a:lnTo>
                <a:lnTo>
                  <a:pt x="85220" y="13870"/>
                </a:lnTo>
                <a:lnTo>
                  <a:pt x="85850" y="13470"/>
                </a:lnTo>
                <a:lnTo>
                  <a:pt x="86130" y="13040"/>
                </a:lnTo>
                <a:lnTo>
                  <a:pt x="86510" y="12880"/>
                </a:lnTo>
                <a:lnTo>
                  <a:pt x="87530" y="11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69" name="Veržej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6840" y="14780"/>
                </a:moveTo>
                <a:lnTo>
                  <a:pt x="86480" y="15460"/>
                </a:lnTo>
                <a:lnTo>
                  <a:pt x="86400" y="15520"/>
                </a:lnTo>
                <a:lnTo>
                  <a:pt x="86200" y="15510"/>
                </a:lnTo>
                <a:lnTo>
                  <a:pt x="86080" y="15530"/>
                </a:lnTo>
                <a:lnTo>
                  <a:pt x="85680" y="15790"/>
                </a:lnTo>
                <a:lnTo>
                  <a:pt x="85160" y="15440"/>
                </a:lnTo>
                <a:lnTo>
                  <a:pt x="85070" y="15030"/>
                </a:lnTo>
                <a:lnTo>
                  <a:pt x="84740" y="14740"/>
                </a:lnTo>
                <a:lnTo>
                  <a:pt x="84570" y="14410"/>
                </a:lnTo>
                <a:lnTo>
                  <a:pt x="84550" y="14320"/>
                </a:lnTo>
                <a:lnTo>
                  <a:pt x="84520" y="13980"/>
                </a:lnTo>
                <a:lnTo>
                  <a:pt x="84910" y="14060"/>
                </a:lnTo>
                <a:lnTo>
                  <a:pt x="85220" y="13870"/>
                </a:lnTo>
                <a:lnTo>
                  <a:pt x="86450" y="14450"/>
                </a:lnTo>
                <a:lnTo>
                  <a:pt x="86840" y="14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70" name="Odranci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9260" y="14230"/>
                </a:moveTo>
                <a:lnTo>
                  <a:pt x="89240" y="14560"/>
                </a:lnTo>
                <a:lnTo>
                  <a:pt x="88870" y="15030"/>
                </a:lnTo>
                <a:lnTo>
                  <a:pt x="88650" y="15100"/>
                </a:lnTo>
                <a:lnTo>
                  <a:pt x="88260" y="15410"/>
                </a:lnTo>
                <a:lnTo>
                  <a:pt x="88140" y="15110"/>
                </a:lnTo>
                <a:lnTo>
                  <a:pt x="88120" y="14980"/>
                </a:lnTo>
                <a:lnTo>
                  <a:pt x="88070" y="14810"/>
                </a:lnTo>
                <a:lnTo>
                  <a:pt x="88140" y="14570"/>
                </a:lnTo>
                <a:lnTo>
                  <a:pt x="88270" y="14410"/>
                </a:lnTo>
                <a:lnTo>
                  <a:pt x="88490" y="14180"/>
                </a:lnTo>
                <a:lnTo>
                  <a:pt x="89260" y="14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71" name="Grosuplj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1340" y="44370"/>
                </a:moveTo>
                <a:lnTo>
                  <a:pt x="40930" y="43900"/>
                </a:lnTo>
                <a:lnTo>
                  <a:pt x="40800" y="43550"/>
                </a:lnTo>
                <a:lnTo>
                  <a:pt x="40210" y="42960"/>
                </a:lnTo>
                <a:lnTo>
                  <a:pt x="39940" y="42140"/>
                </a:lnTo>
                <a:lnTo>
                  <a:pt x="40050" y="40820"/>
                </a:lnTo>
                <a:lnTo>
                  <a:pt x="40030" y="40470"/>
                </a:lnTo>
                <a:lnTo>
                  <a:pt x="39920" y="40000"/>
                </a:lnTo>
                <a:lnTo>
                  <a:pt x="40010" y="39810"/>
                </a:lnTo>
                <a:lnTo>
                  <a:pt x="40100" y="39680"/>
                </a:lnTo>
                <a:lnTo>
                  <a:pt x="40190" y="39620"/>
                </a:lnTo>
                <a:lnTo>
                  <a:pt x="40290" y="39520"/>
                </a:lnTo>
                <a:lnTo>
                  <a:pt x="40370" y="39530"/>
                </a:lnTo>
                <a:lnTo>
                  <a:pt x="40650" y="39320"/>
                </a:lnTo>
                <a:lnTo>
                  <a:pt x="41060" y="39630"/>
                </a:lnTo>
                <a:lnTo>
                  <a:pt x="41930" y="39600"/>
                </a:lnTo>
                <a:lnTo>
                  <a:pt x="42400" y="39330"/>
                </a:lnTo>
                <a:lnTo>
                  <a:pt x="42560" y="39160"/>
                </a:lnTo>
                <a:lnTo>
                  <a:pt x="42680" y="38960"/>
                </a:lnTo>
                <a:lnTo>
                  <a:pt x="43100" y="38720"/>
                </a:lnTo>
                <a:lnTo>
                  <a:pt x="43350" y="38710"/>
                </a:lnTo>
                <a:lnTo>
                  <a:pt x="43510" y="38790"/>
                </a:lnTo>
                <a:lnTo>
                  <a:pt x="43780" y="39020"/>
                </a:lnTo>
                <a:lnTo>
                  <a:pt x="44220" y="39250"/>
                </a:lnTo>
                <a:lnTo>
                  <a:pt x="44020" y="39920"/>
                </a:lnTo>
                <a:lnTo>
                  <a:pt x="43570" y="40600"/>
                </a:lnTo>
                <a:lnTo>
                  <a:pt x="43490" y="41150"/>
                </a:lnTo>
                <a:lnTo>
                  <a:pt x="43600" y="41170"/>
                </a:lnTo>
                <a:lnTo>
                  <a:pt x="43900" y="41280"/>
                </a:lnTo>
                <a:lnTo>
                  <a:pt x="44020" y="41380"/>
                </a:lnTo>
                <a:lnTo>
                  <a:pt x="44040" y="41480"/>
                </a:lnTo>
                <a:lnTo>
                  <a:pt x="44000" y="41620"/>
                </a:lnTo>
                <a:lnTo>
                  <a:pt x="44060" y="41870"/>
                </a:lnTo>
                <a:lnTo>
                  <a:pt x="44120" y="42210"/>
                </a:lnTo>
                <a:lnTo>
                  <a:pt x="44520" y="43000"/>
                </a:lnTo>
                <a:lnTo>
                  <a:pt x="44510" y="43200"/>
                </a:lnTo>
                <a:lnTo>
                  <a:pt x="44430" y="43450"/>
                </a:lnTo>
                <a:lnTo>
                  <a:pt x="44430" y="43640"/>
                </a:lnTo>
                <a:lnTo>
                  <a:pt x="44560" y="44020"/>
                </a:lnTo>
                <a:lnTo>
                  <a:pt x="43970" y="44310"/>
                </a:lnTo>
                <a:lnTo>
                  <a:pt x="43730" y="44310"/>
                </a:lnTo>
                <a:lnTo>
                  <a:pt x="42630" y="43920"/>
                </a:lnTo>
                <a:lnTo>
                  <a:pt x="42430" y="43800"/>
                </a:lnTo>
                <a:lnTo>
                  <a:pt x="42250" y="43740"/>
                </a:lnTo>
                <a:lnTo>
                  <a:pt x="42040" y="43800"/>
                </a:lnTo>
                <a:lnTo>
                  <a:pt x="41900" y="44020"/>
                </a:lnTo>
                <a:lnTo>
                  <a:pt x="41340" y="44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72" name="Škofljic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0210" y="42960"/>
                </a:moveTo>
                <a:lnTo>
                  <a:pt x="40020" y="43260"/>
                </a:lnTo>
                <a:lnTo>
                  <a:pt x="40000" y="43450"/>
                </a:lnTo>
                <a:lnTo>
                  <a:pt x="39940" y="43540"/>
                </a:lnTo>
                <a:lnTo>
                  <a:pt x="39760" y="43480"/>
                </a:lnTo>
                <a:lnTo>
                  <a:pt x="39220" y="43250"/>
                </a:lnTo>
                <a:lnTo>
                  <a:pt x="39160" y="43130"/>
                </a:lnTo>
                <a:lnTo>
                  <a:pt x="39170" y="42900"/>
                </a:lnTo>
                <a:lnTo>
                  <a:pt x="39130" y="42710"/>
                </a:lnTo>
                <a:lnTo>
                  <a:pt x="39040" y="42560"/>
                </a:lnTo>
                <a:lnTo>
                  <a:pt x="38930" y="42450"/>
                </a:lnTo>
                <a:lnTo>
                  <a:pt x="39070" y="41520"/>
                </a:lnTo>
                <a:lnTo>
                  <a:pt x="39020" y="41040"/>
                </a:lnTo>
                <a:lnTo>
                  <a:pt x="38850" y="40320"/>
                </a:lnTo>
                <a:lnTo>
                  <a:pt x="38250" y="39580"/>
                </a:lnTo>
                <a:lnTo>
                  <a:pt x="38340" y="39020"/>
                </a:lnTo>
                <a:lnTo>
                  <a:pt x="38320" y="38640"/>
                </a:lnTo>
                <a:lnTo>
                  <a:pt x="38500" y="38500"/>
                </a:lnTo>
                <a:lnTo>
                  <a:pt x="39110" y="38390"/>
                </a:lnTo>
                <a:lnTo>
                  <a:pt x="39800" y="38540"/>
                </a:lnTo>
                <a:lnTo>
                  <a:pt x="40650" y="39320"/>
                </a:lnTo>
                <a:lnTo>
                  <a:pt x="40370" y="39530"/>
                </a:lnTo>
                <a:lnTo>
                  <a:pt x="40290" y="39520"/>
                </a:lnTo>
                <a:lnTo>
                  <a:pt x="40190" y="39620"/>
                </a:lnTo>
                <a:lnTo>
                  <a:pt x="40100" y="39680"/>
                </a:lnTo>
                <a:lnTo>
                  <a:pt x="40010" y="39810"/>
                </a:lnTo>
                <a:lnTo>
                  <a:pt x="39920" y="40000"/>
                </a:lnTo>
                <a:lnTo>
                  <a:pt x="40030" y="40470"/>
                </a:lnTo>
                <a:lnTo>
                  <a:pt x="40050" y="40820"/>
                </a:lnTo>
                <a:lnTo>
                  <a:pt x="39940" y="42140"/>
                </a:lnTo>
                <a:lnTo>
                  <a:pt x="40210" y="42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73" name="Hrastnik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4990" y="31550"/>
                </a:moveTo>
                <a:lnTo>
                  <a:pt x="55510" y="32220"/>
                </a:lnTo>
                <a:lnTo>
                  <a:pt x="55610" y="32460"/>
                </a:lnTo>
                <a:lnTo>
                  <a:pt x="56320" y="32990"/>
                </a:lnTo>
                <a:lnTo>
                  <a:pt x="56680" y="33430"/>
                </a:lnTo>
                <a:lnTo>
                  <a:pt x="56930" y="33810"/>
                </a:lnTo>
                <a:lnTo>
                  <a:pt x="57160" y="34350"/>
                </a:lnTo>
                <a:lnTo>
                  <a:pt x="57160" y="34570"/>
                </a:lnTo>
                <a:lnTo>
                  <a:pt x="57060" y="34720"/>
                </a:lnTo>
                <a:lnTo>
                  <a:pt x="56820" y="34880"/>
                </a:lnTo>
                <a:lnTo>
                  <a:pt x="56720" y="34930"/>
                </a:lnTo>
                <a:lnTo>
                  <a:pt x="56370" y="34810"/>
                </a:lnTo>
                <a:lnTo>
                  <a:pt x="56150" y="34660"/>
                </a:lnTo>
                <a:lnTo>
                  <a:pt x="56020" y="34600"/>
                </a:lnTo>
                <a:lnTo>
                  <a:pt x="55910" y="34620"/>
                </a:lnTo>
                <a:lnTo>
                  <a:pt x="55830" y="34750"/>
                </a:lnTo>
                <a:lnTo>
                  <a:pt x="55820" y="34840"/>
                </a:lnTo>
                <a:lnTo>
                  <a:pt x="55860" y="34960"/>
                </a:lnTo>
                <a:lnTo>
                  <a:pt x="55940" y="35050"/>
                </a:lnTo>
                <a:lnTo>
                  <a:pt x="56060" y="35150"/>
                </a:lnTo>
                <a:lnTo>
                  <a:pt x="56440" y="35330"/>
                </a:lnTo>
                <a:lnTo>
                  <a:pt x="55430" y="35600"/>
                </a:lnTo>
                <a:lnTo>
                  <a:pt x="54790" y="35290"/>
                </a:lnTo>
                <a:lnTo>
                  <a:pt x="54580" y="34880"/>
                </a:lnTo>
                <a:lnTo>
                  <a:pt x="54530" y="34710"/>
                </a:lnTo>
                <a:lnTo>
                  <a:pt x="54260" y="34450"/>
                </a:lnTo>
                <a:lnTo>
                  <a:pt x="54060" y="34360"/>
                </a:lnTo>
                <a:lnTo>
                  <a:pt x="53960" y="34220"/>
                </a:lnTo>
                <a:lnTo>
                  <a:pt x="53780" y="33900"/>
                </a:lnTo>
                <a:lnTo>
                  <a:pt x="53700" y="33800"/>
                </a:lnTo>
                <a:lnTo>
                  <a:pt x="53600" y="33500"/>
                </a:lnTo>
                <a:lnTo>
                  <a:pt x="53620" y="33290"/>
                </a:lnTo>
                <a:lnTo>
                  <a:pt x="53760" y="32950"/>
                </a:lnTo>
                <a:lnTo>
                  <a:pt x="54150" y="32290"/>
                </a:lnTo>
                <a:lnTo>
                  <a:pt x="54670" y="31940"/>
                </a:lnTo>
                <a:lnTo>
                  <a:pt x="54990" y="31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74" name="Žalec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7970" y="30930"/>
                </a:moveTo>
                <a:lnTo>
                  <a:pt x="57610" y="31340"/>
                </a:lnTo>
                <a:lnTo>
                  <a:pt x="56820" y="31500"/>
                </a:lnTo>
                <a:lnTo>
                  <a:pt x="54990" y="31550"/>
                </a:lnTo>
                <a:lnTo>
                  <a:pt x="54930" y="31380"/>
                </a:lnTo>
                <a:lnTo>
                  <a:pt x="55140" y="31360"/>
                </a:lnTo>
                <a:lnTo>
                  <a:pt x="55230" y="31330"/>
                </a:lnTo>
                <a:lnTo>
                  <a:pt x="55340" y="31260"/>
                </a:lnTo>
                <a:lnTo>
                  <a:pt x="55430" y="31170"/>
                </a:lnTo>
                <a:lnTo>
                  <a:pt x="55500" y="31060"/>
                </a:lnTo>
                <a:lnTo>
                  <a:pt x="55550" y="30920"/>
                </a:lnTo>
                <a:lnTo>
                  <a:pt x="55590" y="30570"/>
                </a:lnTo>
                <a:lnTo>
                  <a:pt x="55600" y="29930"/>
                </a:lnTo>
                <a:lnTo>
                  <a:pt x="55640" y="29730"/>
                </a:lnTo>
                <a:lnTo>
                  <a:pt x="55710" y="29610"/>
                </a:lnTo>
                <a:lnTo>
                  <a:pt x="55780" y="29600"/>
                </a:lnTo>
                <a:lnTo>
                  <a:pt x="55870" y="29600"/>
                </a:lnTo>
                <a:lnTo>
                  <a:pt x="55850" y="29540"/>
                </a:lnTo>
                <a:lnTo>
                  <a:pt x="55700" y="29350"/>
                </a:lnTo>
                <a:lnTo>
                  <a:pt x="55300" y="29120"/>
                </a:lnTo>
                <a:lnTo>
                  <a:pt x="54730" y="28560"/>
                </a:lnTo>
                <a:lnTo>
                  <a:pt x="54900" y="28100"/>
                </a:lnTo>
                <a:lnTo>
                  <a:pt x="54820" y="27880"/>
                </a:lnTo>
                <a:lnTo>
                  <a:pt x="54920" y="27630"/>
                </a:lnTo>
                <a:lnTo>
                  <a:pt x="55140" y="27200"/>
                </a:lnTo>
                <a:lnTo>
                  <a:pt x="55230" y="26950"/>
                </a:lnTo>
                <a:lnTo>
                  <a:pt x="55270" y="25970"/>
                </a:lnTo>
                <a:lnTo>
                  <a:pt x="55510" y="25520"/>
                </a:lnTo>
                <a:lnTo>
                  <a:pt x="55710" y="25310"/>
                </a:lnTo>
                <a:lnTo>
                  <a:pt x="55940" y="25180"/>
                </a:lnTo>
                <a:lnTo>
                  <a:pt x="56300" y="25170"/>
                </a:lnTo>
                <a:lnTo>
                  <a:pt x="56970" y="25630"/>
                </a:lnTo>
                <a:lnTo>
                  <a:pt x="57390" y="25520"/>
                </a:lnTo>
                <a:lnTo>
                  <a:pt x="58250" y="25950"/>
                </a:lnTo>
                <a:lnTo>
                  <a:pt x="58250" y="27290"/>
                </a:lnTo>
                <a:lnTo>
                  <a:pt x="58150" y="27470"/>
                </a:lnTo>
                <a:lnTo>
                  <a:pt x="58050" y="27770"/>
                </a:lnTo>
                <a:lnTo>
                  <a:pt x="58020" y="27920"/>
                </a:lnTo>
                <a:lnTo>
                  <a:pt x="58090" y="28210"/>
                </a:lnTo>
                <a:lnTo>
                  <a:pt x="58090" y="28260"/>
                </a:lnTo>
                <a:lnTo>
                  <a:pt x="58040" y="28350"/>
                </a:lnTo>
                <a:lnTo>
                  <a:pt x="58060" y="28510"/>
                </a:lnTo>
                <a:lnTo>
                  <a:pt x="58150" y="29030"/>
                </a:lnTo>
                <a:lnTo>
                  <a:pt x="58190" y="29350"/>
                </a:lnTo>
                <a:lnTo>
                  <a:pt x="57970" y="30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75" name="Trbovlj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1720" y="34220"/>
                </a:moveTo>
                <a:lnTo>
                  <a:pt x="52060" y="34320"/>
                </a:lnTo>
                <a:lnTo>
                  <a:pt x="52100" y="34330"/>
                </a:lnTo>
                <a:lnTo>
                  <a:pt x="52150" y="34330"/>
                </a:lnTo>
                <a:lnTo>
                  <a:pt x="52360" y="34220"/>
                </a:lnTo>
                <a:lnTo>
                  <a:pt x="52430" y="34160"/>
                </a:lnTo>
                <a:lnTo>
                  <a:pt x="52550" y="34040"/>
                </a:lnTo>
                <a:lnTo>
                  <a:pt x="52630" y="33940"/>
                </a:lnTo>
                <a:lnTo>
                  <a:pt x="52620" y="33710"/>
                </a:lnTo>
                <a:lnTo>
                  <a:pt x="52500" y="33350"/>
                </a:lnTo>
                <a:lnTo>
                  <a:pt x="52110" y="32690"/>
                </a:lnTo>
                <a:lnTo>
                  <a:pt x="51700" y="32190"/>
                </a:lnTo>
                <a:lnTo>
                  <a:pt x="51590" y="32160"/>
                </a:lnTo>
                <a:lnTo>
                  <a:pt x="51470" y="32190"/>
                </a:lnTo>
                <a:lnTo>
                  <a:pt x="51370" y="32250"/>
                </a:lnTo>
                <a:lnTo>
                  <a:pt x="51320" y="32240"/>
                </a:lnTo>
                <a:lnTo>
                  <a:pt x="51330" y="32160"/>
                </a:lnTo>
                <a:lnTo>
                  <a:pt x="51510" y="31970"/>
                </a:lnTo>
                <a:lnTo>
                  <a:pt x="51850" y="31800"/>
                </a:lnTo>
                <a:lnTo>
                  <a:pt x="51960" y="31720"/>
                </a:lnTo>
                <a:lnTo>
                  <a:pt x="52090" y="31600"/>
                </a:lnTo>
                <a:lnTo>
                  <a:pt x="51720" y="30900"/>
                </a:lnTo>
                <a:lnTo>
                  <a:pt x="52250" y="31220"/>
                </a:lnTo>
                <a:lnTo>
                  <a:pt x="53020" y="31130"/>
                </a:lnTo>
                <a:lnTo>
                  <a:pt x="53960" y="31510"/>
                </a:lnTo>
                <a:lnTo>
                  <a:pt x="54930" y="31380"/>
                </a:lnTo>
                <a:lnTo>
                  <a:pt x="54990" y="31550"/>
                </a:lnTo>
                <a:lnTo>
                  <a:pt x="54670" y="31940"/>
                </a:lnTo>
                <a:lnTo>
                  <a:pt x="54150" y="32290"/>
                </a:lnTo>
                <a:lnTo>
                  <a:pt x="53760" y="32950"/>
                </a:lnTo>
                <a:lnTo>
                  <a:pt x="53620" y="33290"/>
                </a:lnTo>
                <a:lnTo>
                  <a:pt x="53600" y="33500"/>
                </a:lnTo>
                <a:lnTo>
                  <a:pt x="53700" y="33800"/>
                </a:lnTo>
                <a:lnTo>
                  <a:pt x="53780" y="33900"/>
                </a:lnTo>
                <a:lnTo>
                  <a:pt x="53960" y="34220"/>
                </a:lnTo>
                <a:lnTo>
                  <a:pt x="54060" y="34360"/>
                </a:lnTo>
                <a:lnTo>
                  <a:pt x="54260" y="34450"/>
                </a:lnTo>
                <a:lnTo>
                  <a:pt x="54530" y="34710"/>
                </a:lnTo>
                <a:lnTo>
                  <a:pt x="54580" y="34880"/>
                </a:lnTo>
                <a:lnTo>
                  <a:pt x="54790" y="35290"/>
                </a:lnTo>
                <a:lnTo>
                  <a:pt x="54670" y="35800"/>
                </a:lnTo>
                <a:lnTo>
                  <a:pt x="54540" y="35870"/>
                </a:lnTo>
                <a:lnTo>
                  <a:pt x="54260" y="35950"/>
                </a:lnTo>
                <a:lnTo>
                  <a:pt x="54290" y="36360"/>
                </a:lnTo>
                <a:lnTo>
                  <a:pt x="53790" y="36490"/>
                </a:lnTo>
                <a:lnTo>
                  <a:pt x="52500" y="36920"/>
                </a:lnTo>
                <a:lnTo>
                  <a:pt x="52210" y="36960"/>
                </a:lnTo>
                <a:lnTo>
                  <a:pt x="51790" y="36840"/>
                </a:lnTo>
                <a:lnTo>
                  <a:pt x="51770" y="36620"/>
                </a:lnTo>
                <a:lnTo>
                  <a:pt x="51630" y="36350"/>
                </a:lnTo>
                <a:lnTo>
                  <a:pt x="51590" y="36040"/>
                </a:lnTo>
                <a:lnTo>
                  <a:pt x="51530" y="35800"/>
                </a:lnTo>
                <a:lnTo>
                  <a:pt x="51520" y="35630"/>
                </a:lnTo>
                <a:lnTo>
                  <a:pt x="51660" y="35510"/>
                </a:lnTo>
                <a:lnTo>
                  <a:pt x="51780" y="35300"/>
                </a:lnTo>
                <a:lnTo>
                  <a:pt x="51860" y="35060"/>
                </a:lnTo>
                <a:lnTo>
                  <a:pt x="51720" y="34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76" name="Braslovc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2010" y="28440"/>
                </a:moveTo>
                <a:lnTo>
                  <a:pt x="50870" y="27360"/>
                </a:lnTo>
                <a:lnTo>
                  <a:pt x="50870" y="26560"/>
                </a:lnTo>
                <a:lnTo>
                  <a:pt x="51290" y="26170"/>
                </a:lnTo>
                <a:lnTo>
                  <a:pt x="51400" y="25970"/>
                </a:lnTo>
                <a:lnTo>
                  <a:pt x="51440" y="25740"/>
                </a:lnTo>
                <a:lnTo>
                  <a:pt x="51720" y="25300"/>
                </a:lnTo>
                <a:lnTo>
                  <a:pt x="51970" y="25130"/>
                </a:lnTo>
                <a:lnTo>
                  <a:pt x="52800" y="25660"/>
                </a:lnTo>
                <a:lnTo>
                  <a:pt x="53200" y="26380"/>
                </a:lnTo>
                <a:lnTo>
                  <a:pt x="54470" y="28450"/>
                </a:lnTo>
                <a:lnTo>
                  <a:pt x="53650" y="29580"/>
                </a:lnTo>
                <a:lnTo>
                  <a:pt x="53200" y="29770"/>
                </a:lnTo>
                <a:lnTo>
                  <a:pt x="53040" y="29280"/>
                </a:lnTo>
                <a:lnTo>
                  <a:pt x="52950" y="29100"/>
                </a:lnTo>
                <a:lnTo>
                  <a:pt x="52600" y="28630"/>
                </a:lnTo>
                <a:lnTo>
                  <a:pt x="52010" y="28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77" name="Tabor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0880" y="30950"/>
                </a:moveTo>
                <a:lnTo>
                  <a:pt x="50930" y="30370"/>
                </a:lnTo>
                <a:lnTo>
                  <a:pt x="51000" y="30090"/>
                </a:lnTo>
                <a:lnTo>
                  <a:pt x="52010" y="28440"/>
                </a:lnTo>
                <a:lnTo>
                  <a:pt x="52600" y="28630"/>
                </a:lnTo>
                <a:lnTo>
                  <a:pt x="52950" y="29100"/>
                </a:lnTo>
                <a:lnTo>
                  <a:pt x="53040" y="29280"/>
                </a:lnTo>
                <a:lnTo>
                  <a:pt x="53200" y="29770"/>
                </a:lnTo>
                <a:lnTo>
                  <a:pt x="53240" y="30380"/>
                </a:lnTo>
                <a:lnTo>
                  <a:pt x="53210" y="30540"/>
                </a:lnTo>
                <a:lnTo>
                  <a:pt x="53020" y="31130"/>
                </a:lnTo>
                <a:lnTo>
                  <a:pt x="52250" y="31220"/>
                </a:lnTo>
                <a:lnTo>
                  <a:pt x="51720" y="30900"/>
                </a:lnTo>
                <a:lnTo>
                  <a:pt x="50880" y="30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78" name="Hajdin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6820" y="23170"/>
                </a:moveTo>
                <a:lnTo>
                  <a:pt x="76260" y="23260"/>
                </a:lnTo>
                <a:lnTo>
                  <a:pt x="75720" y="22720"/>
                </a:lnTo>
                <a:lnTo>
                  <a:pt x="74820" y="21180"/>
                </a:lnTo>
                <a:lnTo>
                  <a:pt x="74980" y="20930"/>
                </a:lnTo>
                <a:lnTo>
                  <a:pt x="74920" y="20620"/>
                </a:lnTo>
                <a:lnTo>
                  <a:pt x="74970" y="20440"/>
                </a:lnTo>
                <a:lnTo>
                  <a:pt x="75350" y="20210"/>
                </a:lnTo>
                <a:lnTo>
                  <a:pt x="76180" y="21220"/>
                </a:lnTo>
                <a:lnTo>
                  <a:pt x="76490" y="21870"/>
                </a:lnTo>
                <a:lnTo>
                  <a:pt x="76540" y="22030"/>
                </a:lnTo>
                <a:lnTo>
                  <a:pt x="76540" y="22150"/>
                </a:lnTo>
                <a:lnTo>
                  <a:pt x="76500" y="22230"/>
                </a:lnTo>
                <a:lnTo>
                  <a:pt x="76510" y="22480"/>
                </a:lnTo>
                <a:lnTo>
                  <a:pt x="76480" y="22590"/>
                </a:lnTo>
                <a:lnTo>
                  <a:pt x="76550" y="22690"/>
                </a:lnTo>
                <a:lnTo>
                  <a:pt x="76640" y="22770"/>
                </a:lnTo>
                <a:lnTo>
                  <a:pt x="76810" y="22850"/>
                </a:lnTo>
                <a:lnTo>
                  <a:pt x="76870" y="22940"/>
                </a:lnTo>
                <a:lnTo>
                  <a:pt x="76820" y="23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79" name="Ptuj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7810" y="22770"/>
                </a:moveTo>
                <a:lnTo>
                  <a:pt x="77590" y="22630"/>
                </a:lnTo>
                <a:lnTo>
                  <a:pt x="76820" y="23170"/>
                </a:lnTo>
                <a:lnTo>
                  <a:pt x="76870" y="22940"/>
                </a:lnTo>
                <a:lnTo>
                  <a:pt x="76810" y="22850"/>
                </a:lnTo>
                <a:lnTo>
                  <a:pt x="76640" y="22770"/>
                </a:lnTo>
                <a:lnTo>
                  <a:pt x="76550" y="22690"/>
                </a:lnTo>
                <a:lnTo>
                  <a:pt x="76480" y="22590"/>
                </a:lnTo>
                <a:lnTo>
                  <a:pt x="76510" y="22480"/>
                </a:lnTo>
                <a:lnTo>
                  <a:pt x="76500" y="22230"/>
                </a:lnTo>
                <a:lnTo>
                  <a:pt x="76540" y="22150"/>
                </a:lnTo>
                <a:lnTo>
                  <a:pt x="76540" y="22030"/>
                </a:lnTo>
                <a:lnTo>
                  <a:pt x="76490" y="21870"/>
                </a:lnTo>
                <a:lnTo>
                  <a:pt x="76180" y="21220"/>
                </a:lnTo>
                <a:lnTo>
                  <a:pt x="75350" y="20210"/>
                </a:lnTo>
                <a:lnTo>
                  <a:pt x="74950" y="19700"/>
                </a:lnTo>
                <a:lnTo>
                  <a:pt x="74860" y="19650"/>
                </a:lnTo>
                <a:lnTo>
                  <a:pt x="74700" y="19600"/>
                </a:lnTo>
                <a:lnTo>
                  <a:pt x="74280" y="19660"/>
                </a:lnTo>
                <a:lnTo>
                  <a:pt x="74660" y="19150"/>
                </a:lnTo>
                <a:lnTo>
                  <a:pt x="75000" y="18920"/>
                </a:lnTo>
                <a:lnTo>
                  <a:pt x="75280" y="18420"/>
                </a:lnTo>
                <a:lnTo>
                  <a:pt x="75490" y="18520"/>
                </a:lnTo>
                <a:lnTo>
                  <a:pt x="76120" y="19030"/>
                </a:lnTo>
                <a:lnTo>
                  <a:pt x="76830" y="19990"/>
                </a:lnTo>
                <a:lnTo>
                  <a:pt x="77260" y="20260"/>
                </a:lnTo>
                <a:lnTo>
                  <a:pt x="77490" y="20310"/>
                </a:lnTo>
                <a:lnTo>
                  <a:pt x="77710" y="20250"/>
                </a:lnTo>
                <a:lnTo>
                  <a:pt x="77850" y="20130"/>
                </a:lnTo>
                <a:lnTo>
                  <a:pt x="77940" y="19970"/>
                </a:lnTo>
                <a:lnTo>
                  <a:pt x="78340" y="19530"/>
                </a:lnTo>
                <a:lnTo>
                  <a:pt x="78970" y="19130"/>
                </a:lnTo>
                <a:lnTo>
                  <a:pt x="78950" y="19990"/>
                </a:lnTo>
                <a:lnTo>
                  <a:pt x="79230" y="20370"/>
                </a:lnTo>
                <a:lnTo>
                  <a:pt x="78940" y="21640"/>
                </a:lnTo>
                <a:lnTo>
                  <a:pt x="78930" y="21900"/>
                </a:lnTo>
                <a:lnTo>
                  <a:pt x="78830" y="22060"/>
                </a:lnTo>
                <a:lnTo>
                  <a:pt x="78720" y="22190"/>
                </a:lnTo>
                <a:lnTo>
                  <a:pt x="77810" y="22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80" name="Majšperk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4880" y="24380"/>
                </a:moveTo>
                <a:lnTo>
                  <a:pt x="75070" y="24810"/>
                </a:lnTo>
                <a:lnTo>
                  <a:pt x="75150" y="24910"/>
                </a:lnTo>
                <a:lnTo>
                  <a:pt x="75200" y="25050"/>
                </a:lnTo>
                <a:lnTo>
                  <a:pt x="74840" y="25820"/>
                </a:lnTo>
                <a:lnTo>
                  <a:pt x="74030" y="26770"/>
                </a:lnTo>
                <a:lnTo>
                  <a:pt x="73710" y="27280"/>
                </a:lnTo>
                <a:lnTo>
                  <a:pt x="73600" y="28270"/>
                </a:lnTo>
                <a:lnTo>
                  <a:pt x="73120" y="28100"/>
                </a:lnTo>
                <a:lnTo>
                  <a:pt x="72030" y="28180"/>
                </a:lnTo>
                <a:lnTo>
                  <a:pt x="71490" y="27760"/>
                </a:lnTo>
                <a:lnTo>
                  <a:pt x="72270" y="26810"/>
                </a:lnTo>
                <a:lnTo>
                  <a:pt x="72360" y="26540"/>
                </a:lnTo>
                <a:lnTo>
                  <a:pt x="72490" y="26210"/>
                </a:lnTo>
                <a:lnTo>
                  <a:pt x="72540" y="25630"/>
                </a:lnTo>
                <a:lnTo>
                  <a:pt x="72540" y="25150"/>
                </a:lnTo>
                <a:lnTo>
                  <a:pt x="72390" y="24840"/>
                </a:lnTo>
                <a:lnTo>
                  <a:pt x="72180" y="24730"/>
                </a:lnTo>
                <a:lnTo>
                  <a:pt x="71640" y="24650"/>
                </a:lnTo>
                <a:lnTo>
                  <a:pt x="71530" y="24520"/>
                </a:lnTo>
                <a:lnTo>
                  <a:pt x="71360" y="24310"/>
                </a:lnTo>
                <a:lnTo>
                  <a:pt x="71280" y="24090"/>
                </a:lnTo>
                <a:lnTo>
                  <a:pt x="71370" y="23850"/>
                </a:lnTo>
                <a:lnTo>
                  <a:pt x="73920" y="24030"/>
                </a:lnTo>
                <a:lnTo>
                  <a:pt x="74360" y="24130"/>
                </a:lnTo>
                <a:lnTo>
                  <a:pt x="74880" y="24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81" name="Makol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1490" y="27760"/>
                </a:moveTo>
                <a:lnTo>
                  <a:pt x="70570" y="27780"/>
                </a:lnTo>
                <a:lnTo>
                  <a:pt x="70220" y="27660"/>
                </a:lnTo>
                <a:lnTo>
                  <a:pt x="70650" y="27130"/>
                </a:lnTo>
                <a:lnTo>
                  <a:pt x="70590" y="26580"/>
                </a:lnTo>
                <a:lnTo>
                  <a:pt x="70560" y="26220"/>
                </a:lnTo>
                <a:lnTo>
                  <a:pt x="70370" y="26040"/>
                </a:lnTo>
                <a:lnTo>
                  <a:pt x="70120" y="25940"/>
                </a:lnTo>
                <a:lnTo>
                  <a:pt x="70120" y="25890"/>
                </a:lnTo>
                <a:lnTo>
                  <a:pt x="70150" y="25530"/>
                </a:lnTo>
                <a:lnTo>
                  <a:pt x="70150" y="25080"/>
                </a:lnTo>
                <a:lnTo>
                  <a:pt x="70400" y="24760"/>
                </a:lnTo>
                <a:lnTo>
                  <a:pt x="71220" y="24710"/>
                </a:lnTo>
                <a:lnTo>
                  <a:pt x="71530" y="24520"/>
                </a:lnTo>
                <a:lnTo>
                  <a:pt x="71640" y="24650"/>
                </a:lnTo>
                <a:lnTo>
                  <a:pt x="72180" y="24730"/>
                </a:lnTo>
                <a:lnTo>
                  <a:pt x="72390" y="24840"/>
                </a:lnTo>
                <a:lnTo>
                  <a:pt x="72540" y="25150"/>
                </a:lnTo>
                <a:lnTo>
                  <a:pt x="72540" y="25630"/>
                </a:lnTo>
                <a:lnTo>
                  <a:pt x="72490" y="26210"/>
                </a:lnTo>
                <a:lnTo>
                  <a:pt x="72360" y="26540"/>
                </a:lnTo>
                <a:lnTo>
                  <a:pt x="72270" y="26810"/>
                </a:lnTo>
                <a:lnTo>
                  <a:pt x="71490" y="27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82" name="Markovci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0400" y="23780"/>
                </a:moveTo>
                <a:lnTo>
                  <a:pt x="80260" y="23930"/>
                </a:lnTo>
                <a:lnTo>
                  <a:pt x="80170" y="23990"/>
                </a:lnTo>
                <a:lnTo>
                  <a:pt x="79930" y="24080"/>
                </a:lnTo>
                <a:lnTo>
                  <a:pt x="79700" y="24090"/>
                </a:lnTo>
                <a:lnTo>
                  <a:pt x="79180" y="23930"/>
                </a:lnTo>
                <a:lnTo>
                  <a:pt x="78930" y="23770"/>
                </a:lnTo>
                <a:lnTo>
                  <a:pt x="78750" y="23310"/>
                </a:lnTo>
                <a:lnTo>
                  <a:pt x="78710" y="23190"/>
                </a:lnTo>
                <a:lnTo>
                  <a:pt x="78520" y="23050"/>
                </a:lnTo>
                <a:lnTo>
                  <a:pt x="77810" y="22770"/>
                </a:lnTo>
                <a:lnTo>
                  <a:pt x="78720" y="22190"/>
                </a:lnTo>
                <a:lnTo>
                  <a:pt x="78830" y="22060"/>
                </a:lnTo>
                <a:lnTo>
                  <a:pt x="78930" y="21900"/>
                </a:lnTo>
                <a:lnTo>
                  <a:pt x="78940" y="21640"/>
                </a:lnTo>
                <a:lnTo>
                  <a:pt x="80100" y="21800"/>
                </a:lnTo>
                <a:lnTo>
                  <a:pt x="80230" y="22390"/>
                </a:lnTo>
                <a:lnTo>
                  <a:pt x="80260" y="22760"/>
                </a:lnTo>
                <a:lnTo>
                  <a:pt x="80490" y="23280"/>
                </a:lnTo>
                <a:lnTo>
                  <a:pt x="80530" y="23500"/>
                </a:lnTo>
                <a:lnTo>
                  <a:pt x="80540" y="23630"/>
                </a:lnTo>
                <a:lnTo>
                  <a:pt x="80400" y="23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83" name="Kidricevo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5720" y="22720"/>
                </a:moveTo>
                <a:lnTo>
                  <a:pt x="75520" y="23690"/>
                </a:lnTo>
                <a:lnTo>
                  <a:pt x="75420" y="23920"/>
                </a:lnTo>
                <a:lnTo>
                  <a:pt x="75350" y="24210"/>
                </a:lnTo>
                <a:lnTo>
                  <a:pt x="74880" y="24380"/>
                </a:lnTo>
                <a:lnTo>
                  <a:pt x="74360" y="24130"/>
                </a:lnTo>
                <a:lnTo>
                  <a:pt x="73920" y="24030"/>
                </a:lnTo>
                <a:lnTo>
                  <a:pt x="71370" y="23850"/>
                </a:lnTo>
                <a:lnTo>
                  <a:pt x="71290" y="23530"/>
                </a:lnTo>
                <a:lnTo>
                  <a:pt x="71420" y="23340"/>
                </a:lnTo>
                <a:lnTo>
                  <a:pt x="71510" y="23030"/>
                </a:lnTo>
                <a:lnTo>
                  <a:pt x="71460" y="22810"/>
                </a:lnTo>
                <a:lnTo>
                  <a:pt x="71500" y="22690"/>
                </a:lnTo>
                <a:lnTo>
                  <a:pt x="71500" y="22640"/>
                </a:lnTo>
                <a:lnTo>
                  <a:pt x="71330" y="22490"/>
                </a:lnTo>
                <a:lnTo>
                  <a:pt x="71270" y="22400"/>
                </a:lnTo>
                <a:lnTo>
                  <a:pt x="71560" y="22140"/>
                </a:lnTo>
                <a:lnTo>
                  <a:pt x="72920" y="21310"/>
                </a:lnTo>
                <a:lnTo>
                  <a:pt x="73430" y="21140"/>
                </a:lnTo>
                <a:lnTo>
                  <a:pt x="73940" y="21200"/>
                </a:lnTo>
                <a:lnTo>
                  <a:pt x="74300" y="21040"/>
                </a:lnTo>
                <a:lnTo>
                  <a:pt x="74820" y="21180"/>
                </a:lnTo>
                <a:lnTo>
                  <a:pt x="75720" y="22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84" name="Dornav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8940" y="21640"/>
                </a:moveTo>
                <a:lnTo>
                  <a:pt x="79230" y="20370"/>
                </a:lnTo>
                <a:lnTo>
                  <a:pt x="79920" y="20560"/>
                </a:lnTo>
                <a:lnTo>
                  <a:pt x="80490" y="20040"/>
                </a:lnTo>
                <a:lnTo>
                  <a:pt x="80700" y="19710"/>
                </a:lnTo>
                <a:lnTo>
                  <a:pt x="80820" y="19410"/>
                </a:lnTo>
                <a:lnTo>
                  <a:pt x="81190" y="18700"/>
                </a:lnTo>
                <a:lnTo>
                  <a:pt x="81740" y="19630"/>
                </a:lnTo>
                <a:lnTo>
                  <a:pt x="81710" y="20440"/>
                </a:lnTo>
                <a:lnTo>
                  <a:pt x="81660" y="20530"/>
                </a:lnTo>
                <a:lnTo>
                  <a:pt x="81340" y="21150"/>
                </a:lnTo>
                <a:lnTo>
                  <a:pt x="80930" y="21040"/>
                </a:lnTo>
                <a:lnTo>
                  <a:pt x="80450" y="21290"/>
                </a:lnTo>
                <a:lnTo>
                  <a:pt x="80330" y="21430"/>
                </a:lnTo>
                <a:lnTo>
                  <a:pt x="80100" y="21800"/>
                </a:lnTo>
                <a:lnTo>
                  <a:pt x="78940" y="21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85" name="Križevci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5680" y="15790"/>
                </a:moveTo>
                <a:lnTo>
                  <a:pt x="85600" y="16040"/>
                </a:lnTo>
                <a:lnTo>
                  <a:pt x="85660" y="16130"/>
                </a:lnTo>
                <a:lnTo>
                  <a:pt x="85740" y="16210"/>
                </a:lnTo>
                <a:lnTo>
                  <a:pt x="85730" y="16320"/>
                </a:lnTo>
                <a:lnTo>
                  <a:pt x="85700" y="16420"/>
                </a:lnTo>
                <a:lnTo>
                  <a:pt x="85670" y="16550"/>
                </a:lnTo>
                <a:lnTo>
                  <a:pt x="85630" y="16810"/>
                </a:lnTo>
                <a:lnTo>
                  <a:pt x="85600" y="16930"/>
                </a:lnTo>
                <a:lnTo>
                  <a:pt x="85510" y="17040"/>
                </a:lnTo>
                <a:lnTo>
                  <a:pt x="85370" y="17150"/>
                </a:lnTo>
                <a:lnTo>
                  <a:pt x="85030" y="17240"/>
                </a:lnTo>
                <a:lnTo>
                  <a:pt x="84700" y="17230"/>
                </a:lnTo>
                <a:lnTo>
                  <a:pt x="84110" y="17090"/>
                </a:lnTo>
                <a:lnTo>
                  <a:pt x="83400" y="16670"/>
                </a:lnTo>
                <a:lnTo>
                  <a:pt x="82830" y="16550"/>
                </a:lnTo>
                <a:lnTo>
                  <a:pt x="83160" y="15620"/>
                </a:lnTo>
                <a:lnTo>
                  <a:pt x="83190" y="15390"/>
                </a:lnTo>
                <a:lnTo>
                  <a:pt x="82870" y="14400"/>
                </a:lnTo>
                <a:lnTo>
                  <a:pt x="83340" y="13800"/>
                </a:lnTo>
                <a:lnTo>
                  <a:pt x="83820" y="13780"/>
                </a:lnTo>
                <a:lnTo>
                  <a:pt x="83620" y="13390"/>
                </a:lnTo>
                <a:lnTo>
                  <a:pt x="83770" y="13110"/>
                </a:lnTo>
                <a:lnTo>
                  <a:pt x="84060" y="13310"/>
                </a:lnTo>
                <a:lnTo>
                  <a:pt x="85220" y="13870"/>
                </a:lnTo>
                <a:lnTo>
                  <a:pt x="84910" y="14060"/>
                </a:lnTo>
                <a:lnTo>
                  <a:pt x="84520" y="13980"/>
                </a:lnTo>
                <a:lnTo>
                  <a:pt x="84550" y="14320"/>
                </a:lnTo>
                <a:lnTo>
                  <a:pt x="84570" y="14410"/>
                </a:lnTo>
                <a:lnTo>
                  <a:pt x="84740" y="14740"/>
                </a:lnTo>
                <a:lnTo>
                  <a:pt x="85070" y="15030"/>
                </a:lnTo>
                <a:lnTo>
                  <a:pt x="85160" y="15440"/>
                </a:lnTo>
                <a:lnTo>
                  <a:pt x="85680" y="15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86" name="Juršinci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9060" y="18850"/>
                </a:moveTo>
                <a:lnTo>
                  <a:pt x="79130" y="18240"/>
                </a:lnTo>
                <a:lnTo>
                  <a:pt x="79270" y="18050"/>
                </a:lnTo>
                <a:lnTo>
                  <a:pt x="79490" y="17850"/>
                </a:lnTo>
                <a:lnTo>
                  <a:pt x="79760" y="17730"/>
                </a:lnTo>
                <a:lnTo>
                  <a:pt x="80100" y="17500"/>
                </a:lnTo>
                <a:lnTo>
                  <a:pt x="80800" y="17290"/>
                </a:lnTo>
                <a:lnTo>
                  <a:pt x="81170" y="17840"/>
                </a:lnTo>
                <a:lnTo>
                  <a:pt x="80990" y="17990"/>
                </a:lnTo>
                <a:lnTo>
                  <a:pt x="81190" y="18700"/>
                </a:lnTo>
                <a:lnTo>
                  <a:pt x="80820" y="19410"/>
                </a:lnTo>
                <a:lnTo>
                  <a:pt x="80700" y="19710"/>
                </a:lnTo>
                <a:lnTo>
                  <a:pt x="80490" y="20040"/>
                </a:lnTo>
                <a:lnTo>
                  <a:pt x="79920" y="20560"/>
                </a:lnTo>
                <a:lnTo>
                  <a:pt x="79230" y="20370"/>
                </a:lnTo>
                <a:lnTo>
                  <a:pt x="78950" y="19990"/>
                </a:lnTo>
                <a:lnTo>
                  <a:pt x="78970" y="19130"/>
                </a:lnTo>
                <a:lnTo>
                  <a:pt x="79060" y="18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87" name="Semic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8310" y="51490"/>
                </a:moveTo>
                <a:lnTo>
                  <a:pt x="58550" y="51500"/>
                </a:lnTo>
                <a:lnTo>
                  <a:pt x="58600" y="51570"/>
                </a:lnTo>
                <a:lnTo>
                  <a:pt x="58970" y="52380"/>
                </a:lnTo>
                <a:lnTo>
                  <a:pt x="59360" y="52720"/>
                </a:lnTo>
                <a:lnTo>
                  <a:pt x="59650" y="53130"/>
                </a:lnTo>
                <a:lnTo>
                  <a:pt x="59930" y="53670"/>
                </a:lnTo>
                <a:lnTo>
                  <a:pt x="59910" y="53940"/>
                </a:lnTo>
                <a:lnTo>
                  <a:pt x="59780" y="54150"/>
                </a:lnTo>
                <a:lnTo>
                  <a:pt x="59570" y="54170"/>
                </a:lnTo>
                <a:lnTo>
                  <a:pt x="59460" y="54250"/>
                </a:lnTo>
                <a:lnTo>
                  <a:pt x="59370" y="54380"/>
                </a:lnTo>
                <a:lnTo>
                  <a:pt x="59280" y="54680"/>
                </a:lnTo>
                <a:lnTo>
                  <a:pt x="59200" y="54840"/>
                </a:lnTo>
                <a:lnTo>
                  <a:pt x="59030" y="54990"/>
                </a:lnTo>
                <a:lnTo>
                  <a:pt x="58900" y="55120"/>
                </a:lnTo>
                <a:lnTo>
                  <a:pt x="58770" y="55200"/>
                </a:lnTo>
                <a:lnTo>
                  <a:pt x="58700" y="55290"/>
                </a:lnTo>
                <a:lnTo>
                  <a:pt x="58620" y="55320"/>
                </a:lnTo>
                <a:lnTo>
                  <a:pt x="58540" y="55380"/>
                </a:lnTo>
                <a:lnTo>
                  <a:pt x="58470" y="55390"/>
                </a:lnTo>
                <a:lnTo>
                  <a:pt x="58220" y="55390"/>
                </a:lnTo>
                <a:lnTo>
                  <a:pt x="57690" y="55130"/>
                </a:lnTo>
                <a:lnTo>
                  <a:pt x="57170" y="55030"/>
                </a:lnTo>
                <a:lnTo>
                  <a:pt x="56740" y="55020"/>
                </a:lnTo>
                <a:lnTo>
                  <a:pt x="56220" y="55300"/>
                </a:lnTo>
                <a:lnTo>
                  <a:pt x="56070" y="55470"/>
                </a:lnTo>
                <a:lnTo>
                  <a:pt x="55980" y="55620"/>
                </a:lnTo>
                <a:lnTo>
                  <a:pt x="55940" y="55710"/>
                </a:lnTo>
                <a:lnTo>
                  <a:pt x="55800" y="55800"/>
                </a:lnTo>
                <a:lnTo>
                  <a:pt x="55570" y="55890"/>
                </a:lnTo>
                <a:lnTo>
                  <a:pt x="54770" y="55960"/>
                </a:lnTo>
                <a:lnTo>
                  <a:pt x="53850" y="55660"/>
                </a:lnTo>
                <a:lnTo>
                  <a:pt x="53350" y="55450"/>
                </a:lnTo>
                <a:lnTo>
                  <a:pt x="52810" y="54440"/>
                </a:lnTo>
                <a:lnTo>
                  <a:pt x="52900" y="53610"/>
                </a:lnTo>
                <a:lnTo>
                  <a:pt x="53030" y="53380"/>
                </a:lnTo>
                <a:lnTo>
                  <a:pt x="53560" y="52620"/>
                </a:lnTo>
                <a:lnTo>
                  <a:pt x="53830" y="52340"/>
                </a:lnTo>
                <a:lnTo>
                  <a:pt x="54160" y="52170"/>
                </a:lnTo>
                <a:lnTo>
                  <a:pt x="54690" y="52250"/>
                </a:lnTo>
                <a:lnTo>
                  <a:pt x="55370" y="52360"/>
                </a:lnTo>
                <a:lnTo>
                  <a:pt x="56230" y="52300"/>
                </a:lnTo>
                <a:lnTo>
                  <a:pt x="56670" y="52340"/>
                </a:lnTo>
                <a:lnTo>
                  <a:pt x="57050" y="52300"/>
                </a:lnTo>
                <a:lnTo>
                  <a:pt x="57230" y="52250"/>
                </a:lnTo>
                <a:lnTo>
                  <a:pt x="58310" y="51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88" name="Dolenjske Toplic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3400" y="48260"/>
                </a:moveTo>
                <a:lnTo>
                  <a:pt x="53540" y="48780"/>
                </a:lnTo>
                <a:lnTo>
                  <a:pt x="53920" y="49360"/>
                </a:lnTo>
                <a:lnTo>
                  <a:pt x="54010" y="49580"/>
                </a:lnTo>
                <a:lnTo>
                  <a:pt x="54050" y="49780"/>
                </a:lnTo>
                <a:lnTo>
                  <a:pt x="54920" y="50740"/>
                </a:lnTo>
                <a:lnTo>
                  <a:pt x="55020" y="50850"/>
                </a:lnTo>
                <a:lnTo>
                  <a:pt x="55220" y="51120"/>
                </a:lnTo>
                <a:lnTo>
                  <a:pt x="55300" y="51330"/>
                </a:lnTo>
                <a:lnTo>
                  <a:pt x="55240" y="51510"/>
                </a:lnTo>
                <a:lnTo>
                  <a:pt x="55190" y="51590"/>
                </a:lnTo>
                <a:lnTo>
                  <a:pt x="55140" y="51670"/>
                </a:lnTo>
                <a:lnTo>
                  <a:pt x="55070" y="51730"/>
                </a:lnTo>
                <a:lnTo>
                  <a:pt x="54980" y="51770"/>
                </a:lnTo>
                <a:lnTo>
                  <a:pt x="54770" y="51910"/>
                </a:lnTo>
                <a:lnTo>
                  <a:pt x="54690" y="52250"/>
                </a:lnTo>
                <a:lnTo>
                  <a:pt x="54160" y="52170"/>
                </a:lnTo>
                <a:lnTo>
                  <a:pt x="53830" y="52340"/>
                </a:lnTo>
                <a:lnTo>
                  <a:pt x="53560" y="52620"/>
                </a:lnTo>
                <a:lnTo>
                  <a:pt x="53030" y="53380"/>
                </a:lnTo>
                <a:lnTo>
                  <a:pt x="52900" y="53610"/>
                </a:lnTo>
                <a:lnTo>
                  <a:pt x="52810" y="54440"/>
                </a:lnTo>
                <a:lnTo>
                  <a:pt x="52430" y="53780"/>
                </a:lnTo>
                <a:lnTo>
                  <a:pt x="52300" y="53050"/>
                </a:lnTo>
                <a:lnTo>
                  <a:pt x="51720" y="52360"/>
                </a:lnTo>
                <a:lnTo>
                  <a:pt x="51180" y="51750"/>
                </a:lnTo>
                <a:lnTo>
                  <a:pt x="51050" y="51490"/>
                </a:lnTo>
                <a:lnTo>
                  <a:pt x="50910" y="51130"/>
                </a:lnTo>
                <a:lnTo>
                  <a:pt x="51150" y="49890"/>
                </a:lnTo>
                <a:lnTo>
                  <a:pt x="51250" y="49580"/>
                </a:lnTo>
                <a:lnTo>
                  <a:pt x="51210" y="48870"/>
                </a:lnTo>
                <a:lnTo>
                  <a:pt x="51620" y="48310"/>
                </a:lnTo>
                <a:lnTo>
                  <a:pt x="51830" y="48200"/>
                </a:lnTo>
                <a:lnTo>
                  <a:pt x="52160" y="48100"/>
                </a:lnTo>
                <a:lnTo>
                  <a:pt x="52690" y="48250"/>
                </a:lnTo>
                <a:lnTo>
                  <a:pt x="53400" y="48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89" name="Sodražic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1510" y="51300"/>
                </a:moveTo>
                <a:lnTo>
                  <a:pt x="41180" y="50770"/>
                </a:lnTo>
                <a:lnTo>
                  <a:pt x="41040" y="50590"/>
                </a:lnTo>
                <a:lnTo>
                  <a:pt x="40750" y="50410"/>
                </a:lnTo>
                <a:lnTo>
                  <a:pt x="40150" y="50390"/>
                </a:lnTo>
                <a:lnTo>
                  <a:pt x="39490" y="50150"/>
                </a:lnTo>
                <a:lnTo>
                  <a:pt x="39310" y="49450"/>
                </a:lnTo>
                <a:lnTo>
                  <a:pt x="39300" y="49150"/>
                </a:lnTo>
                <a:lnTo>
                  <a:pt x="39200" y="48850"/>
                </a:lnTo>
                <a:lnTo>
                  <a:pt x="38830" y="48250"/>
                </a:lnTo>
                <a:lnTo>
                  <a:pt x="39150" y="47880"/>
                </a:lnTo>
                <a:lnTo>
                  <a:pt x="39800" y="47740"/>
                </a:lnTo>
                <a:lnTo>
                  <a:pt x="40170" y="48070"/>
                </a:lnTo>
                <a:lnTo>
                  <a:pt x="40440" y="48220"/>
                </a:lnTo>
                <a:lnTo>
                  <a:pt x="40580" y="48270"/>
                </a:lnTo>
                <a:lnTo>
                  <a:pt x="40860" y="48320"/>
                </a:lnTo>
                <a:lnTo>
                  <a:pt x="41440" y="48530"/>
                </a:lnTo>
                <a:lnTo>
                  <a:pt x="42000" y="48630"/>
                </a:lnTo>
                <a:lnTo>
                  <a:pt x="42160" y="48700"/>
                </a:lnTo>
                <a:lnTo>
                  <a:pt x="42350" y="48810"/>
                </a:lnTo>
                <a:lnTo>
                  <a:pt x="42430" y="49150"/>
                </a:lnTo>
                <a:lnTo>
                  <a:pt x="42420" y="49510"/>
                </a:lnTo>
                <a:lnTo>
                  <a:pt x="42020" y="50650"/>
                </a:lnTo>
                <a:lnTo>
                  <a:pt x="41840" y="51010"/>
                </a:lnTo>
                <a:lnTo>
                  <a:pt x="41510" y="51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90" name="Ribnic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5830" y="49830"/>
                </a:moveTo>
                <a:lnTo>
                  <a:pt x="46600" y="50460"/>
                </a:lnTo>
                <a:lnTo>
                  <a:pt x="45640" y="52680"/>
                </a:lnTo>
                <a:lnTo>
                  <a:pt x="45610" y="53120"/>
                </a:lnTo>
                <a:lnTo>
                  <a:pt x="45310" y="53730"/>
                </a:lnTo>
                <a:lnTo>
                  <a:pt x="45110" y="54010"/>
                </a:lnTo>
                <a:lnTo>
                  <a:pt x="44650" y="54100"/>
                </a:lnTo>
                <a:lnTo>
                  <a:pt x="43980" y="53800"/>
                </a:lnTo>
                <a:lnTo>
                  <a:pt x="44080" y="53580"/>
                </a:lnTo>
                <a:lnTo>
                  <a:pt x="44060" y="53440"/>
                </a:lnTo>
                <a:lnTo>
                  <a:pt x="44080" y="53280"/>
                </a:lnTo>
                <a:lnTo>
                  <a:pt x="44020" y="53090"/>
                </a:lnTo>
                <a:lnTo>
                  <a:pt x="43970" y="52960"/>
                </a:lnTo>
                <a:lnTo>
                  <a:pt x="43660" y="52860"/>
                </a:lnTo>
                <a:lnTo>
                  <a:pt x="43300" y="52620"/>
                </a:lnTo>
                <a:lnTo>
                  <a:pt x="42390" y="52310"/>
                </a:lnTo>
                <a:lnTo>
                  <a:pt x="42120" y="52050"/>
                </a:lnTo>
                <a:lnTo>
                  <a:pt x="41510" y="51300"/>
                </a:lnTo>
                <a:lnTo>
                  <a:pt x="41840" y="51010"/>
                </a:lnTo>
                <a:lnTo>
                  <a:pt x="42020" y="50650"/>
                </a:lnTo>
                <a:lnTo>
                  <a:pt x="42420" y="49510"/>
                </a:lnTo>
                <a:lnTo>
                  <a:pt x="42430" y="49150"/>
                </a:lnTo>
                <a:lnTo>
                  <a:pt x="42350" y="48810"/>
                </a:lnTo>
                <a:lnTo>
                  <a:pt x="42160" y="48700"/>
                </a:lnTo>
                <a:lnTo>
                  <a:pt x="42000" y="48630"/>
                </a:lnTo>
                <a:lnTo>
                  <a:pt x="41440" y="48530"/>
                </a:lnTo>
                <a:lnTo>
                  <a:pt x="40860" y="48320"/>
                </a:lnTo>
                <a:lnTo>
                  <a:pt x="40580" y="48270"/>
                </a:lnTo>
                <a:lnTo>
                  <a:pt x="40440" y="48220"/>
                </a:lnTo>
                <a:lnTo>
                  <a:pt x="40170" y="48070"/>
                </a:lnTo>
                <a:lnTo>
                  <a:pt x="39800" y="47740"/>
                </a:lnTo>
                <a:lnTo>
                  <a:pt x="40980" y="47540"/>
                </a:lnTo>
                <a:lnTo>
                  <a:pt x="41750" y="47260"/>
                </a:lnTo>
                <a:lnTo>
                  <a:pt x="42210" y="46880"/>
                </a:lnTo>
                <a:lnTo>
                  <a:pt x="42710" y="46730"/>
                </a:lnTo>
                <a:lnTo>
                  <a:pt x="45830" y="49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91" name="Škocjan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2200" y="41890"/>
                </a:moveTo>
                <a:lnTo>
                  <a:pt x="61950" y="42650"/>
                </a:lnTo>
                <a:lnTo>
                  <a:pt x="61920" y="43350"/>
                </a:lnTo>
                <a:lnTo>
                  <a:pt x="61840" y="43670"/>
                </a:lnTo>
                <a:lnTo>
                  <a:pt x="62140" y="44000"/>
                </a:lnTo>
                <a:lnTo>
                  <a:pt x="61990" y="44400"/>
                </a:lnTo>
                <a:lnTo>
                  <a:pt x="61770" y="44580"/>
                </a:lnTo>
                <a:lnTo>
                  <a:pt x="61650" y="44640"/>
                </a:lnTo>
                <a:lnTo>
                  <a:pt x="61580" y="44630"/>
                </a:lnTo>
                <a:lnTo>
                  <a:pt x="61540" y="44540"/>
                </a:lnTo>
                <a:lnTo>
                  <a:pt x="61230" y="44380"/>
                </a:lnTo>
                <a:lnTo>
                  <a:pt x="60490" y="44800"/>
                </a:lnTo>
                <a:lnTo>
                  <a:pt x="60430" y="44370"/>
                </a:lnTo>
                <a:lnTo>
                  <a:pt x="60560" y="44110"/>
                </a:lnTo>
                <a:lnTo>
                  <a:pt x="60470" y="43940"/>
                </a:lnTo>
                <a:lnTo>
                  <a:pt x="60330" y="43720"/>
                </a:lnTo>
                <a:lnTo>
                  <a:pt x="60050" y="43390"/>
                </a:lnTo>
                <a:lnTo>
                  <a:pt x="59740" y="43170"/>
                </a:lnTo>
                <a:lnTo>
                  <a:pt x="59470" y="43040"/>
                </a:lnTo>
                <a:lnTo>
                  <a:pt x="58610" y="42320"/>
                </a:lnTo>
                <a:lnTo>
                  <a:pt x="58600" y="42000"/>
                </a:lnTo>
                <a:lnTo>
                  <a:pt x="59090" y="41730"/>
                </a:lnTo>
                <a:lnTo>
                  <a:pt x="59140" y="41600"/>
                </a:lnTo>
                <a:lnTo>
                  <a:pt x="59150" y="41510"/>
                </a:lnTo>
                <a:lnTo>
                  <a:pt x="59220" y="41460"/>
                </a:lnTo>
                <a:lnTo>
                  <a:pt x="59400" y="41470"/>
                </a:lnTo>
                <a:lnTo>
                  <a:pt x="59790" y="41830"/>
                </a:lnTo>
                <a:lnTo>
                  <a:pt x="59920" y="41850"/>
                </a:lnTo>
                <a:lnTo>
                  <a:pt x="60000" y="41650"/>
                </a:lnTo>
                <a:lnTo>
                  <a:pt x="59950" y="41440"/>
                </a:lnTo>
                <a:lnTo>
                  <a:pt x="59960" y="41290"/>
                </a:lnTo>
                <a:lnTo>
                  <a:pt x="59990" y="41180"/>
                </a:lnTo>
                <a:lnTo>
                  <a:pt x="60080" y="41100"/>
                </a:lnTo>
                <a:lnTo>
                  <a:pt x="60260" y="41000"/>
                </a:lnTo>
                <a:lnTo>
                  <a:pt x="60870" y="40960"/>
                </a:lnTo>
                <a:lnTo>
                  <a:pt x="61170" y="41010"/>
                </a:lnTo>
                <a:lnTo>
                  <a:pt x="61380" y="41080"/>
                </a:lnTo>
                <a:lnTo>
                  <a:pt x="61610" y="41200"/>
                </a:lnTo>
                <a:lnTo>
                  <a:pt x="61720" y="41480"/>
                </a:lnTo>
                <a:lnTo>
                  <a:pt x="62200" y="41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92" name="Koper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22500" y="59370"/>
                </a:moveTo>
                <a:lnTo>
                  <a:pt x="22050" y="59270"/>
                </a:lnTo>
                <a:lnTo>
                  <a:pt x="21850" y="59410"/>
                </a:lnTo>
                <a:lnTo>
                  <a:pt x="21750" y="59700"/>
                </a:lnTo>
                <a:lnTo>
                  <a:pt x="21750" y="60140"/>
                </a:lnTo>
                <a:lnTo>
                  <a:pt x="22360" y="60870"/>
                </a:lnTo>
                <a:lnTo>
                  <a:pt x="21990" y="61380"/>
                </a:lnTo>
                <a:lnTo>
                  <a:pt x="20640" y="61960"/>
                </a:lnTo>
                <a:lnTo>
                  <a:pt x="20220" y="62370"/>
                </a:lnTo>
                <a:lnTo>
                  <a:pt x="19970" y="62770"/>
                </a:lnTo>
                <a:lnTo>
                  <a:pt x="19660" y="63000"/>
                </a:lnTo>
                <a:lnTo>
                  <a:pt x="18120" y="62770"/>
                </a:lnTo>
                <a:lnTo>
                  <a:pt x="17660" y="62630"/>
                </a:lnTo>
                <a:lnTo>
                  <a:pt x="17280" y="62240"/>
                </a:lnTo>
                <a:lnTo>
                  <a:pt x="15920" y="61370"/>
                </a:lnTo>
                <a:lnTo>
                  <a:pt x="13050" y="61500"/>
                </a:lnTo>
                <a:lnTo>
                  <a:pt x="13050" y="61490"/>
                </a:lnTo>
                <a:lnTo>
                  <a:pt x="13090" y="61240"/>
                </a:lnTo>
                <a:lnTo>
                  <a:pt x="13230" y="61140"/>
                </a:lnTo>
                <a:lnTo>
                  <a:pt x="13250" y="61130"/>
                </a:lnTo>
                <a:lnTo>
                  <a:pt x="13370" y="61040"/>
                </a:lnTo>
                <a:lnTo>
                  <a:pt x="13410" y="60920"/>
                </a:lnTo>
                <a:lnTo>
                  <a:pt x="13480" y="60780"/>
                </a:lnTo>
                <a:lnTo>
                  <a:pt x="13560" y="60560"/>
                </a:lnTo>
                <a:lnTo>
                  <a:pt x="13880" y="60230"/>
                </a:lnTo>
                <a:lnTo>
                  <a:pt x="14010" y="60050"/>
                </a:lnTo>
                <a:lnTo>
                  <a:pt x="13960" y="59950"/>
                </a:lnTo>
                <a:lnTo>
                  <a:pt x="13910" y="59880"/>
                </a:lnTo>
                <a:lnTo>
                  <a:pt x="13130" y="59570"/>
                </a:lnTo>
                <a:lnTo>
                  <a:pt x="13460" y="59010"/>
                </a:lnTo>
                <a:lnTo>
                  <a:pt x="13490" y="58010"/>
                </a:lnTo>
                <a:lnTo>
                  <a:pt x="15060" y="57780"/>
                </a:lnTo>
                <a:lnTo>
                  <a:pt x="15150" y="57880"/>
                </a:lnTo>
                <a:lnTo>
                  <a:pt x="15340" y="57850"/>
                </a:lnTo>
                <a:lnTo>
                  <a:pt x="15530" y="57870"/>
                </a:lnTo>
                <a:lnTo>
                  <a:pt x="15660" y="57850"/>
                </a:lnTo>
                <a:lnTo>
                  <a:pt x="15850" y="57790"/>
                </a:lnTo>
                <a:lnTo>
                  <a:pt x="16010" y="57780"/>
                </a:lnTo>
                <a:lnTo>
                  <a:pt x="16350" y="57600"/>
                </a:lnTo>
                <a:lnTo>
                  <a:pt x="16450" y="57270"/>
                </a:lnTo>
                <a:lnTo>
                  <a:pt x="16350" y="56970"/>
                </a:lnTo>
                <a:lnTo>
                  <a:pt x="16090" y="56680"/>
                </a:lnTo>
                <a:lnTo>
                  <a:pt x="15870" y="56480"/>
                </a:lnTo>
                <a:lnTo>
                  <a:pt x="15640" y="56230"/>
                </a:lnTo>
                <a:lnTo>
                  <a:pt x="15450" y="56020"/>
                </a:lnTo>
                <a:lnTo>
                  <a:pt x="15400" y="55940"/>
                </a:lnTo>
                <a:lnTo>
                  <a:pt x="15970" y="55890"/>
                </a:lnTo>
                <a:lnTo>
                  <a:pt x="17110" y="56510"/>
                </a:lnTo>
                <a:lnTo>
                  <a:pt x="18470" y="56370"/>
                </a:lnTo>
                <a:lnTo>
                  <a:pt x="19050" y="55650"/>
                </a:lnTo>
                <a:lnTo>
                  <a:pt x="19130" y="55840"/>
                </a:lnTo>
                <a:lnTo>
                  <a:pt x="19400" y="56870"/>
                </a:lnTo>
                <a:lnTo>
                  <a:pt x="19540" y="57070"/>
                </a:lnTo>
                <a:lnTo>
                  <a:pt x="19820" y="57390"/>
                </a:lnTo>
                <a:lnTo>
                  <a:pt x="20280" y="57710"/>
                </a:lnTo>
                <a:lnTo>
                  <a:pt x="21480" y="57960"/>
                </a:lnTo>
                <a:lnTo>
                  <a:pt x="22400" y="59050"/>
                </a:lnTo>
                <a:lnTo>
                  <a:pt x="22500" y="59360"/>
                </a:lnTo>
                <a:lnTo>
                  <a:pt x="22500" y="59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93" name="Gorišnic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2770" y="23150"/>
                </a:moveTo>
                <a:lnTo>
                  <a:pt x="82180" y="23000"/>
                </a:lnTo>
                <a:lnTo>
                  <a:pt x="81760" y="23350"/>
                </a:lnTo>
                <a:lnTo>
                  <a:pt x="81590" y="23760"/>
                </a:lnTo>
                <a:lnTo>
                  <a:pt x="80400" y="23780"/>
                </a:lnTo>
                <a:lnTo>
                  <a:pt x="80540" y="23630"/>
                </a:lnTo>
                <a:lnTo>
                  <a:pt x="80530" y="23500"/>
                </a:lnTo>
                <a:lnTo>
                  <a:pt x="80490" y="23280"/>
                </a:lnTo>
                <a:lnTo>
                  <a:pt x="80260" y="22760"/>
                </a:lnTo>
                <a:lnTo>
                  <a:pt x="80230" y="22390"/>
                </a:lnTo>
                <a:lnTo>
                  <a:pt x="80100" y="21800"/>
                </a:lnTo>
                <a:lnTo>
                  <a:pt x="80330" y="21430"/>
                </a:lnTo>
                <a:lnTo>
                  <a:pt x="80450" y="21290"/>
                </a:lnTo>
                <a:lnTo>
                  <a:pt x="80930" y="21040"/>
                </a:lnTo>
                <a:lnTo>
                  <a:pt x="81340" y="21150"/>
                </a:lnTo>
                <a:lnTo>
                  <a:pt x="82040" y="21460"/>
                </a:lnTo>
                <a:lnTo>
                  <a:pt x="82490" y="22330"/>
                </a:lnTo>
                <a:lnTo>
                  <a:pt x="82770" y="23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94" name="Kostanjevic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5710" y="47050"/>
                </a:moveTo>
                <a:lnTo>
                  <a:pt x="65400" y="46990"/>
                </a:lnTo>
                <a:lnTo>
                  <a:pt x="65070" y="46880"/>
                </a:lnTo>
                <a:lnTo>
                  <a:pt x="64750" y="46850"/>
                </a:lnTo>
                <a:lnTo>
                  <a:pt x="64430" y="47000"/>
                </a:lnTo>
                <a:lnTo>
                  <a:pt x="64290" y="47380"/>
                </a:lnTo>
                <a:lnTo>
                  <a:pt x="64410" y="47820"/>
                </a:lnTo>
                <a:lnTo>
                  <a:pt x="64450" y="48210"/>
                </a:lnTo>
                <a:lnTo>
                  <a:pt x="64130" y="48480"/>
                </a:lnTo>
                <a:lnTo>
                  <a:pt x="64120" y="48470"/>
                </a:lnTo>
                <a:lnTo>
                  <a:pt x="63960" y="48310"/>
                </a:lnTo>
                <a:lnTo>
                  <a:pt x="63300" y="47060"/>
                </a:lnTo>
                <a:lnTo>
                  <a:pt x="63260" y="46500"/>
                </a:lnTo>
                <a:lnTo>
                  <a:pt x="63180" y="46000"/>
                </a:lnTo>
                <a:lnTo>
                  <a:pt x="63140" y="45100"/>
                </a:lnTo>
                <a:lnTo>
                  <a:pt x="62970" y="44480"/>
                </a:lnTo>
                <a:lnTo>
                  <a:pt x="63380" y="44260"/>
                </a:lnTo>
                <a:lnTo>
                  <a:pt x="63830" y="43910"/>
                </a:lnTo>
                <a:lnTo>
                  <a:pt x="64400" y="43870"/>
                </a:lnTo>
                <a:lnTo>
                  <a:pt x="64320" y="44410"/>
                </a:lnTo>
                <a:lnTo>
                  <a:pt x="64580" y="44680"/>
                </a:lnTo>
                <a:lnTo>
                  <a:pt x="64690" y="45060"/>
                </a:lnTo>
                <a:lnTo>
                  <a:pt x="64740" y="45370"/>
                </a:lnTo>
                <a:lnTo>
                  <a:pt x="64990" y="45720"/>
                </a:lnTo>
                <a:lnTo>
                  <a:pt x="65070" y="46340"/>
                </a:lnTo>
                <a:lnTo>
                  <a:pt x="65420" y="46570"/>
                </a:lnTo>
                <a:lnTo>
                  <a:pt x="65710" y="47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95" name="Slovenska Bistric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7290" y="18420"/>
                </a:moveTo>
                <a:lnTo>
                  <a:pt x="67480" y="19010"/>
                </a:lnTo>
                <a:lnTo>
                  <a:pt x="67530" y="19290"/>
                </a:lnTo>
                <a:lnTo>
                  <a:pt x="67540" y="19380"/>
                </a:lnTo>
                <a:lnTo>
                  <a:pt x="67800" y="19620"/>
                </a:lnTo>
                <a:lnTo>
                  <a:pt x="70200" y="21050"/>
                </a:lnTo>
                <a:lnTo>
                  <a:pt x="70240" y="21200"/>
                </a:lnTo>
                <a:lnTo>
                  <a:pt x="70580" y="21310"/>
                </a:lnTo>
                <a:lnTo>
                  <a:pt x="70990" y="21510"/>
                </a:lnTo>
                <a:lnTo>
                  <a:pt x="71560" y="22140"/>
                </a:lnTo>
                <a:lnTo>
                  <a:pt x="71270" y="22400"/>
                </a:lnTo>
                <a:lnTo>
                  <a:pt x="71330" y="22490"/>
                </a:lnTo>
                <a:lnTo>
                  <a:pt x="71500" y="22640"/>
                </a:lnTo>
                <a:lnTo>
                  <a:pt x="71500" y="22690"/>
                </a:lnTo>
                <a:lnTo>
                  <a:pt x="71460" y="22810"/>
                </a:lnTo>
                <a:lnTo>
                  <a:pt x="71510" y="23030"/>
                </a:lnTo>
                <a:lnTo>
                  <a:pt x="71420" y="23340"/>
                </a:lnTo>
                <a:lnTo>
                  <a:pt x="71290" y="23530"/>
                </a:lnTo>
                <a:lnTo>
                  <a:pt x="71370" y="23850"/>
                </a:lnTo>
                <a:lnTo>
                  <a:pt x="71280" y="24090"/>
                </a:lnTo>
                <a:lnTo>
                  <a:pt x="71360" y="24310"/>
                </a:lnTo>
                <a:lnTo>
                  <a:pt x="71530" y="24520"/>
                </a:lnTo>
                <a:lnTo>
                  <a:pt x="71220" y="24710"/>
                </a:lnTo>
                <a:lnTo>
                  <a:pt x="70400" y="24760"/>
                </a:lnTo>
                <a:lnTo>
                  <a:pt x="70150" y="25080"/>
                </a:lnTo>
                <a:lnTo>
                  <a:pt x="70150" y="25530"/>
                </a:lnTo>
                <a:lnTo>
                  <a:pt x="70120" y="25890"/>
                </a:lnTo>
                <a:lnTo>
                  <a:pt x="69980" y="25980"/>
                </a:lnTo>
                <a:lnTo>
                  <a:pt x="69540" y="26020"/>
                </a:lnTo>
                <a:lnTo>
                  <a:pt x="68970" y="26020"/>
                </a:lnTo>
                <a:lnTo>
                  <a:pt x="68940" y="25780"/>
                </a:lnTo>
                <a:lnTo>
                  <a:pt x="68720" y="25820"/>
                </a:lnTo>
                <a:lnTo>
                  <a:pt x="68440" y="25900"/>
                </a:lnTo>
                <a:lnTo>
                  <a:pt x="68330" y="25860"/>
                </a:lnTo>
                <a:lnTo>
                  <a:pt x="68030" y="25740"/>
                </a:lnTo>
                <a:lnTo>
                  <a:pt x="67840" y="25460"/>
                </a:lnTo>
                <a:lnTo>
                  <a:pt x="67570" y="25450"/>
                </a:lnTo>
                <a:lnTo>
                  <a:pt x="67530" y="25270"/>
                </a:lnTo>
                <a:lnTo>
                  <a:pt x="67340" y="24810"/>
                </a:lnTo>
                <a:lnTo>
                  <a:pt x="67090" y="24590"/>
                </a:lnTo>
                <a:lnTo>
                  <a:pt x="66860" y="24570"/>
                </a:lnTo>
                <a:lnTo>
                  <a:pt x="66240" y="24190"/>
                </a:lnTo>
                <a:lnTo>
                  <a:pt x="66060" y="23680"/>
                </a:lnTo>
                <a:lnTo>
                  <a:pt x="65980" y="23300"/>
                </a:lnTo>
                <a:lnTo>
                  <a:pt x="66030" y="22920"/>
                </a:lnTo>
                <a:lnTo>
                  <a:pt x="66000" y="22810"/>
                </a:lnTo>
                <a:lnTo>
                  <a:pt x="65870" y="22710"/>
                </a:lnTo>
                <a:lnTo>
                  <a:pt x="65460" y="22590"/>
                </a:lnTo>
                <a:lnTo>
                  <a:pt x="65250" y="22600"/>
                </a:lnTo>
                <a:lnTo>
                  <a:pt x="65100" y="22630"/>
                </a:lnTo>
                <a:lnTo>
                  <a:pt x="65010" y="22590"/>
                </a:lnTo>
                <a:lnTo>
                  <a:pt x="64930" y="22500"/>
                </a:lnTo>
                <a:lnTo>
                  <a:pt x="64840" y="22270"/>
                </a:lnTo>
                <a:lnTo>
                  <a:pt x="64750" y="22090"/>
                </a:lnTo>
                <a:lnTo>
                  <a:pt x="64440" y="21710"/>
                </a:lnTo>
                <a:lnTo>
                  <a:pt x="63920" y="21470"/>
                </a:lnTo>
                <a:lnTo>
                  <a:pt x="63220" y="20910"/>
                </a:lnTo>
                <a:lnTo>
                  <a:pt x="62750" y="20790"/>
                </a:lnTo>
                <a:lnTo>
                  <a:pt x="62350" y="20500"/>
                </a:lnTo>
                <a:lnTo>
                  <a:pt x="61900" y="20300"/>
                </a:lnTo>
                <a:lnTo>
                  <a:pt x="61700" y="20010"/>
                </a:lnTo>
                <a:lnTo>
                  <a:pt x="61490" y="19760"/>
                </a:lnTo>
                <a:lnTo>
                  <a:pt x="61390" y="19260"/>
                </a:lnTo>
                <a:lnTo>
                  <a:pt x="62090" y="19140"/>
                </a:lnTo>
                <a:lnTo>
                  <a:pt x="62230" y="19230"/>
                </a:lnTo>
                <a:lnTo>
                  <a:pt x="62600" y="19590"/>
                </a:lnTo>
                <a:lnTo>
                  <a:pt x="62720" y="19620"/>
                </a:lnTo>
                <a:lnTo>
                  <a:pt x="62900" y="19550"/>
                </a:lnTo>
                <a:lnTo>
                  <a:pt x="63000" y="19480"/>
                </a:lnTo>
                <a:lnTo>
                  <a:pt x="63500" y="19250"/>
                </a:lnTo>
                <a:lnTo>
                  <a:pt x="66170" y="18340"/>
                </a:lnTo>
                <a:lnTo>
                  <a:pt x="67290" y="18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96" name="Trebnj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0410" y="40210"/>
                </a:moveTo>
                <a:lnTo>
                  <a:pt x="50810" y="40230"/>
                </a:lnTo>
                <a:lnTo>
                  <a:pt x="51210" y="40320"/>
                </a:lnTo>
                <a:lnTo>
                  <a:pt x="51710" y="40650"/>
                </a:lnTo>
                <a:lnTo>
                  <a:pt x="51610" y="41260"/>
                </a:lnTo>
                <a:lnTo>
                  <a:pt x="51950" y="41790"/>
                </a:lnTo>
                <a:lnTo>
                  <a:pt x="52650" y="42270"/>
                </a:lnTo>
                <a:lnTo>
                  <a:pt x="53020" y="42270"/>
                </a:lnTo>
                <a:lnTo>
                  <a:pt x="53460" y="42270"/>
                </a:lnTo>
                <a:lnTo>
                  <a:pt x="53830" y="42900"/>
                </a:lnTo>
                <a:lnTo>
                  <a:pt x="54200" y="43220"/>
                </a:lnTo>
                <a:lnTo>
                  <a:pt x="54560" y="43220"/>
                </a:lnTo>
                <a:lnTo>
                  <a:pt x="54650" y="43550"/>
                </a:lnTo>
                <a:lnTo>
                  <a:pt x="54540" y="43550"/>
                </a:lnTo>
                <a:lnTo>
                  <a:pt x="54430" y="43620"/>
                </a:lnTo>
                <a:lnTo>
                  <a:pt x="54280" y="43890"/>
                </a:lnTo>
                <a:lnTo>
                  <a:pt x="54120" y="44080"/>
                </a:lnTo>
                <a:lnTo>
                  <a:pt x="53880" y="44150"/>
                </a:lnTo>
                <a:lnTo>
                  <a:pt x="53760" y="44170"/>
                </a:lnTo>
                <a:lnTo>
                  <a:pt x="53470" y="44240"/>
                </a:lnTo>
                <a:lnTo>
                  <a:pt x="53180" y="44460"/>
                </a:lnTo>
                <a:lnTo>
                  <a:pt x="52970" y="44700"/>
                </a:lnTo>
                <a:lnTo>
                  <a:pt x="52810" y="44950"/>
                </a:lnTo>
                <a:lnTo>
                  <a:pt x="52800" y="45780"/>
                </a:lnTo>
                <a:lnTo>
                  <a:pt x="52460" y="45900"/>
                </a:lnTo>
                <a:lnTo>
                  <a:pt x="52290" y="45830"/>
                </a:lnTo>
                <a:lnTo>
                  <a:pt x="52170" y="45610"/>
                </a:lnTo>
                <a:lnTo>
                  <a:pt x="51720" y="45440"/>
                </a:lnTo>
                <a:lnTo>
                  <a:pt x="51120" y="45730"/>
                </a:lnTo>
                <a:lnTo>
                  <a:pt x="50770" y="45660"/>
                </a:lnTo>
                <a:lnTo>
                  <a:pt x="50540" y="45480"/>
                </a:lnTo>
                <a:lnTo>
                  <a:pt x="50420" y="45260"/>
                </a:lnTo>
                <a:lnTo>
                  <a:pt x="50360" y="45030"/>
                </a:lnTo>
                <a:lnTo>
                  <a:pt x="50240" y="44840"/>
                </a:lnTo>
                <a:lnTo>
                  <a:pt x="49950" y="44630"/>
                </a:lnTo>
                <a:lnTo>
                  <a:pt x="49690" y="44550"/>
                </a:lnTo>
                <a:lnTo>
                  <a:pt x="48180" y="44590"/>
                </a:lnTo>
                <a:lnTo>
                  <a:pt x="48010" y="44260"/>
                </a:lnTo>
                <a:lnTo>
                  <a:pt x="47940" y="43850"/>
                </a:lnTo>
                <a:lnTo>
                  <a:pt x="48090" y="43380"/>
                </a:lnTo>
                <a:lnTo>
                  <a:pt x="48220" y="42290"/>
                </a:lnTo>
                <a:lnTo>
                  <a:pt x="48320" y="41980"/>
                </a:lnTo>
                <a:lnTo>
                  <a:pt x="48510" y="41610"/>
                </a:lnTo>
                <a:lnTo>
                  <a:pt x="49090" y="41290"/>
                </a:lnTo>
                <a:lnTo>
                  <a:pt x="49620" y="40720"/>
                </a:lnTo>
                <a:lnTo>
                  <a:pt x="49980" y="40580"/>
                </a:lnTo>
                <a:lnTo>
                  <a:pt x="50410" y="40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97" name="Poljčan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0220" y="27660"/>
                </a:moveTo>
                <a:lnTo>
                  <a:pt x="69300" y="27360"/>
                </a:lnTo>
                <a:lnTo>
                  <a:pt x="68690" y="27350"/>
                </a:lnTo>
                <a:lnTo>
                  <a:pt x="68380" y="27440"/>
                </a:lnTo>
                <a:lnTo>
                  <a:pt x="68210" y="27550"/>
                </a:lnTo>
                <a:lnTo>
                  <a:pt x="68050" y="27780"/>
                </a:lnTo>
                <a:lnTo>
                  <a:pt x="67670" y="27610"/>
                </a:lnTo>
                <a:lnTo>
                  <a:pt x="67820" y="26950"/>
                </a:lnTo>
                <a:lnTo>
                  <a:pt x="67740" y="26320"/>
                </a:lnTo>
                <a:lnTo>
                  <a:pt x="67570" y="25450"/>
                </a:lnTo>
                <a:lnTo>
                  <a:pt x="67840" y="25460"/>
                </a:lnTo>
                <a:lnTo>
                  <a:pt x="68030" y="25740"/>
                </a:lnTo>
                <a:lnTo>
                  <a:pt x="68330" y="25860"/>
                </a:lnTo>
                <a:lnTo>
                  <a:pt x="68440" y="25900"/>
                </a:lnTo>
                <a:lnTo>
                  <a:pt x="68720" y="25820"/>
                </a:lnTo>
                <a:lnTo>
                  <a:pt x="68940" y="25780"/>
                </a:lnTo>
                <a:lnTo>
                  <a:pt x="68970" y="26020"/>
                </a:lnTo>
                <a:lnTo>
                  <a:pt x="69540" y="26020"/>
                </a:lnTo>
                <a:lnTo>
                  <a:pt x="69980" y="25980"/>
                </a:lnTo>
                <a:lnTo>
                  <a:pt x="70120" y="25890"/>
                </a:lnTo>
                <a:lnTo>
                  <a:pt x="70120" y="25940"/>
                </a:lnTo>
                <a:lnTo>
                  <a:pt x="70370" y="26040"/>
                </a:lnTo>
                <a:lnTo>
                  <a:pt x="70560" y="26220"/>
                </a:lnTo>
                <a:lnTo>
                  <a:pt x="70590" y="26580"/>
                </a:lnTo>
                <a:lnTo>
                  <a:pt x="70650" y="27130"/>
                </a:lnTo>
                <a:lnTo>
                  <a:pt x="70220" y="27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98" name="Renče-Vogrsko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13820" y="42330"/>
                </a:moveTo>
                <a:lnTo>
                  <a:pt x="14470" y="42290"/>
                </a:lnTo>
                <a:lnTo>
                  <a:pt x="14500" y="42580"/>
                </a:lnTo>
                <a:lnTo>
                  <a:pt x="14500" y="43000"/>
                </a:lnTo>
                <a:lnTo>
                  <a:pt x="14430" y="43520"/>
                </a:lnTo>
                <a:lnTo>
                  <a:pt x="14270" y="43590"/>
                </a:lnTo>
                <a:lnTo>
                  <a:pt x="14110" y="43650"/>
                </a:lnTo>
                <a:lnTo>
                  <a:pt x="14040" y="43650"/>
                </a:lnTo>
                <a:lnTo>
                  <a:pt x="14020" y="43680"/>
                </a:lnTo>
                <a:lnTo>
                  <a:pt x="13980" y="43850"/>
                </a:lnTo>
                <a:lnTo>
                  <a:pt x="14140" y="44170"/>
                </a:lnTo>
                <a:lnTo>
                  <a:pt x="14360" y="44400"/>
                </a:lnTo>
                <a:lnTo>
                  <a:pt x="14500" y="44300"/>
                </a:lnTo>
                <a:lnTo>
                  <a:pt x="14560" y="44830"/>
                </a:lnTo>
                <a:lnTo>
                  <a:pt x="14470" y="44780"/>
                </a:lnTo>
                <a:lnTo>
                  <a:pt x="13610" y="44630"/>
                </a:lnTo>
                <a:lnTo>
                  <a:pt x="13200" y="44650"/>
                </a:lnTo>
                <a:lnTo>
                  <a:pt x="12450" y="44390"/>
                </a:lnTo>
                <a:lnTo>
                  <a:pt x="12160" y="44200"/>
                </a:lnTo>
                <a:lnTo>
                  <a:pt x="11910" y="43910"/>
                </a:lnTo>
                <a:lnTo>
                  <a:pt x="11910" y="43780"/>
                </a:lnTo>
                <a:lnTo>
                  <a:pt x="12060" y="43700"/>
                </a:lnTo>
                <a:lnTo>
                  <a:pt x="12300" y="43670"/>
                </a:lnTo>
                <a:lnTo>
                  <a:pt x="12460" y="43630"/>
                </a:lnTo>
                <a:lnTo>
                  <a:pt x="12670" y="43440"/>
                </a:lnTo>
                <a:lnTo>
                  <a:pt x="13240" y="42910"/>
                </a:lnTo>
                <a:lnTo>
                  <a:pt x="13550" y="42800"/>
                </a:lnTo>
                <a:lnTo>
                  <a:pt x="13700" y="42840"/>
                </a:lnTo>
                <a:lnTo>
                  <a:pt x="13780" y="42790"/>
                </a:lnTo>
                <a:lnTo>
                  <a:pt x="13810" y="42690"/>
                </a:lnTo>
                <a:lnTo>
                  <a:pt x="13840" y="42410"/>
                </a:lnTo>
                <a:lnTo>
                  <a:pt x="13820" y="42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299" name="Ormož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7340" y="18940"/>
                </a:moveTo>
                <a:lnTo>
                  <a:pt x="87330" y="19200"/>
                </a:lnTo>
                <a:lnTo>
                  <a:pt x="87440" y="19770"/>
                </a:lnTo>
                <a:lnTo>
                  <a:pt x="87730" y="20750"/>
                </a:lnTo>
                <a:lnTo>
                  <a:pt x="87330" y="21060"/>
                </a:lnTo>
                <a:lnTo>
                  <a:pt x="86950" y="21410"/>
                </a:lnTo>
                <a:lnTo>
                  <a:pt x="86800" y="20960"/>
                </a:lnTo>
                <a:lnTo>
                  <a:pt x="86510" y="20760"/>
                </a:lnTo>
                <a:lnTo>
                  <a:pt x="86280" y="20700"/>
                </a:lnTo>
                <a:lnTo>
                  <a:pt x="86040" y="20760"/>
                </a:lnTo>
                <a:lnTo>
                  <a:pt x="85610" y="20800"/>
                </a:lnTo>
                <a:lnTo>
                  <a:pt x="85480" y="20960"/>
                </a:lnTo>
                <a:lnTo>
                  <a:pt x="85480" y="21380"/>
                </a:lnTo>
                <a:lnTo>
                  <a:pt x="85460" y="21640"/>
                </a:lnTo>
                <a:lnTo>
                  <a:pt x="85610" y="22030"/>
                </a:lnTo>
                <a:lnTo>
                  <a:pt x="85520" y="22320"/>
                </a:lnTo>
                <a:lnTo>
                  <a:pt x="85550" y="22350"/>
                </a:lnTo>
                <a:lnTo>
                  <a:pt x="85590" y="22510"/>
                </a:lnTo>
                <a:lnTo>
                  <a:pt x="85570" y="22800"/>
                </a:lnTo>
                <a:lnTo>
                  <a:pt x="85300" y="22710"/>
                </a:lnTo>
                <a:lnTo>
                  <a:pt x="85170" y="23010"/>
                </a:lnTo>
                <a:lnTo>
                  <a:pt x="85010" y="22860"/>
                </a:lnTo>
                <a:lnTo>
                  <a:pt x="84730" y="22720"/>
                </a:lnTo>
                <a:lnTo>
                  <a:pt x="84380" y="22790"/>
                </a:lnTo>
                <a:lnTo>
                  <a:pt x="84140" y="23050"/>
                </a:lnTo>
                <a:lnTo>
                  <a:pt x="83920" y="23370"/>
                </a:lnTo>
                <a:lnTo>
                  <a:pt x="83640" y="23600"/>
                </a:lnTo>
                <a:lnTo>
                  <a:pt x="83310" y="23660"/>
                </a:lnTo>
                <a:lnTo>
                  <a:pt x="83140" y="23630"/>
                </a:lnTo>
                <a:lnTo>
                  <a:pt x="82770" y="23150"/>
                </a:lnTo>
                <a:lnTo>
                  <a:pt x="82490" y="22330"/>
                </a:lnTo>
                <a:lnTo>
                  <a:pt x="82040" y="21460"/>
                </a:lnTo>
                <a:lnTo>
                  <a:pt x="81340" y="21150"/>
                </a:lnTo>
                <a:lnTo>
                  <a:pt x="81660" y="20530"/>
                </a:lnTo>
                <a:lnTo>
                  <a:pt x="81950" y="20730"/>
                </a:lnTo>
                <a:lnTo>
                  <a:pt x="82460" y="20650"/>
                </a:lnTo>
                <a:lnTo>
                  <a:pt x="83020" y="20540"/>
                </a:lnTo>
                <a:lnTo>
                  <a:pt x="83120" y="20520"/>
                </a:lnTo>
                <a:lnTo>
                  <a:pt x="83630" y="20320"/>
                </a:lnTo>
                <a:lnTo>
                  <a:pt x="83700" y="19910"/>
                </a:lnTo>
                <a:lnTo>
                  <a:pt x="83660" y="19610"/>
                </a:lnTo>
                <a:lnTo>
                  <a:pt x="83590" y="19310"/>
                </a:lnTo>
                <a:lnTo>
                  <a:pt x="83460" y="19150"/>
                </a:lnTo>
                <a:lnTo>
                  <a:pt x="84040" y="19150"/>
                </a:lnTo>
                <a:lnTo>
                  <a:pt x="84150" y="18900"/>
                </a:lnTo>
                <a:lnTo>
                  <a:pt x="83930" y="18690"/>
                </a:lnTo>
                <a:lnTo>
                  <a:pt x="83790" y="18470"/>
                </a:lnTo>
                <a:lnTo>
                  <a:pt x="83870" y="18480"/>
                </a:lnTo>
                <a:lnTo>
                  <a:pt x="84520" y="18760"/>
                </a:lnTo>
                <a:lnTo>
                  <a:pt x="84850" y="18790"/>
                </a:lnTo>
                <a:lnTo>
                  <a:pt x="84990" y="18750"/>
                </a:lnTo>
                <a:lnTo>
                  <a:pt x="85070" y="18590"/>
                </a:lnTo>
                <a:lnTo>
                  <a:pt x="85510" y="18490"/>
                </a:lnTo>
                <a:lnTo>
                  <a:pt x="85880" y="18760"/>
                </a:lnTo>
                <a:lnTo>
                  <a:pt x="86110" y="18980"/>
                </a:lnTo>
                <a:lnTo>
                  <a:pt x="86410" y="19420"/>
                </a:lnTo>
                <a:lnTo>
                  <a:pt x="86470" y="19450"/>
                </a:lnTo>
                <a:lnTo>
                  <a:pt x="86540" y="19420"/>
                </a:lnTo>
                <a:lnTo>
                  <a:pt x="86660" y="19310"/>
                </a:lnTo>
                <a:lnTo>
                  <a:pt x="86840" y="19380"/>
                </a:lnTo>
                <a:lnTo>
                  <a:pt x="86990" y="19340"/>
                </a:lnTo>
                <a:lnTo>
                  <a:pt x="87060" y="19240"/>
                </a:lnTo>
                <a:lnTo>
                  <a:pt x="87130" y="19100"/>
                </a:lnTo>
                <a:lnTo>
                  <a:pt x="87250" y="18990"/>
                </a:lnTo>
                <a:lnTo>
                  <a:pt x="87330" y="18950"/>
                </a:lnTo>
                <a:lnTo>
                  <a:pt x="87340" y="18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300" name="Novo Mesto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1280" y="49440"/>
                </a:moveTo>
                <a:lnTo>
                  <a:pt x="60490" y="49700"/>
                </a:lnTo>
                <a:lnTo>
                  <a:pt x="59330" y="50350"/>
                </a:lnTo>
                <a:lnTo>
                  <a:pt x="59080" y="50640"/>
                </a:lnTo>
                <a:lnTo>
                  <a:pt x="58940" y="51040"/>
                </a:lnTo>
                <a:lnTo>
                  <a:pt x="58910" y="51060"/>
                </a:lnTo>
                <a:lnTo>
                  <a:pt x="58310" y="51490"/>
                </a:lnTo>
                <a:lnTo>
                  <a:pt x="57230" y="52250"/>
                </a:lnTo>
                <a:lnTo>
                  <a:pt x="57050" y="52300"/>
                </a:lnTo>
                <a:lnTo>
                  <a:pt x="56670" y="52340"/>
                </a:lnTo>
                <a:lnTo>
                  <a:pt x="56230" y="52300"/>
                </a:lnTo>
                <a:lnTo>
                  <a:pt x="55370" y="52360"/>
                </a:lnTo>
                <a:lnTo>
                  <a:pt x="54690" y="52250"/>
                </a:lnTo>
                <a:lnTo>
                  <a:pt x="54770" y="51910"/>
                </a:lnTo>
                <a:lnTo>
                  <a:pt x="54980" y="51770"/>
                </a:lnTo>
                <a:lnTo>
                  <a:pt x="55070" y="51730"/>
                </a:lnTo>
                <a:lnTo>
                  <a:pt x="55140" y="51670"/>
                </a:lnTo>
                <a:lnTo>
                  <a:pt x="55190" y="51590"/>
                </a:lnTo>
                <a:lnTo>
                  <a:pt x="55240" y="51510"/>
                </a:lnTo>
                <a:lnTo>
                  <a:pt x="55300" y="51330"/>
                </a:lnTo>
                <a:lnTo>
                  <a:pt x="55220" y="51120"/>
                </a:lnTo>
                <a:lnTo>
                  <a:pt x="55020" y="50850"/>
                </a:lnTo>
                <a:lnTo>
                  <a:pt x="54920" y="50740"/>
                </a:lnTo>
                <a:lnTo>
                  <a:pt x="55010" y="50580"/>
                </a:lnTo>
                <a:lnTo>
                  <a:pt x="55120" y="50320"/>
                </a:lnTo>
                <a:lnTo>
                  <a:pt x="54930" y="50110"/>
                </a:lnTo>
                <a:lnTo>
                  <a:pt x="54840" y="49980"/>
                </a:lnTo>
                <a:lnTo>
                  <a:pt x="54500" y="49770"/>
                </a:lnTo>
                <a:lnTo>
                  <a:pt x="54610" y="49640"/>
                </a:lnTo>
                <a:lnTo>
                  <a:pt x="54650" y="49560"/>
                </a:lnTo>
                <a:lnTo>
                  <a:pt x="54780" y="49540"/>
                </a:lnTo>
                <a:lnTo>
                  <a:pt x="55010" y="49540"/>
                </a:lnTo>
                <a:lnTo>
                  <a:pt x="55040" y="49390"/>
                </a:lnTo>
                <a:lnTo>
                  <a:pt x="55040" y="49150"/>
                </a:lnTo>
                <a:lnTo>
                  <a:pt x="55020" y="49030"/>
                </a:lnTo>
                <a:lnTo>
                  <a:pt x="54990" y="48710"/>
                </a:lnTo>
                <a:lnTo>
                  <a:pt x="55110" y="48470"/>
                </a:lnTo>
                <a:lnTo>
                  <a:pt x="55290" y="48220"/>
                </a:lnTo>
                <a:lnTo>
                  <a:pt x="55350" y="48090"/>
                </a:lnTo>
                <a:lnTo>
                  <a:pt x="55290" y="47900"/>
                </a:lnTo>
                <a:lnTo>
                  <a:pt x="55240" y="47660"/>
                </a:lnTo>
                <a:lnTo>
                  <a:pt x="55110" y="47390"/>
                </a:lnTo>
                <a:lnTo>
                  <a:pt x="55170" y="47170"/>
                </a:lnTo>
                <a:lnTo>
                  <a:pt x="55180" y="47030"/>
                </a:lnTo>
                <a:lnTo>
                  <a:pt x="55200" y="47000"/>
                </a:lnTo>
                <a:lnTo>
                  <a:pt x="55020" y="46880"/>
                </a:lnTo>
                <a:lnTo>
                  <a:pt x="54910" y="46730"/>
                </a:lnTo>
                <a:lnTo>
                  <a:pt x="54980" y="46630"/>
                </a:lnTo>
                <a:lnTo>
                  <a:pt x="55050" y="46490"/>
                </a:lnTo>
                <a:lnTo>
                  <a:pt x="55140" y="46270"/>
                </a:lnTo>
                <a:lnTo>
                  <a:pt x="55180" y="46130"/>
                </a:lnTo>
                <a:lnTo>
                  <a:pt x="55190" y="45980"/>
                </a:lnTo>
                <a:lnTo>
                  <a:pt x="55180" y="45870"/>
                </a:lnTo>
                <a:lnTo>
                  <a:pt x="55150" y="45710"/>
                </a:lnTo>
                <a:lnTo>
                  <a:pt x="55190" y="45660"/>
                </a:lnTo>
                <a:lnTo>
                  <a:pt x="55240" y="45650"/>
                </a:lnTo>
                <a:lnTo>
                  <a:pt x="55340" y="45660"/>
                </a:lnTo>
                <a:lnTo>
                  <a:pt x="55440" y="45610"/>
                </a:lnTo>
                <a:lnTo>
                  <a:pt x="55630" y="45440"/>
                </a:lnTo>
                <a:lnTo>
                  <a:pt x="55900" y="44430"/>
                </a:lnTo>
                <a:lnTo>
                  <a:pt x="57050" y="44680"/>
                </a:lnTo>
                <a:lnTo>
                  <a:pt x="57250" y="44620"/>
                </a:lnTo>
                <a:lnTo>
                  <a:pt x="57310" y="44820"/>
                </a:lnTo>
                <a:lnTo>
                  <a:pt x="57910" y="44980"/>
                </a:lnTo>
                <a:lnTo>
                  <a:pt x="58140" y="45520"/>
                </a:lnTo>
                <a:lnTo>
                  <a:pt x="58480" y="45680"/>
                </a:lnTo>
                <a:lnTo>
                  <a:pt x="59010" y="46060"/>
                </a:lnTo>
                <a:lnTo>
                  <a:pt x="59580" y="45920"/>
                </a:lnTo>
                <a:lnTo>
                  <a:pt x="59630" y="46230"/>
                </a:lnTo>
                <a:lnTo>
                  <a:pt x="59780" y="46630"/>
                </a:lnTo>
                <a:lnTo>
                  <a:pt x="60300" y="47170"/>
                </a:lnTo>
                <a:lnTo>
                  <a:pt x="60970" y="48200"/>
                </a:lnTo>
                <a:lnTo>
                  <a:pt x="61250" y="49310"/>
                </a:lnTo>
                <a:lnTo>
                  <a:pt x="61250" y="49320"/>
                </a:lnTo>
                <a:lnTo>
                  <a:pt x="61270" y="49420"/>
                </a:lnTo>
                <a:lnTo>
                  <a:pt x="61280" y="49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301" name="Sveta Trojica v Slovenskih goricah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8660" y="14270"/>
                </a:moveTo>
                <a:lnTo>
                  <a:pt x="79310" y="14610"/>
                </a:lnTo>
                <a:lnTo>
                  <a:pt x="78950" y="14900"/>
                </a:lnTo>
                <a:lnTo>
                  <a:pt x="78800" y="14970"/>
                </a:lnTo>
                <a:lnTo>
                  <a:pt x="78460" y="15220"/>
                </a:lnTo>
                <a:lnTo>
                  <a:pt x="78340" y="15420"/>
                </a:lnTo>
                <a:lnTo>
                  <a:pt x="78260" y="15570"/>
                </a:lnTo>
                <a:lnTo>
                  <a:pt x="78520" y="16550"/>
                </a:lnTo>
                <a:lnTo>
                  <a:pt x="78390" y="16870"/>
                </a:lnTo>
                <a:lnTo>
                  <a:pt x="77470" y="16360"/>
                </a:lnTo>
                <a:lnTo>
                  <a:pt x="77240" y="16540"/>
                </a:lnTo>
                <a:lnTo>
                  <a:pt x="76920" y="16720"/>
                </a:lnTo>
                <a:lnTo>
                  <a:pt x="76760" y="16900"/>
                </a:lnTo>
                <a:lnTo>
                  <a:pt x="76750" y="16940"/>
                </a:lnTo>
                <a:lnTo>
                  <a:pt x="76520" y="16660"/>
                </a:lnTo>
                <a:lnTo>
                  <a:pt x="76440" y="16550"/>
                </a:lnTo>
                <a:lnTo>
                  <a:pt x="76290" y="16420"/>
                </a:lnTo>
                <a:lnTo>
                  <a:pt x="76330" y="16170"/>
                </a:lnTo>
                <a:lnTo>
                  <a:pt x="76480" y="15900"/>
                </a:lnTo>
                <a:lnTo>
                  <a:pt x="76650" y="15760"/>
                </a:lnTo>
                <a:lnTo>
                  <a:pt x="76840" y="15650"/>
                </a:lnTo>
                <a:lnTo>
                  <a:pt x="76780" y="15380"/>
                </a:lnTo>
                <a:lnTo>
                  <a:pt x="76630" y="15210"/>
                </a:lnTo>
                <a:lnTo>
                  <a:pt x="76500" y="15020"/>
                </a:lnTo>
                <a:lnTo>
                  <a:pt x="76310" y="14910"/>
                </a:lnTo>
                <a:lnTo>
                  <a:pt x="76180" y="14750"/>
                </a:lnTo>
                <a:lnTo>
                  <a:pt x="76220" y="14310"/>
                </a:lnTo>
                <a:lnTo>
                  <a:pt x="76480" y="14090"/>
                </a:lnTo>
                <a:lnTo>
                  <a:pt x="76700" y="13950"/>
                </a:lnTo>
                <a:lnTo>
                  <a:pt x="76950" y="13840"/>
                </a:lnTo>
                <a:lnTo>
                  <a:pt x="76990" y="13860"/>
                </a:lnTo>
                <a:lnTo>
                  <a:pt x="77500" y="14610"/>
                </a:lnTo>
                <a:lnTo>
                  <a:pt x="77640" y="14770"/>
                </a:lnTo>
                <a:lnTo>
                  <a:pt x="77770" y="14810"/>
                </a:lnTo>
                <a:lnTo>
                  <a:pt x="77850" y="14740"/>
                </a:lnTo>
                <a:lnTo>
                  <a:pt x="78030" y="14740"/>
                </a:lnTo>
                <a:lnTo>
                  <a:pt x="78130" y="14710"/>
                </a:lnTo>
                <a:lnTo>
                  <a:pt x="78450" y="14490"/>
                </a:lnTo>
                <a:lnTo>
                  <a:pt x="78660" y="14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302" name="Sveti Tomaž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1170" y="17840"/>
                </a:moveTo>
                <a:lnTo>
                  <a:pt x="82070" y="18050"/>
                </a:lnTo>
                <a:lnTo>
                  <a:pt x="82530" y="18240"/>
                </a:lnTo>
                <a:lnTo>
                  <a:pt x="83790" y="18470"/>
                </a:lnTo>
                <a:lnTo>
                  <a:pt x="83930" y="18690"/>
                </a:lnTo>
                <a:lnTo>
                  <a:pt x="84150" y="18900"/>
                </a:lnTo>
                <a:lnTo>
                  <a:pt x="84040" y="19150"/>
                </a:lnTo>
                <a:lnTo>
                  <a:pt x="83460" y="19150"/>
                </a:lnTo>
                <a:lnTo>
                  <a:pt x="83590" y="19310"/>
                </a:lnTo>
                <a:lnTo>
                  <a:pt x="83660" y="19610"/>
                </a:lnTo>
                <a:lnTo>
                  <a:pt x="83700" y="19910"/>
                </a:lnTo>
                <a:lnTo>
                  <a:pt x="83630" y="20320"/>
                </a:lnTo>
                <a:lnTo>
                  <a:pt x="83120" y="20520"/>
                </a:lnTo>
                <a:lnTo>
                  <a:pt x="83020" y="20540"/>
                </a:lnTo>
                <a:lnTo>
                  <a:pt x="82460" y="20650"/>
                </a:lnTo>
                <a:lnTo>
                  <a:pt x="81950" y="20730"/>
                </a:lnTo>
                <a:lnTo>
                  <a:pt x="81660" y="20530"/>
                </a:lnTo>
                <a:lnTo>
                  <a:pt x="81710" y="20440"/>
                </a:lnTo>
                <a:lnTo>
                  <a:pt x="81740" y="19630"/>
                </a:lnTo>
                <a:lnTo>
                  <a:pt x="81190" y="18700"/>
                </a:lnTo>
                <a:lnTo>
                  <a:pt x="80990" y="17990"/>
                </a:lnTo>
                <a:lnTo>
                  <a:pt x="81170" y="17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303" name="Šmarješke Toplic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0490" y="44800"/>
                </a:moveTo>
                <a:lnTo>
                  <a:pt x="59830" y="45160"/>
                </a:lnTo>
                <a:lnTo>
                  <a:pt x="59700" y="45380"/>
                </a:lnTo>
                <a:lnTo>
                  <a:pt x="59550" y="45740"/>
                </a:lnTo>
                <a:lnTo>
                  <a:pt x="59580" y="45920"/>
                </a:lnTo>
                <a:lnTo>
                  <a:pt x="59010" y="46060"/>
                </a:lnTo>
                <a:lnTo>
                  <a:pt x="58480" y="45680"/>
                </a:lnTo>
                <a:lnTo>
                  <a:pt x="58140" y="45520"/>
                </a:lnTo>
                <a:lnTo>
                  <a:pt x="57910" y="44980"/>
                </a:lnTo>
                <a:lnTo>
                  <a:pt x="57310" y="44820"/>
                </a:lnTo>
                <a:lnTo>
                  <a:pt x="57250" y="44620"/>
                </a:lnTo>
                <a:lnTo>
                  <a:pt x="57390" y="44580"/>
                </a:lnTo>
                <a:lnTo>
                  <a:pt x="57780" y="44410"/>
                </a:lnTo>
                <a:lnTo>
                  <a:pt x="58010" y="44170"/>
                </a:lnTo>
                <a:lnTo>
                  <a:pt x="58330" y="43500"/>
                </a:lnTo>
                <a:lnTo>
                  <a:pt x="58310" y="43310"/>
                </a:lnTo>
                <a:lnTo>
                  <a:pt x="58270" y="43130"/>
                </a:lnTo>
                <a:lnTo>
                  <a:pt x="58290" y="42950"/>
                </a:lnTo>
                <a:lnTo>
                  <a:pt x="58610" y="42320"/>
                </a:lnTo>
                <a:lnTo>
                  <a:pt x="59470" y="43040"/>
                </a:lnTo>
                <a:lnTo>
                  <a:pt x="59740" y="43170"/>
                </a:lnTo>
                <a:lnTo>
                  <a:pt x="60050" y="43390"/>
                </a:lnTo>
                <a:lnTo>
                  <a:pt x="60330" y="43720"/>
                </a:lnTo>
                <a:lnTo>
                  <a:pt x="60470" y="43940"/>
                </a:lnTo>
                <a:lnTo>
                  <a:pt x="60560" y="44110"/>
                </a:lnTo>
                <a:lnTo>
                  <a:pt x="60430" y="44370"/>
                </a:lnTo>
                <a:lnTo>
                  <a:pt x="60490" y="44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304" name="Bled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26550" y="22210"/>
                </a:moveTo>
                <a:lnTo>
                  <a:pt x="26350" y="22800"/>
                </a:lnTo>
                <a:lnTo>
                  <a:pt x="26830" y="23660"/>
                </a:lnTo>
                <a:lnTo>
                  <a:pt x="26980" y="23920"/>
                </a:lnTo>
                <a:lnTo>
                  <a:pt x="27170" y="24300"/>
                </a:lnTo>
                <a:lnTo>
                  <a:pt x="27260" y="24510"/>
                </a:lnTo>
                <a:lnTo>
                  <a:pt x="27220" y="24720"/>
                </a:lnTo>
                <a:lnTo>
                  <a:pt x="26790" y="25150"/>
                </a:lnTo>
                <a:lnTo>
                  <a:pt x="26690" y="25430"/>
                </a:lnTo>
                <a:lnTo>
                  <a:pt x="26590" y="25600"/>
                </a:lnTo>
                <a:lnTo>
                  <a:pt x="26220" y="25920"/>
                </a:lnTo>
                <a:lnTo>
                  <a:pt x="26070" y="26400"/>
                </a:lnTo>
                <a:lnTo>
                  <a:pt x="25800" y="26730"/>
                </a:lnTo>
                <a:lnTo>
                  <a:pt x="25670" y="26640"/>
                </a:lnTo>
                <a:lnTo>
                  <a:pt x="25510" y="26240"/>
                </a:lnTo>
                <a:lnTo>
                  <a:pt x="25370" y="26010"/>
                </a:lnTo>
                <a:lnTo>
                  <a:pt x="25170" y="25990"/>
                </a:lnTo>
                <a:lnTo>
                  <a:pt x="25000" y="26060"/>
                </a:lnTo>
                <a:lnTo>
                  <a:pt x="24760" y="26140"/>
                </a:lnTo>
                <a:lnTo>
                  <a:pt x="24530" y="26170"/>
                </a:lnTo>
                <a:lnTo>
                  <a:pt x="24120" y="26040"/>
                </a:lnTo>
                <a:lnTo>
                  <a:pt x="23840" y="25790"/>
                </a:lnTo>
                <a:lnTo>
                  <a:pt x="23680" y="25580"/>
                </a:lnTo>
                <a:lnTo>
                  <a:pt x="23510" y="25410"/>
                </a:lnTo>
                <a:lnTo>
                  <a:pt x="23130" y="25160"/>
                </a:lnTo>
                <a:lnTo>
                  <a:pt x="22810" y="25090"/>
                </a:lnTo>
                <a:lnTo>
                  <a:pt x="22380" y="24690"/>
                </a:lnTo>
                <a:lnTo>
                  <a:pt x="22350" y="24680"/>
                </a:lnTo>
                <a:lnTo>
                  <a:pt x="22630" y="24420"/>
                </a:lnTo>
                <a:lnTo>
                  <a:pt x="23190" y="24420"/>
                </a:lnTo>
                <a:lnTo>
                  <a:pt x="23790" y="24360"/>
                </a:lnTo>
                <a:lnTo>
                  <a:pt x="24240" y="24420"/>
                </a:lnTo>
                <a:lnTo>
                  <a:pt x="24580" y="24140"/>
                </a:lnTo>
                <a:lnTo>
                  <a:pt x="25150" y="23710"/>
                </a:lnTo>
                <a:lnTo>
                  <a:pt x="25260" y="22830"/>
                </a:lnTo>
                <a:lnTo>
                  <a:pt x="25340" y="22450"/>
                </a:lnTo>
                <a:lnTo>
                  <a:pt x="25180" y="22080"/>
                </a:lnTo>
                <a:lnTo>
                  <a:pt x="25230" y="22110"/>
                </a:lnTo>
                <a:lnTo>
                  <a:pt x="25650" y="22310"/>
                </a:lnTo>
                <a:lnTo>
                  <a:pt x="25800" y="22350"/>
                </a:lnTo>
                <a:lnTo>
                  <a:pt x="26550" y="22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305" name="Log-Dragomer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3560" y="40290"/>
                </a:moveTo>
                <a:lnTo>
                  <a:pt x="33570" y="40030"/>
                </a:lnTo>
                <a:lnTo>
                  <a:pt x="33540" y="39800"/>
                </a:lnTo>
                <a:lnTo>
                  <a:pt x="33460" y="39510"/>
                </a:lnTo>
                <a:lnTo>
                  <a:pt x="33240" y="39350"/>
                </a:lnTo>
                <a:lnTo>
                  <a:pt x="33030" y="39160"/>
                </a:lnTo>
                <a:lnTo>
                  <a:pt x="32840" y="38740"/>
                </a:lnTo>
                <a:lnTo>
                  <a:pt x="32860" y="38530"/>
                </a:lnTo>
                <a:lnTo>
                  <a:pt x="33240" y="38320"/>
                </a:lnTo>
                <a:lnTo>
                  <a:pt x="33450" y="38040"/>
                </a:lnTo>
                <a:lnTo>
                  <a:pt x="33980" y="37840"/>
                </a:lnTo>
                <a:lnTo>
                  <a:pt x="34310" y="38180"/>
                </a:lnTo>
                <a:lnTo>
                  <a:pt x="34380" y="38370"/>
                </a:lnTo>
                <a:lnTo>
                  <a:pt x="34370" y="38520"/>
                </a:lnTo>
                <a:lnTo>
                  <a:pt x="34330" y="38730"/>
                </a:lnTo>
                <a:lnTo>
                  <a:pt x="34000" y="38850"/>
                </a:lnTo>
                <a:lnTo>
                  <a:pt x="33790" y="39070"/>
                </a:lnTo>
                <a:lnTo>
                  <a:pt x="33610" y="39430"/>
                </a:lnTo>
                <a:lnTo>
                  <a:pt x="33700" y="39990"/>
                </a:lnTo>
                <a:lnTo>
                  <a:pt x="33560" y="40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306" name="Mozirj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8900" y="22750"/>
                </a:moveTo>
                <a:lnTo>
                  <a:pt x="49980" y="22440"/>
                </a:lnTo>
                <a:lnTo>
                  <a:pt x="50270" y="22630"/>
                </a:lnTo>
                <a:lnTo>
                  <a:pt x="50660" y="22740"/>
                </a:lnTo>
                <a:lnTo>
                  <a:pt x="50910" y="22770"/>
                </a:lnTo>
                <a:lnTo>
                  <a:pt x="51310" y="22680"/>
                </a:lnTo>
                <a:lnTo>
                  <a:pt x="51540" y="22730"/>
                </a:lnTo>
                <a:lnTo>
                  <a:pt x="51660" y="22830"/>
                </a:lnTo>
                <a:lnTo>
                  <a:pt x="51730" y="22910"/>
                </a:lnTo>
                <a:lnTo>
                  <a:pt x="51780" y="23000"/>
                </a:lnTo>
                <a:lnTo>
                  <a:pt x="51800" y="23060"/>
                </a:lnTo>
                <a:lnTo>
                  <a:pt x="51720" y="23450"/>
                </a:lnTo>
                <a:lnTo>
                  <a:pt x="51680" y="24340"/>
                </a:lnTo>
                <a:lnTo>
                  <a:pt x="51730" y="24590"/>
                </a:lnTo>
                <a:lnTo>
                  <a:pt x="51970" y="25130"/>
                </a:lnTo>
                <a:lnTo>
                  <a:pt x="51720" y="25300"/>
                </a:lnTo>
                <a:lnTo>
                  <a:pt x="51440" y="25740"/>
                </a:lnTo>
                <a:lnTo>
                  <a:pt x="51400" y="25970"/>
                </a:lnTo>
                <a:lnTo>
                  <a:pt x="51290" y="26170"/>
                </a:lnTo>
                <a:lnTo>
                  <a:pt x="50870" y="26560"/>
                </a:lnTo>
                <a:lnTo>
                  <a:pt x="50750" y="25900"/>
                </a:lnTo>
                <a:lnTo>
                  <a:pt x="50570" y="25650"/>
                </a:lnTo>
                <a:lnTo>
                  <a:pt x="50390" y="25600"/>
                </a:lnTo>
                <a:lnTo>
                  <a:pt x="50220" y="25690"/>
                </a:lnTo>
                <a:lnTo>
                  <a:pt x="50100" y="25790"/>
                </a:lnTo>
                <a:lnTo>
                  <a:pt x="50010" y="25600"/>
                </a:lnTo>
                <a:lnTo>
                  <a:pt x="49860" y="25210"/>
                </a:lnTo>
                <a:lnTo>
                  <a:pt x="49680" y="24970"/>
                </a:lnTo>
                <a:lnTo>
                  <a:pt x="49460" y="24850"/>
                </a:lnTo>
                <a:lnTo>
                  <a:pt x="49500" y="24510"/>
                </a:lnTo>
                <a:lnTo>
                  <a:pt x="49350" y="24320"/>
                </a:lnTo>
                <a:lnTo>
                  <a:pt x="49130" y="24410"/>
                </a:lnTo>
                <a:lnTo>
                  <a:pt x="48750" y="24200"/>
                </a:lnTo>
                <a:lnTo>
                  <a:pt x="48470" y="24000"/>
                </a:lnTo>
                <a:lnTo>
                  <a:pt x="48900" y="227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307" name="Sveti Jurij v Slovenskih goricah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3960" y="12670"/>
                </a:moveTo>
                <a:lnTo>
                  <a:pt x="74040" y="12300"/>
                </a:lnTo>
                <a:lnTo>
                  <a:pt x="74130" y="12210"/>
                </a:lnTo>
                <a:lnTo>
                  <a:pt x="74190" y="12090"/>
                </a:lnTo>
                <a:lnTo>
                  <a:pt x="74820" y="12140"/>
                </a:lnTo>
                <a:lnTo>
                  <a:pt x="75340" y="12200"/>
                </a:lnTo>
                <a:lnTo>
                  <a:pt x="75490" y="12430"/>
                </a:lnTo>
                <a:lnTo>
                  <a:pt x="75540" y="12590"/>
                </a:lnTo>
                <a:lnTo>
                  <a:pt x="75630" y="12960"/>
                </a:lnTo>
                <a:lnTo>
                  <a:pt x="75650" y="13120"/>
                </a:lnTo>
                <a:lnTo>
                  <a:pt x="75660" y="13320"/>
                </a:lnTo>
                <a:lnTo>
                  <a:pt x="75810" y="13490"/>
                </a:lnTo>
                <a:lnTo>
                  <a:pt x="76100" y="13730"/>
                </a:lnTo>
                <a:lnTo>
                  <a:pt x="76150" y="13750"/>
                </a:lnTo>
                <a:lnTo>
                  <a:pt x="76130" y="13830"/>
                </a:lnTo>
                <a:lnTo>
                  <a:pt x="75730" y="13860"/>
                </a:lnTo>
                <a:lnTo>
                  <a:pt x="75540" y="13800"/>
                </a:lnTo>
                <a:lnTo>
                  <a:pt x="75300" y="13480"/>
                </a:lnTo>
                <a:lnTo>
                  <a:pt x="75100" y="13410"/>
                </a:lnTo>
                <a:lnTo>
                  <a:pt x="75010" y="13890"/>
                </a:lnTo>
                <a:lnTo>
                  <a:pt x="74660" y="14240"/>
                </a:lnTo>
                <a:lnTo>
                  <a:pt x="74050" y="14720"/>
                </a:lnTo>
                <a:lnTo>
                  <a:pt x="73590" y="14880"/>
                </a:lnTo>
                <a:lnTo>
                  <a:pt x="73660" y="14610"/>
                </a:lnTo>
                <a:lnTo>
                  <a:pt x="73590" y="14000"/>
                </a:lnTo>
                <a:lnTo>
                  <a:pt x="73680" y="13490"/>
                </a:lnTo>
                <a:lnTo>
                  <a:pt x="73960" y="12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308" name="Šentrupert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2610" y="40170"/>
                </a:moveTo>
                <a:lnTo>
                  <a:pt x="52650" y="40110"/>
                </a:lnTo>
                <a:lnTo>
                  <a:pt x="52780" y="39770"/>
                </a:lnTo>
                <a:lnTo>
                  <a:pt x="52820" y="39430"/>
                </a:lnTo>
                <a:lnTo>
                  <a:pt x="52890" y="39160"/>
                </a:lnTo>
                <a:lnTo>
                  <a:pt x="53310" y="39090"/>
                </a:lnTo>
                <a:lnTo>
                  <a:pt x="54010" y="39120"/>
                </a:lnTo>
                <a:lnTo>
                  <a:pt x="54300" y="38910"/>
                </a:lnTo>
                <a:lnTo>
                  <a:pt x="54530" y="38890"/>
                </a:lnTo>
                <a:lnTo>
                  <a:pt x="54620" y="38910"/>
                </a:lnTo>
                <a:lnTo>
                  <a:pt x="54680" y="38970"/>
                </a:lnTo>
                <a:lnTo>
                  <a:pt x="55070" y="39000"/>
                </a:lnTo>
                <a:lnTo>
                  <a:pt x="55560" y="39320"/>
                </a:lnTo>
                <a:lnTo>
                  <a:pt x="55680" y="39540"/>
                </a:lnTo>
                <a:lnTo>
                  <a:pt x="55860" y="39630"/>
                </a:lnTo>
                <a:lnTo>
                  <a:pt x="56100" y="39550"/>
                </a:lnTo>
                <a:lnTo>
                  <a:pt x="56250" y="39430"/>
                </a:lnTo>
                <a:lnTo>
                  <a:pt x="56390" y="39370"/>
                </a:lnTo>
                <a:lnTo>
                  <a:pt x="56520" y="39350"/>
                </a:lnTo>
                <a:lnTo>
                  <a:pt x="56600" y="39420"/>
                </a:lnTo>
                <a:lnTo>
                  <a:pt x="56560" y="39650"/>
                </a:lnTo>
                <a:lnTo>
                  <a:pt x="56430" y="39820"/>
                </a:lnTo>
                <a:lnTo>
                  <a:pt x="56340" y="39990"/>
                </a:lnTo>
                <a:lnTo>
                  <a:pt x="56310" y="40250"/>
                </a:lnTo>
                <a:lnTo>
                  <a:pt x="56400" y="40420"/>
                </a:lnTo>
                <a:lnTo>
                  <a:pt x="56390" y="40430"/>
                </a:lnTo>
                <a:lnTo>
                  <a:pt x="55950" y="40550"/>
                </a:lnTo>
                <a:lnTo>
                  <a:pt x="55620" y="40830"/>
                </a:lnTo>
                <a:lnTo>
                  <a:pt x="55320" y="40990"/>
                </a:lnTo>
                <a:lnTo>
                  <a:pt x="55260" y="41180"/>
                </a:lnTo>
                <a:lnTo>
                  <a:pt x="54850" y="41260"/>
                </a:lnTo>
                <a:lnTo>
                  <a:pt x="54760" y="41570"/>
                </a:lnTo>
                <a:lnTo>
                  <a:pt x="54460" y="41470"/>
                </a:lnTo>
                <a:lnTo>
                  <a:pt x="54130" y="41150"/>
                </a:lnTo>
                <a:lnTo>
                  <a:pt x="53870" y="41150"/>
                </a:lnTo>
                <a:lnTo>
                  <a:pt x="53420" y="40940"/>
                </a:lnTo>
                <a:lnTo>
                  <a:pt x="53280" y="40620"/>
                </a:lnTo>
                <a:lnTo>
                  <a:pt x="53130" y="40620"/>
                </a:lnTo>
                <a:lnTo>
                  <a:pt x="53050" y="40620"/>
                </a:lnTo>
                <a:lnTo>
                  <a:pt x="52870" y="40620"/>
                </a:lnTo>
                <a:lnTo>
                  <a:pt x="52610" y="40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309" name="Mirn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1710" y="40650"/>
                </a:moveTo>
                <a:lnTo>
                  <a:pt x="51720" y="40660"/>
                </a:lnTo>
                <a:lnTo>
                  <a:pt x="52420" y="40410"/>
                </a:lnTo>
                <a:lnTo>
                  <a:pt x="52610" y="40170"/>
                </a:lnTo>
                <a:lnTo>
                  <a:pt x="52870" y="40620"/>
                </a:lnTo>
                <a:lnTo>
                  <a:pt x="53050" y="40620"/>
                </a:lnTo>
                <a:lnTo>
                  <a:pt x="53130" y="40620"/>
                </a:lnTo>
                <a:lnTo>
                  <a:pt x="53280" y="40620"/>
                </a:lnTo>
                <a:lnTo>
                  <a:pt x="53420" y="40940"/>
                </a:lnTo>
                <a:lnTo>
                  <a:pt x="53870" y="41150"/>
                </a:lnTo>
                <a:lnTo>
                  <a:pt x="54130" y="41150"/>
                </a:lnTo>
                <a:lnTo>
                  <a:pt x="54460" y="41470"/>
                </a:lnTo>
                <a:lnTo>
                  <a:pt x="54760" y="41570"/>
                </a:lnTo>
                <a:lnTo>
                  <a:pt x="54660" y="41940"/>
                </a:lnTo>
                <a:lnTo>
                  <a:pt x="54660" y="42490"/>
                </a:lnTo>
                <a:lnTo>
                  <a:pt x="54850" y="42610"/>
                </a:lnTo>
                <a:lnTo>
                  <a:pt x="54850" y="42770"/>
                </a:lnTo>
                <a:lnTo>
                  <a:pt x="54850" y="42960"/>
                </a:lnTo>
                <a:lnTo>
                  <a:pt x="54710" y="42960"/>
                </a:lnTo>
                <a:lnTo>
                  <a:pt x="54490" y="42960"/>
                </a:lnTo>
                <a:lnTo>
                  <a:pt x="54560" y="43220"/>
                </a:lnTo>
                <a:lnTo>
                  <a:pt x="54200" y="43220"/>
                </a:lnTo>
                <a:lnTo>
                  <a:pt x="53830" y="42900"/>
                </a:lnTo>
                <a:lnTo>
                  <a:pt x="53460" y="42270"/>
                </a:lnTo>
                <a:lnTo>
                  <a:pt x="53020" y="42270"/>
                </a:lnTo>
                <a:lnTo>
                  <a:pt x="52650" y="42270"/>
                </a:lnTo>
                <a:lnTo>
                  <a:pt x="51950" y="41790"/>
                </a:lnTo>
                <a:lnTo>
                  <a:pt x="51610" y="41260"/>
                </a:lnTo>
                <a:lnTo>
                  <a:pt x="51710" y="40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310" name="Tišin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1070" y="11140"/>
                </a:moveTo>
                <a:lnTo>
                  <a:pt x="81000" y="10170"/>
                </a:lnTo>
                <a:lnTo>
                  <a:pt x="80980" y="10130"/>
                </a:lnTo>
                <a:lnTo>
                  <a:pt x="81460" y="9840"/>
                </a:lnTo>
                <a:lnTo>
                  <a:pt x="81790" y="9400"/>
                </a:lnTo>
                <a:lnTo>
                  <a:pt x="82240" y="9380"/>
                </a:lnTo>
                <a:lnTo>
                  <a:pt x="82290" y="9520"/>
                </a:lnTo>
                <a:lnTo>
                  <a:pt x="82500" y="9730"/>
                </a:lnTo>
                <a:lnTo>
                  <a:pt x="82750" y="9850"/>
                </a:lnTo>
                <a:lnTo>
                  <a:pt x="83010" y="9930"/>
                </a:lnTo>
                <a:lnTo>
                  <a:pt x="83250" y="10120"/>
                </a:lnTo>
                <a:lnTo>
                  <a:pt x="83710" y="10310"/>
                </a:lnTo>
                <a:lnTo>
                  <a:pt x="83560" y="10890"/>
                </a:lnTo>
                <a:lnTo>
                  <a:pt x="83600" y="11110"/>
                </a:lnTo>
                <a:lnTo>
                  <a:pt x="83710" y="11530"/>
                </a:lnTo>
                <a:lnTo>
                  <a:pt x="83870" y="11740"/>
                </a:lnTo>
                <a:lnTo>
                  <a:pt x="84010" y="11980"/>
                </a:lnTo>
                <a:lnTo>
                  <a:pt x="84130" y="12270"/>
                </a:lnTo>
                <a:lnTo>
                  <a:pt x="84060" y="12560"/>
                </a:lnTo>
                <a:lnTo>
                  <a:pt x="83770" y="13110"/>
                </a:lnTo>
                <a:lnTo>
                  <a:pt x="83190" y="12710"/>
                </a:lnTo>
                <a:lnTo>
                  <a:pt x="82520" y="12250"/>
                </a:lnTo>
                <a:lnTo>
                  <a:pt x="81800" y="11480"/>
                </a:lnTo>
                <a:lnTo>
                  <a:pt x="81790" y="11480"/>
                </a:lnTo>
                <a:lnTo>
                  <a:pt x="81390" y="11380"/>
                </a:lnTo>
                <a:lnTo>
                  <a:pt x="81070" y="11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311" name="Kostel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1070" y="60200"/>
                </a:moveTo>
                <a:lnTo>
                  <a:pt x="50650" y="60140"/>
                </a:lnTo>
                <a:lnTo>
                  <a:pt x="50150" y="59670"/>
                </a:lnTo>
                <a:lnTo>
                  <a:pt x="49490" y="59240"/>
                </a:lnTo>
                <a:lnTo>
                  <a:pt x="48970" y="59260"/>
                </a:lnTo>
                <a:lnTo>
                  <a:pt x="48860" y="60140"/>
                </a:lnTo>
                <a:lnTo>
                  <a:pt x="48310" y="61100"/>
                </a:lnTo>
                <a:lnTo>
                  <a:pt x="47070" y="61550"/>
                </a:lnTo>
                <a:lnTo>
                  <a:pt x="45870" y="61290"/>
                </a:lnTo>
                <a:lnTo>
                  <a:pt x="45670" y="60790"/>
                </a:lnTo>
                <a:lnTo>
                  <a:pt x="46250" y="60290"/>
                </a:lnTo>
                <a:lnTo>
                  <a:pt x="46430" y="59790"/>
                </a:lnTo>
                <a:lnTo>
                  <a:pt x="46450" y="59810"/>
                </a:lnTo>
                <a:lnTo>
                  <a:pt x="46850" y="59870"/>
                </a:lnTo>
                <a:lnTo>
                  <a:pt x="46980" y="59790"/>
                </a:lnTo>
                <a:lnTo>
                  <a:pt x="47060" y="59670"/>
                </a:lnTo>
                <a:lnTo>
                  <a:pt x="47210" y="59290"/>
                </a:lnTo>
                <a:lnTo>
                  <a:pt x="47270" y="59020"/>
                </a:lnTo>
                <a:lnTo>
                  <a:pt x="47350" y="58860"/>
                </a:lnTo>
                <a:lnTo>
                  <a:pt x="47630" y="58630"/>
                </a:lnTo>
                <a:lnTo>
                  <a:pt x="47820" y="58570"/>
                </a:lnTo>
                <a:lnTo>
                  <a:pt x="47980" y="58610"/>
                </a:lnTo>
                <a:lnTo>
                  <a:pt x="48410" y="58860"/>
                </a:lnTo>
                <a:lnTo>
                  <a:pt x="48890" y="58980"/>
                </a:lnTo>
                <a:lnTo>
                  <a:pt x="49240" y="58950"/>
                </a:lnTo>
                <a:lnTo>
                  <a:pt x="49700" y="58810"/>
                </a:lnTo>
                <a:lnTo>
                  <a:pt x="49930" y="58770"/>
                </a:lnTo>
                <a:lnTo>
                  <a:pt x="50100" y="58810"/>
                </a:lnTo>
                <a:lnTo>
                  <a:pt x="50720" y="59380"/>
                </a:lnTo>
                <a:lnTo>
                  <a:pt x="51070" y="60190"/>
                </a:lnTo>
                <a:lnTo>
                  <a:pt x="51070" y="60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312" name="Cankov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0980" y="10130"/>
                </a:moveTo>
                <a:lnTo>
                  <a:pt x="80840" y="9840"/>
                </a:lnTo>
                <a:lnTo>
                  <a:pt x="80680" y="9520"/>
                </a:lnTo>
                <a:lnTo>
                  <a:pt x="80060" y="9130"/>
                </a:lnTo>
                <a:lnTo>
                  <a:pt x="79730" y="8100"/>
                </a:lnTo>
                <a:lnTo>
                  <a:pt x="79710" y="7360"/>
                </a:lnTo>
                <a:lnTo>
                  <a:pt x="79750" y="6750"/>
                </a:lnTo>
                <a:lnTo>
                  <a:pt x="80230" y="6720"/>
                </a:lnTo>
                <a:lnTo>
                  <a:pt x="80730" y="6790"/>
                </a:lnTo>
                <a:lnTo>
                  <a:pt x="80790" y="6950"/>
                </a:lnTo>
                <a:lnTo>
                  <a:pt x="81120" y="7310"/>
                </a:lnTo>
                <a:lnTo>
                  <a:pt x="81300" y="7430"/>
                </a:lnTo>
                <a:lnTo>
                  <a:pt x="82190" y="7550"/>
                </a:lnTo>
                <a:lnTo>
                  <a:pt x="82250" y="8420"/>
                </a:lnTo>
                <a:lnTo>
                  <a:pt x="82210" y="8690"/>
                </a:lnTo>
                <a:lnTo>
                  <a:pt x="82120" y="9080"/>
                </a:lnTo>
                <a:lnTo>
                  <a:pt x="82240" y="9380"/>
                </a:lnTo>
                <a:lnTo>
                  <a:pt x="81790" y="9400"/>
                </a:lnTo>
                <a:lnTo>
                  <a:pt x="81460" y="9840"/>
                </a:lnTo>
                <a:lnTo>
                  <a:pt x="80980" y="10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