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Žilinský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Slovakia • State Map | Fully Editable Vector Shape</a:t>
            </a:r>
          </a:p>
        </p:txBody>
      </p:sp>
      <p:sp>
        <p:nvSpPr>
          <p:cNvPr id="101" name="Žilinský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52810" y="12070"/>
                </a:moveTo>
                <a:lnTo>
                  <a:pt x="52830" y="12150"/>
                </a:lnTo>
                <a:lnTo>
                  <a:pt x="53170" y="12720"/>
                </a:lnTo>
                <a:lnTo>
                  <a:pt x="53250" y="12920"/>
                </a:lnTo>
                <a:lnTo>
                  <a:pt x="53310" y="13150"/>
                </a:lnTo>
                <a:lnTo>
                  <a:pt x="53310" y="13450"/>
                </a:lnTo>
                <a:lnTo>
                  <a:pt x="53330" y="13600"/>
                </a:lnTo>
                <a:lnTo>
                  <a:pt x="53410" y="13740"/>
                </a:lnTo>
                <a:lnTo>
                  <a:pt x="53460" y="13770"/>
                </a:lnTo>
                <a:lnTo>
                  <a:pt x="53500" y="13760"/>
                </a:lnTo>
                <a:lnTo>
                  <a:pt x="53530" y="13710"/>
                </a:lnTo>
                <a:lnTo>
                  <a:pt x="53590" y="13650"/>
                </a:lnTo>
                <a:lnTo>
                  <a:pt x="53650" y="13620"/>
                </a:lnTo>
                <a:lnTo>
                  <a:pt x="53770" y="13600"/>
                </a:lnTo>
                <a:lnTo>
                  <a:pt x="53870" y="13620"/>
                </a:lnTo>
                <a:lnTo>
                  <a:pt x="53960" y="13710"/>
                </a:lnTo>
                <a:lnTo>
                  <a:pt x="54040" y="13840"/>
                </a:lnTo>
                <a:lnTo>
                  <a:pt x="54140" y="14080"/>
                </a:lnTo>
                <a:lnTo>
                  <a:pt x="54200" y="14170"/>
                </a:lnTo>
                <a:lnTo>
                  <a:pt x="54250" y="14190"/>
                </a:lnTo>
                <a:lnTo>
                  <a:pt x="54290" y="14150"/>
                </a:lnTo>
                <a:lnTo>
                  <a:pt x="54330" y="14130"/>
                </a:lnTo>
                <a:lnTo>
                  <a:pt x="54380" y="14150"/>
                </a:lnTo>
                <a:lnTo>
                  <a:pt x="54430" y="14250"/>
                </a:lnTo>
                <a:lnTo>
                  <a:pt x="54480" y="14310"/>
                </a:lnTo>
                <a:lnTo>
                  <a:pt x="54530" y="14350"/>
                </a:lnTo>
                <a:lnTo>
                  <a:pt x="54590" y="14350"/>
                </a:lnTo>
                <a:lnTo>
                  <a:pt x="54910" y="14300"/>
                </a:lnTo>
                <a:lnTo>
                  <a:pt x="55120" y="14200"/>
                </a:lnTo>
                <a:lnTo>
                  <a:pt x="55210" y="14170"/>
                </a:lnTo>
                <a:lnTo>
                  <a:pt x="55290" y="14160"/>
                </a:lnTo>
                <a:lnTo>
                  <a:pt x="55340" y="14260"/>
                </a:lnTo>
                <a:lnTo>
                  <a:pt x="55350" y="14450"/>
                </a:lnTo>
                <a:lnTo>
                  <a:pt x="55250" y="15170"/>
                </a:lnTo>
                <a:lnTo>
                  <a:pt x="55250" y="15440"/>
                </a:lnTo>
                <a:lnTo>
                  <a:pt x="55230" y="15640"/>
                </a:lnTo>
                <a:lnTo>
                  <a:pt x="55150" y="15990"/>
                </a:lnTo>
                <a:lnTo>
                  <a:pt x="55130" y="16300"/>
                </a:lnTo>
                <a:lnTo>
                  <a:pt x="55100" y="16450"/>
                </a:lnTo>
                <a:lnTo>
                  <a:pt x="55050" y="16510"/>
                </a:lnTo>
                <a:lnTo>
                  <a:pt x="54940" y="16520"/>
                </a:lnTo>
                <a:lnTo>
                  <a:pt x="54770" y="16610"/>
                </a:lnTo>
                <a:lnTo>
                  <a:pt x="54680" y="16610"/>
                </a:lnTo>
                <a:lnTo>
                  <a:pt x="54560" y="16600"/>
                </a:lnTo>
                <a:lnTo>
                  <a:pt x="54510" y="16610"/>
                </a:lnTo>
                <a:lnTo>
                  <a:pt x="54490" y="16670"/>
                </a:lnTo>
                <a:lnTo>
                  <a:pt x="54510" y="16770"/>
                </a:lnTo>
                <a:lnTo>
                  <a:pt x="55050" y="17490"/>
                </a:lnTo>
                <a:lnTo>
                  <a:pt x="55150" y="17580"/>
                </a:lnTo>
                <a:lnTo>
                  <a:pt x="55230" y="17680"/>
                </a:lnTo>
                <a:lnTo>
                  <a:pt x="55280" y="17800"/>
                </a:lnTo>
                <a:lnTo>
                  <a:pt x="55300" y="18010"/>
                </a:lnTo>
                <a:lnTo>
                  <a:pt x="55370" y="18250"/>
                </a:lnTo>
                <a:lnTo>
                  <a:pt x="55400" y="18340"/>
                </a:lnTo>
                <a:lnTo>
                  <a:pt x="55440" y="18410"/>
                </a:lnTo>
                <a:lnTo>
                  <a:pt x="55490" y="18460"/>
                </a:lnTo>
                <a:lnTo>
                  <a:pt x="55560" y="18490"/>
                </a:lnTo>
                <a:lnTo>
                  <a:pt x="55740" y="18530"/>
                </a:lnTo>
                <a:lnTo>
                  <a:pt x="55780" y="18580"/>
                </a:lnTo>
                <a:lnTo>
                  <a:pt x="55740" y="18680"/>
                </a:lnTo>
                <a:lnTo>
                  <a:pt x="55570" y="18860"/>
                </a:lnTo>
                <a:lnTo>
                  <a:pt x="55400" y="19000"/>
                </a:lnTo>
                <a:lnTo>
                  <a:pt x="54850" y="19240"/>
                </a:lnTo>
                <a:lnTo>
                  <a:pt x="54650" y="19080"/>
                </a:lnTo>
                <a:lnTo>
                  <a:pt x="54580" y="19070"/>
                </a:lnTo>
                <a:lnTo>
                  <a:pt x="54490" y="19080"/>
                </a:lnTo>
                <a:lnTo>
                  <a:pt x="54210" y="19210"/>
                </a:lnTo>
                <a:lnTo>
                  <a:pt x="54020" y="19230"/>
                </a:lnTo>
                <a:lnTo>
                  <a:pt x="53980" y="19240"/>
                </a:lnTo>
                <a:lnTo>
                  <a:pt x="52450" y="19210"/>
                </a:lnTo>
                <a:lnTo>
                  <a:pt x="52000" y="19090"/>
                </a:lnTo>
                <a:lnTo>
                  <a:pt x="51850" y="19080"/>
                </a:lnTo>
                <a:lnTo>
                  <a:pt x="51120" y="19290"/>
                </a:lnTo>
                <a:lnTo>
                  <a:pt x="50930" y="19400"/>
                </a:lnTo>
                <a:lnTo>
                  <a:pt x="50870" y="19400"/>
                </a:lnTo>
                <a:lnTo>
                  <a:pt x="50810" y="19380"/>
                </a:lnTo>
                <a:lnTo>
                  <a:pt x="50730" y="19300"/>
                </a:lnTo>
                <a:lnTo>
                  <a:pt x="50690" y="19250"/>
                </a:lnTo>
                <a:lnTo>
                  <a:pt x="50640" y="19200"/>
                </a:lnTo>
                <a:lnTo>
                  <a:pt x="50580" y="19170"/>
                </a:lnTo>
                <a:lnTo>
                  <a:pt x="50420" y="19130"/>
                </a:lnTo>
                <a:lnTo>
                  <a:pt x="50360" y="19100"/>
                </a:lnTo>
                <a:lnTo>
                  <a:pt x="50270" y="19000"/>
                </a:lnTo>
                <a:lnTo>
                  <a:pt x="50150" y="18900"/>
                </a:lnTo>
                <a:lnTo>
                  <a:pt x="49130" y="18520"/>
                </a:lnTo>
                <a:lnTo>
                  <a:pt x="47920" y="18370"/>
                </a:lnTo>
                <a:lnTo>
                  <a:pt x="45240" y="18830"/>
                </a:lnTo>
                <a:lnTo>
                  <a:pt x="44700" y="19490"/>
                </a:lnTo>
                <a:lnTo>
                  <a:pt x="44370" y="19690"/>
                </a:lnTo>
                <a:lnTo>
                  <a:pt x="44200" y="19910"/>
                </a:lnTo>
                <a:lnTo>
                  <a:pt x="44170" y="20000"/>
                </a:lnTo>
                <a:lnTo>
                  <a:pt x="44150" y="20160"/>
                </a:lnTo>
                <a:lnTo>
                  <a:pt x="44130" y="20200"/>
                </a:lnTo>
                <a:lnTo>
                  <a:pt x="44110" y="20240"/>
                </a:lnTo>
                <a:lnTo>
                  <a:pt x="44080" y="20280"/>
                </a:lnTo>
                <a:lnTo>
                  <a:pt x="43990" y="20350"/>
                </a:lnTo>
                <a:lnTo>
                  <a:pt x="43910" y="20380"/>
                </a:lnTo>
                <a:lnTo>
                  <a:pt x="43250" y="20480"/>
                </a:lnTo>
                <a:lnTo>
                  <a:pt x="43210" y="20480"/>
                </a:lnTo>
                <a:lnTo>
                  <a:pt x="43180" y="20460"/>
                </a:lnTo>
                <a:lnTo>
                  <a:pt x="43210" y="20360"/>
                </a:lnTo>
                <a:lnTo>
                  <a:pt x="43230" y="20330"/>
                </a:lnTo>
                <a:lnTo>
                  <a:pt x="43250" y="20320"/>
                </a:lnTo>
                <a:lnTo>
                  <a:pt x="43310" y="20310"/>
                </a:lnTo>
                <a:lnTo>
                  <a:pt x="43330" y="20300"/>
                </a:lnTo>
                <a:lnTo>
                  <a:pt x="43330" y="20240"/>
                </a:lnTo>
                <a:lnTo>
                  <a:pt x="43320" y="20150"/>
                </a:lnTo>
                <a:lnTo>
                  <a:pt x="43300" y="19950"/>
                </a:lnTo>
                <a:lnTo>
                  <a:pt x="43260" y="19870"/>
                </a:lnTo>
                <a:lnTo>
                  <a:pt x="43230" y="19810"/>
                </a:lnTo>
                <a:lnTo>
                  <a:pt x="43180" y="19790"/>
                </a:lnTo>
                <a:lnTo>
                  <a:pt x="43150" y="19760"/>
                </a:lnTo>
                <a:lnTo>
                  <a:pt x="43130" y="19670"/>
                </a:lnTo>
                <a:lnTo>
                  <a:pt x="43100" y="19630"/>
                </a:lnTo>
                <a:lnTo>
                  <a:pt x="42980" y="19630"/>
                </a:lnTo>
                <a:lnTo>
                  <a:pt x="40340" y="20010"/>
                </a:lnTo>
                <a:lnTo>
                  <a:pt x="39580" y="19970"/>
                </a:lnTo>
                <a:lnTo>
                  <a:pt x="39400" y="20390"/>
                </a:lnTo>
                <a:lnTo>
                  <a:pt x="39350" y="20460"/>
                </a:lnTo>
                <a:lnTo>
                  <a:pt x="39270" y="20540"/>
                </a:lnTo>
                <a:lnTo>
                  <a:pt x="39010" y="20670"/>
                </a:lnTo>
                <a:lnTo>
                  <a:pt x="38970" y="20730"/>
                </a:lnTo>
                <a:lnTo>
                  <a:pt x="38970" y="20810"/>
                </a:lnTo>
                <a:lnTo>
                  <a:pt x="39060" y="21110"/>
                </a:lnTo>
                <a:lnTo>
                  <a:pt x="39080" y="21250"/>
                </a:lnTo>
                <a:lnTo>
                  <a:pt x="39060" y="21350"/>
                </a:lnTo>
                <a:lnTo>
                  <a:pt x="39000" y="21440"/>
                </a:lnTo>
                <a:lnTo>
                  <a:pt x="38950" y="21500"/>
                </a:lnTo>
                <a:lnTo>
                  <a:pt x="38930" y="21570"/>
                </a:lnTo>
                <a:lnTo>
                  <a:pt x="38950" y="21680"/>
                </a:lnTo>
                <a:lnTo>
                  <a:pt x="39040" y="21850"/>
                </a:lnTo>
                <a:lnTo>
                  <a:pt x="39250" y="22050"/>
                </a:lnTo>
                <a:lnTo>
                  <a:pt x="39270" y="22080"/>
                </a:lnTo>
                <a:lnTo>
                  <a:pt x="39280" y="22160"/>
                </a:lnTo>
                <a:lnTo>
                  <a:pt x="39280" y="22280"/>
                </a:lnTo>
                <a:lnTo>
                  <a:pt x="39220" y="22560"/>
                </a:lnTo>
                <a:lnTo>
                  <a:pt x="39190" y="22710"/>
                </a:lnTo>
                <a:lnTo>
                  <a:pt x="38970" y="23110"/>
                </a:lnTo>
                <a:lnTo>
                  <a:pt x="37610" y="23030"/>
                </a:lnTo>
                <a:lnTo>
                  <a:pt x="37340" y="22970"/>
                </a:lnTo>
                <a:lnTo>
                  <a:pt x="37330" y="22930"/>
                </a:lnTo>
                <a:lnTo>
                  <a:pt x="37300" y="22870"/>
                </a:lnTo>
                <a:lnTo>
                  <a:pt x="37270" y="22840"/>
                </a:lnTo>
                <a:lnTo>
                  <a:pt x="37250" y="22810"/>
                </a:lnTo>
                <a:lnTo>
                  <a:pt x="37230" y="22770"/>
                </a:lnTo>
                <a:lnTo>
                  <a:pt x="37210" y="22720"/>
                </a:lnTo>
                <a:lnTo>
                  <a:pt x="37190" y="22670"/>
                </a:lnTo>
                <a:lnTo>
                  <a:pt x="37170" y="22630"/>
                </a:lnTo>
                <a:lnTo>
                  <a:pt x="36970" y="22700"/>
                </a:lnTo>
                <a:lnTo>
                  <a:pt x="36290" y="23180"/>
                </a:lnTo>
                <a:lnTo>
                  <a:pt x="36250" y="22950"/>
                </a:lnTo>
                <a:lnTo>
                  <a:pt x="36200" y="22870"/>
                </a:lnTo>
                <a:lnTo>
                  <a:pt x="35650" y="22190"/>
                </a:lnTo>
                <a:lnTo>
                  <a:pt x="35550" y="22020"/>
                </a:lnTo>
                <a:lnTo>
                  <a:pt x="35490" y="21900"/>
                </a:lnTo>
                <a:lnTo>
                  <a:pt x="35440" y="21730"/>
                </a:lnTo>
                <a:lnTo>
                  <a:pt x="35430" y="21650"/>
                </a:lnTo>
                <a:lnTo>
                  <a:pt x="35440" y="21590"/>
                </a:lnTo>
                <a:lnTo>
                  <a:pt x="35480" y="21540"/>
                </a:lnTo>
                <a:lnTo>
                  <a:pt x="35480" y="21520"/>
                </a:lnTo>
                <a:lnTo>
                  <a:pt x="35430" y="21480"/>
                </a:lnTo>
                <a:lnTo>
                  <a:pt x="35340" y="21430"/>
                </a:lnTo>
                <a:lnTo>
                  <a:pt x="35080" y="21190"/>
                </a:lnTo>
                <a:lnTo>
                  <a:pt x="35020" y="21170"/>
                </a:lnTo>
                <a:lnTo>
                  <a:pt x="34980" y="21150"/>
                </a:lnTo>
                <a:lnTo>
                  <a:pt x="34920" y="21110"/>
                </a:lnTo>
                <a:lnTo>
                  <a:pt x="34880" y="21090"/>
                </a:lnTo>
                <a:lnTo>
                  <a:pt x="34800" y="21060"/>
                </a:lnTo>
                <a:lnTo>
                  <a:pt x="34770" y="21050"/>
                </a:lnTo>
                <a:lnTo>
                  <a:pt x="34720" y="21020"/>
                </a:lnTo>
                <a:lnTo>
                  <a:pt x="34360" y="20690"/>
                </a:lnTo>
                <a:lnTo>
                  <a:pt x="34300" y="20600"/>
                </a:lnTo>
                <a:lnTo>
                  <a:pt x="34260" y="20520"/>
                </a:lnTo>
                <a:lnTo>
                  <a:pt x="34260" y="20380"/>
                </a:lnTo>
                <a:lnTo>
                  <a:pt x="34280" y="20230"/>
                </a:lnTo>
                <a:lnTo>
                  <a:pt x="34290" y="20170"/>
                </a:lnTo>
                <a:lnTo>
                  <a:pt x="34280" y="20110"/>
                </a:lnTo>
                <a:lnTo>
                  <a:pt x="34260" y="20000"/>
                </a:lnTo>
                <a:lnTo>
                  <a:pt x="34260" y="19930"/>
                </a:lnTo>
                <a:lnTo>
                  <a:pt x="34270" y="19870"/>
                </a:lnTo>
                <a:lnTo>
                  <a:pt x="34310" y="19720"/>
                </a:lnTo>
                <a:lnTo>
                  <a:pt x="34320" y="19630"/>
                </a:lnTo>
                <a:lnTo>
                  <a:pt x="34310" y="19500"/>
                </a:lnTo>
                <a:lnTo>
                  <a:pt x="34220" y="19130"/>
                </a:lnTo>
                <a:lnTo>
                  <a:pt x="34210" y="19040"/>
                </a:lnTo>
                <a:lnTo>
                  <a:pt x="34240" y="18990"/>
                </a:lnTo>
                <a:lnTo>
                  <a:pt x="34280" y="18920"/>
                </a:lnTo>
                <a:lnTo>
                  <a:pt x="34300" y="18870"/>
                </a:lnTo>
                <a:lnTo>
                  <a:pt x="34320" y="18820"/>
                </a:lnTo>
                <a:lnTo>
                  <a:pt x="34330" y="18780"/>
                </a:lnTo>
                <a:lnTo>
                  <a:pt x="34340" y="18750"/>
                </a:lnTo>
                <a:lnTo>
                  <a:pt x="34360" y="18720"/>
                </a:lnTo>
                <a:lnTo>
                  <a:pt x="34390" y="18700"/>
                </a:lnTo>
                <a:lnTo>
                  <a:pt x="34430" y="18670"/>
                </a:lnTo>
                <a:lnTo>
                  <a:pt x="34470" y="18630"/>
                </a:lnTo>
                <a:lnTo>
                  <a:pt x="34500" y="18580"/>
                </a:lnTo>
                <a:lnTo>
                  <a:pt x="34580" y="18510"/>
                </a:lnTo>
                <a:lnTo>
                  <a:pt x="34260" y="18090"/>
                </a:lnTo>
                <a:lnTo>
                  <a:pt x="34200" y="18050"/>
                </a:lnTo>
                <a:lnTo>
                  <a:pt x="34110" y="18000"/>
                </a:lnTo>
                <a:lnTo>
                  <a:pt x="33800" y="17970"/>
                </a:lnTo>
                <a:lnTo>
                  <a:pt x="33140" y="17790"/>
                </a:lnTo>
                <a:lnTo>
                  <a:pt x="32620" y="17950"/>
                </a:lnTo>
                <a:lnTo>
                  <a:pt x="32470" y="17940"/>
                </a:lnTo>
                <a:lnTo>
                  <a:pt x="32440" y="17900"/>
                </a:lnTo>
                <a:lnTo>
                  <a:pt x="32340" y="17700"/>
                </a:lnTo>
                <a:lnTo>
                  <a:pt x="32300" y="17660"/>
                </a:lnTo>
                <a:lnTo>
                  <a:pt x="32260" y="17660"/>
                </a:lnTo>
                <a:lnTo>
                  <a:pt x="32050" y="17890"/>
                </a:lnTo>
                <a:lnTo>
                  <a:pt x="32030" y="17930"/>
                </a:lnTo>
                <a:lnTo>
                  <a:pt x="32020" y="17970"/>
                </a:lnTo>
                <a:lnTo>
                  <a:pt x="32010" y="18010"/>
                </a:lnTo>
                <a:lnTo>
                  <a:pt x="31960" y="18090"/>
                </a:lnTo>
                <a:lnTo>
                  <a:pt x="31850" y="18200"/>
                </a:lnTo>
                <a:lnTo>
                  <a:pt x="31420" y="18450"/>
                </a:lnTo>
                <a:lnTo>
                  <a:pt x="31300" y="18470"/>
                </a:lnTo>
                <a:lnTo>
                  <a:pt x="31240" y="18460"/>
                </a:lnTo>
                <a:lnTo>
                  <a:pt x="31020" y="18390"/>
                </a:lnTo>
                <a:lnTo>
                  <a:pt x="30730" y="18330"/>
                </a:lnTo>
                <a:lnTo>
                  <a:pt x="30590" y="18230"/>
                </a:lnTo>
                <a:lnTo>
                  <a:pt x="30500" y="18030"/>
                </a:lnTo>
                <a:lnTo>
                  <a:pt x="30970" y="17760"/>
                </a:lnTo>
                <a:lnTo>
                  <a:pt x="31040" y="17700"/>
                </a:lnTo>
                <a:lnTo>
                  <a:pt x="31130" y="17610"/>
                </a:lnTo>
                <a:lnTo>
                  <a:pt x="31280" y="17340"/>
                </a:lnTo>
                <a:lnTo>
                  <a:pt x="31370" y="17250"/>
                </a:lnTo>
                <a:lnTo>
                  <a:pt x="31470" y="17190"/>
                </a:lnTo>
                <a:lnTo>
                  <a:pt x="31950" y="17060"/>
                </a:lnTo>
                <a:lnTo>
                  <a:pt x="32100" y="16930"/>
                </a:lnTo>
                <a:lnTo>
                  <a:pt x="32280" y="16710"/>
                </a:lnTo>
                <a:lnTo>
                  <a:pt x="32500" y="16410"/>
                </a:lnTo>
                <a:lnTo>
                  <a:pt x="32580" y="16250"/>
                </a:lnTo>
                <a:lnTo>
                  <a:pt x="32610" y="16110"/>
                </a:lnTo>
                <a:lnTo>
                  <a:pt x="32560" y="15790"/>
                </a:lnTo>
                <a:lnTo>
                  <a:pt x="32570" y="15740"/>
                </a:lnTo>
                <a:lnTo>
                  <a:pt x="32580" y="15690"/>
                </a:lnTo>
                <a:lnTo>
                  <a:pt x="32610" y="15620"/>
                </a:lnTo>
                <a:lnTo>
                  <a:pt x="32620" y="15580"/>
                </a:lnTo>
                <a:lnTo>
                  <a:pt x="32610" y="15540"/>
                </a:lnTo>
                <a:lnTo>
                  <a:pt x="32600" y="15510"/>
                </a:lnTo>
                <a:lnTo>
                  <a:pt x="32600" y="15480"/>
                </a:lnTo>
                <a:lnTo>
                  <a:pt x="32610" y="15430"/>
                </a:lnTo>
                <a:lnTo>
                  <a:pt x="32630" y="15340"/>
                </a:lnTo>
                <a:lnTo>
                  <a:pt x="32640" y="15290"/>
                </a:lnTo>
                <a:lnTo>
                  <a:pt x="32630" y="15250"/>
                </a:lnTo>
                <a:lnTo>
                  <a:pt x="32610" y="15220"/>
                </a:lnTo>
                <a:lnTo>
                  <a:pt x="32580" y="15190"/>
                </a:lnTo>
                <a:lnTo>
                  <a:pt x="32560" y="15170"/>
                </a:lnTo>
                <a:lnTo>
                  <a:pt x="32500" y="15140"/>
                </a:lnTo>
                <a:lnTo>
                  <a:pt x="32470" y="15120"/>
                </a:lnTo>
                <a:lnTo>
                  <a:pt x="32450" y="15090"/>
                </a:lnTo>
                <a:lnTo>
                  <a:pt x="32410" y="14980"/>
                </a:lnTo>
                <a:lnTo>
                  <a:pt x="32380" y="14940"/>
                </a:lnTo>
                <a:lnTo>
                  <a:pt x="32350" y="14900"/>
                </a:lnTo>
                <a:lnTo>
                  <a:pt x="32310" y="14860"/>
                </a:lnTo>
                <a:lnTo>
                  <a:pt x="32280" y="14840"/>
                </a:lnTo>
                <a:lnTo>
                  <a:pt x="32050" y="14770"/>
                </a:lnTo>
                <a:lnTo>
                  <a:pt x="31990" y="14770"/>
                </a:lnTo>
                <a:lnTo>
                  <a:pt x="31960" y="14760"/>
                </a:lnTo>
                <a:lnTo>
                  <a:pt x="31940" y="14720"/>
                </a:lnTo>
                <a:lnTo>
                  <a:pt x="32000" y="14630"/>
                </a:lnTo>
                <a:lnTo>
                  <a:pt x="32430" y="14180"/>
                </a:lnTo>
                <a:lnTo>
                  <a:pt x="32230" y="13870"/>
                </a:lnTo>
                <a:lnTo>
                  <a:pt x="32220" y="13820"/>
                </a:lnTo>
                <a:lnTo>
                  <a:pt x="32200" y="13720"/>
                </a:lnTo>
                <a:lnTo>
                  <a:pt x="32210" y="13630"/>
                </a:lnTo>
                <a:lnTo>
                  <a:pt x="32200" y="13450"/>
                </a:lnTo>
                <a:lnTo>
                  <a:pt x="32160" y="13330"/>
                </a:lnTo>
                <a:lnTo>
                  <a:pt x="32030" y="13150"/>
                </a:lnTo>
                <a:lnTo>
                  <a:pt x="31950" y="13070"/>
                </a:lnTo>
                <a:lnTo>
                  <a:pt x="31650" y="12890"/>
                </a:lnTo>
                <a:lnTo>
                  <a:pt x="31560" y="12860"/>
                </a:lnTo>
                <a:lnTo>
                  <a:pt x="31500" y="12840"/>
                </a:lnTo>
                <a:lnTo>
                  <a:pt x="31430" y="12790"/>
                </a:lnTo>
                <a:lnTo>
                  <a:pt x="31240" y="12610"/>
                </a:lnTo>
                <a:lnTo>
                  <a:pt x="31190" y="12570"/>
                </a:lnTo>
                <a:lnTo>
                  <a:pt x="31150" y="12560"/>
                </a:lnTo>
                <a:lnTo>
                  <a:pt x="31090" y="12560"/>
                </a:lnTo>
                <a:lnTo>
                  <a:pt x="31070" y="12560"/>
                </a:lnTo>
                <a:lnTo>
                  <a:pt x="30680" y="12300"/>
                </a:lnTo>
                <a:lnTo>
                  <a:pt x="30600" y="12210"/>
                </a:lnTo>
                <a:lnTo>
                  <a:pt x="30510" y="12090"/>
                </a:lnTo>
                <a:lnTo>
                  <a:pt x="30310" y="11730"/>
                </a:lnTo>
                <a:lnTo>
                  <a:pt x="30280" y="11670"/>
                </a:lnTo>
                <a:lnTo>
                  <a:pt x="30290" y="11650"/>
                </a:lnTo>
                <a:lnTo>
                  <a:pt x="30280" y="11610"/>
                </a:lnTo>
                <a:lnTo>
                  <a:pt x="30260" y="11560"/>
                </a:lnTo>
                <a:lnTo>
                  <a:pt x="30180" y="11400"/>
                </a:lnTo>
                <a:lnTo>
                  <a:pt x="30170" y="11360"/>
                </a:lnTo>
                <a:lnTo>
                  <a:pt x="30170" y="11330"/>
                </a:lnTo>
                <a:lnTo>
                  <a:pt x="30200" y="11270"/>
                </a:lnTo>
                <a:lnTo>
                  <a:pt x="30200" y="11230"/>
                </a:lnTo>
                <a:lnTo>
                  <a:pt x="30180" y="11170"/>
                </a:lnTo>
                <a:lnTo>
                  <a:pt x="30140" y="11080"/>
                </a:lnTo>
                <a:lnTo>
                  <a:pt x="29160" y="9440"/>
                </a:lnTo>
                <a:lnTo>
                  <a:pt x="29140" y="9400"/>
                </a:lnTo>
                <a:lnTo>
                  <a:pt x="29130" y="9350"/>
                </a:lnTo>
                <a:lnTo>
                  <a:pt x="29130" y="9300"/>
                </a:lnTo>
                <a:lnTo>
                  <a:pt x="29120" y="9110"/>
                </a:lnTo>
                <a:lnTo>
                  <a:pt x="28840" y="9020"/>
                </a:lnTo>
                <a:lnTo>
                  <a:pt x="28760" y="8910"/>
                </a:lnTo>
                <a:lnTo>
                  <a:pt x="29140" y="8610"/>
                </a:lnTo>
                <a:lnTo>
                  <a:pt x="29140" y="8450"/>
                </a:lnTo>
                <a:lnTo>
                  <a:pt x="29170" y="7750"/>
                </a:lnTo>
                <a:lnTo>
                  <a:pt x="29180" y="7450"/>
                </a:lnTo>
                <a:lnTo>
                  <a:pt x="29380" y="7500"/>
                </a:lnTo>
                <a:lnTo>
                  <a:pt x="29640" y="7550"/>
                </a:lnTo>
                <a:lnTo>
                  <a:pt x="30000" y="7320"/>
                </a:lnTo>
                <a:lnTo>
                  <a:pt x="30160" y="7120"/>
                </a:lnTo>
                <a:lnTo>
                  <a:pt x="30680" y="6480"/>
                </a:lnTo>
                <a:lnTo>
                  <a:pt x="31120" y="6250"/>
                </a:lnTo>
                <a:lnTo>
                  <a:pt x="31130" y="6240"/>
                </a:lnTo>
                <a:lnTo>
                  <a:pt x="31340" y="5870"/>
                </a:lnTo>
                <a:lnTo>
                  <a:pt x="31430" y="5690"/>
                </a:lnTo>
                <a:lnTo>
                  <a:pt x="31460" y="5390"/>
                </a:lnTo>
                <a:lnTo>
                  <a:pt x="31540" y="5190"/>
                </a:lnTo>
                <a:lnTo>
                  <a:pt x="31580" y="5170"/>
                </a:lnTo>
                <a:lnTo>
                  <a:pt x="31870" y="4980"/>
                </a:lnTo>
                <a:lnTo>
                  <a:pt x="32580" y="5090"/>
                </a:lnTo>
                <a:lnTo>
                  <a:pt x="33030" y="4850"/>
                </a:lnTo>
                <a:lnTo>
                  <a:pt x="33140" y="4820"/>
                </a:lnTo>
                <a:lnTo>
                  <a:pt x="33250" y="4850"/>
                </a:lnTo>
                <a:lnTo>
                  <a:pt x="33770" y="5110"/>
                </a:lnTo>
                <a:lnTo>
                  <a:pt x="34240" y="5250"/>
                </a:lnTo>
                <a:lnTo>
                  <a:pt x="34680" y="5230"/>
                </a:lnTo>
                <a:lnTo>
                  <a:pt x="35340" y="4620"/>
                </a:lnTo>
                <a:lnTo>
                  <a:pt x="35640" y="4510"/>
                </a:lnTo>
                <a:lnTo>
                  <a:pt x="36290" y="4490"/>
                </a:lnTo>
                <a:lnTo>
                  <a:pt x="37870" y="4640"/>
                </a:lnTo>
                <a:lnTo>
                  <a:pt x="38330" y="4920"/>
                </a:lnTo>
                <a:lnTo>
                  <a:pt x="38190" y="5330"/>
                </a:lnTo>
                <a:lnTo>
                  <a:pt x="38210" y="5680"/>
                </a:lnTo>
                <a:lnTo>
                  <a:pt x="38290" y="6020"/>
                </a:lnTo>
                <a:lnTo>
                  <a:pt x="38330" y="6380"/>
                </a:lnTo>
                <a:lnTo>
                  <a:pt x="38260" y="7190"/>
                </a:lnTo>
                <a:lnTo>
                  <a:pt x="38350" y="7460"/>
                </a:lnTo>
                <a:lnTo>
                  <a:pt x="38660" y="7520"/>
                </a:lnTo>
                <a:lnTo>
                  <a:pt x="39070" y="7490"/>
                </a:lnTo>
                <a:lnTo>
                  <a:pt x="39680" y="7130"/>
                </a:lnTo>
                <a:lnTo>
                  <a:pt x="40030" y="7050"/>
                </a:lnTo>
                <a:lnTo>
                  <a:pt x="40180" y="7100"/>
                </a:lnTo>
                <a:lnTo>
                  <a:pt x="40500" y="7330"/>
                </a:lnTo>
                <a:lnTo>
                  <a:pt x="40650" y="7410"/>
                </a:lnTo>
                <a:lnTo>
                  <a:pt x="40810" y="7420"/>
                </a:lnTo>
                <a:lnTo>
                  <a:pt x="41210" y="7340"/>
                </a:lnTo>
                <a:lnTo>
                  <a:pt x="41710" y="7140"/>
                </a:lnTo>
                <a:lnTo>
                  <a:pt x="41820" y="6950"/>
                </a:lnTo>
                <a:lnTo>
                  <a:pt x="41860" y="6640"/>
                </a:lnTo>
                <a:lnTo>
                  <a:pt x="41980" y="6160"/>
                </a:lnTo>
                <a:lnTo>
                  <a:pt x="42020" y="6150"/>
                </a:lnTo>
                <a:lnTo>
                  <a:pt x="42220" y="6150"/>
                </a:lnTo>
                <a:lnTo>
                  <a:pt x="42290" y="6090"/>
                </a:lnTo>
                <a:lnTo>
                  <a:pt x="42330" y="5930"/>
                </a:lnTo>
                <a:lnTo>
                  <a:pt x="42300" y="5810"/>
                </a:lnTo>
                <a:lnTo>
                  <a:pt x="42240" y="5740"/>
                </a:lnTo>
                <a:lnTo>
                  <a:pt x="42220" y="5710"/>
                </a:lnTo>
                <a:lnTo>
                  <a:pt x="42470" y="4910"/>
                </a:lnTo>
                <a:lnTo>
                  <a:pt x="42690" y="4570"/>
                </a:lnTo>
                <a:lnTo>
                  <a:pt x="42920" y="4340"/>
                </a:lnTo>
                <a:lnTo>
                  <a:pt x="43180" y="4210"/>
                </a:lnTo>
                <a:lnTo>
                  <a:pt x="43490" y="4150"/>
                </a:lnTo>
                <a:lnTo>
                  <a:pt x="43980" y="4150"/>
                </a:lnTo>
                <a:lnTo>
                  <a:pt x="44150" y="4130"/>
                </a:lnTo>
                <a:lnTo>
                  <a:pt x="44370" y="4040"/>
                </a:lnTo>
                <a:lnTo>
                  <a:pt x="44490" y="3930"/>
                </a:lnTo>
                <a:lnTo>
                  <a:pt x="45880" y="2400"/>
                </a:lnTo>
                <a:lnTo>
                  <a:pt x="45940" y="2280"/>
                </a:lnTo>
                <a:lnTo>
                  <a:pt x="46030" y="2240"/>
                </a:lnTo>
                <a:lnTo>
                  <a:pt x="46120" y="2270"/>
                </a:lnTo>
                <a:lnTo>
                  <a:pt x="46250" y="2330"/>
                </a:lnTo>
                <a:lnTo>
                  <a:pt x="46520" y="2810"/>
                </a:lnTo>
                <a:lnTo>
                  <a:pt x="46640" y="2930"/>
                </a:lnTo>
                <a:lnTo>
                  <a:pt x="47020" y="3180"/>
                </a:lnTo>
                <a:lnTo>
                  <a:pt x="47210" y="3680"/>
                </a:lnTo>
                <a:lnTo>
                  <a:pt x="47500" y="4920"/>
                </a:lnTo>
                <a:lnTo>
                  <a:pt x="47760" y="5700"/>
                </a:lnTo>
                <a:lnTo>
                  <a:pt x="47840" y="5880"/>
                </a:lnTo>
                <a:lnTo>
                  <a:pt x="48110" y="6090"/>
                </a:lnTo>
                <a:lnTo>
                  <a:pt x="48450" y="6180"/>
                </a:lnTo>
                <a:lnTo>
                  <a:pt x="49090" y="6180"/>
                </a:lnTo>
                <a:lnTo>
                  <a:pt x="49010" y="6340"/>
                </a:lnTo>
                <a:lnTo>
                  <a:pt x="48990" y="6470"/>
                </a:lnTo>
                <a:lnTo>
                  <a:pt x="49000" y="6860"/>
                </a:lnTo>
                <a:lnTo>
                  <a:pt x="48960" y="7150"/>
                </a:lnTo>
                <a:lnTo>
                  <a:pt x="49880" y="7470"/>
                </a:lnTo>
                <a:lnTo>
                  <a:pt x="50230" y="7500"/>
                </a:lnTo>
                <a:lnTo>
                  <a:pt x="50550" y="7470"/>
                </a:lnTo>
                <a:lnTo>
                  <a:pt x="51090" y="7260"/>
                </a:lnTo>
                <a:lnTo>
                  <a:pt x="51230" y="7360"/>
                </a:lnTo>
                <a:lnTo>
                  <a:pt x="51230" y="7370"/>
                </a:lnTo>
                <a:lnTo>
                  <a:pt x="51380" y="7830"/>
                </a:lnTo>
                <a:lnTo>
                  <a:pt x="51460" y="8240"/>
                </a:lnTo>
                <a:lnTo>
                  <a:pt x="51560" y="9420"/>
                </a:lnTo>
                <a:lnTo>
                  <a:pt x="51530" y="9520"/>
                </a:lnTo>
                <a:lnTo>
                  <a:pt x="51410" y="9710"/>
                </a:lnTo>
                <a:lnTo>
                  <a:pt x="51400" y="9810"/>
                </a:lnTo>
                <a:lnTo>
                  <a:pt x="51460" y="9890"/>
                </a:lnTo>
                <a:lnTo>
                  <a:pt x="51670" y="10050"/>
                </a:lnTo>
                <a:lnTo>
                  <a:pt x="51670" y="10060"/>
                </a:lnTo>
                <a:lnTo>
                  <a:pt x="51700" y="10110"/>
                </a:lnTo>
                <a:lnTo>
                  <a:pt x="51700" y="10120"/>
                </a:lnTo>
                <a:lnTo>
                  <a:pt x="51830" y="10250"/>
                </a:lnTo>
                <a:lnTo>
                  <a:pt x="51860" y="10360"/>
                </a:lnTo>
                <a:lnTo>
                  <a:pt x="51820" y="10500"/>
                </a:lnTo>
                <a:lnTo>
                  <a:pt x="51730" y="10550"/>
                </a:lnTo>
                <a:lnTo>
                  <a:pt x="51630" y="10580"/>
                </a:lnTo>
                <a:lnTo>
                  <a:pt x="51560" y="10640"/>
                </a:lnTo>
                <a:lnTo>
                  <a:pt x="50950" y="11630"/>
                </a:lnTo>
                <a:lnTo>
                  <a:pt x="50890" y="11950"/>
                </a:lnTo>
                <a:lnTo>
                  <a:pt x="51100" y="12240"/>
                </a:lnTo>
                <a:lnTo>
                  <a:pt x="51500" y="12380"/>
                </a:lnTo>
                <a:lnTo>
                  <a:pt x="52230" y="12440"/>
                </a:lnTo>
                <a:lnTo>
                  <a:pt x="52590" y="12310"/>
                </a:lnTo>
                <a:lnTo>
                  <a:pt x="52810" y="12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