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Trnavský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Slovakia • State Map | Fully Editable Vector Shape</a:t>
            </a:r>
          </a:p>
        </p:txBody>
      </p:sp>
      <p:sp>
        <p:nvSpPr>
          <p:cNvPr id="101" name="Trnavs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6210" y="27990"/>
                </a:moveTo>
                <a:lnTo>
                  <a:pt x="6300" y="27690"/>
                </a:lnTo>
                <a:lnTo>
                  <a:pt x="6150" y="26560"/>
                </a:lnTo>
                <a:lnTo>
                  <a:pt x="6190" y="26100"/>
                </a:lnTo>
                <a:lnTo>
                  <a:pt x="6440" y="25800"/>
                </a:lnTo>
                <a:lnTo>
                  <a:pt x="6630" y="25460"/>
                </a:lnTo>
                <a:lnTo>
                  <a:pt x="7430" y="23130"/>
                </a:lnTo>
                <a:lnTo>
                  <a:pt x="7610" y="22820"/>
                </a:lnTo>
                <a:lnTo>
                  <a:pt x="7690" y="22770"/>
                </a:lnTo>
                <a:lnTo>
                  <a:pt x="7730" y="22610"/>
                </a:lnTo>
                <a:lnTo>
                  <a:pt x="7830" y="22460"/>
                </a:lnTo>
                <a:lnTo>
                  <a:pt x="8190" y="22140"/>
                </a:lnTo>
                <a:lnTo>
                  <a:pt x="8260" y="22100"/>
                </a:lnTo>
                <a:lnTo>
                  <a:pt x="8430" y="21970"/>
                </a:lnTo>
                <a:lnTo>
                  <a:pt x="8510" y="21910"/>
                </a:lnTo>
                <a:lnTo>
                  <a:pt x="8530" y="21780"/>
                </a:lnTo>
                <a:lnTo>
                  <a:pt x="8550" y="21660"/>
                </a:lnTo>
                <a:lnTo>
                  <a:pt x="8560" y="21610"/>
                </a:lnTo>
                <a:lnTo>
                  <a:pt x="8650" y="21470"/>
                </a:lnTo>
                <a:lnTo>
                  <a:pt x="8690" y="21410"/>
                </a:lnTo>
                <a:lnTo>
                  <a:pt x="8690" y="21400"/>
                </a:lnTo>
                <a:lnTo>
                  <a:pt x="8720" y="21200"/>
                </a:lnTo>
                <a:lnTo>
                  <a:pt x="8840" y="21000"/>
                </a:lnTo>
                <a:lnTo>
                  <a:pt x="9360" y="20630"/>
                </a:lnTo>
                <a:lnTo>
                  <a:pt x="9370" y="20620"/>
                </a:lnTo>
                <a:lnTo>
                  <a:pt x="9460" y="20550"/>
                </a:lnTo>
                <a:lnTo>
                  <a:pt x="9700" y="20380"/>
                </a:lnTo>
                <a:lnTo>
                  <a:pt x="10420" y="20220"/>
                </a:lnTo>
                <a:lnTo>
                  <a:pt x="11180" y="20420"/>
                </a:lnTo>
                <a:lnTo>
                  <a:pt x="13000" y="21350"/>
                </a:lnTo>
                <a:lnTo>
                  <a:pt x="13280" y="21300"/>
                </a:lnTo>
                <a:lnTo>
                  <a:pt x="13590" y="21090"/>
                </a:lnTo>
                <a:lnTo>
                  <a:pt x="13550" y="21240"/>
                </a:lnTo>
                <a:lnTo>
                  <a:pt x="13400" y="21590"/>
                </a:lnTo>
                <a:lnTo>
                  <a:pt x="13230" y="21830"/>
                </a:lnTo>
                <a:lnTo>
                  <a:pt x="12730" y="22300"/>
                </a:lnTo>
                <a:lnTo>
                  <a:pt x="13080" y="22440"/>
                </a:lnTo>
                <a:lnTo>
                  <a:pt x="13280" y="22490"/>
                </a:lnTo>
                <a:lnTo>
                  <a:pt x="13330" y="22490"/>
                </a:lnTo>
                <a:lnTo>
                  <a:pt x="13370" y="22470"/>
                </a:lnTo>
                <a:lnTo>
                  <a:pt x="13420" y="22430"/>
                </a:lnTo>
                <a:lnTo>
                  <a:pt x="13690" y="22090"/>
                </a:lnTo>
                <a:lnTo>
                  <a:pt x="13760" y="22100"/>
                </a:lnTo>
                <a:lnTo>
                  <a:pt x="13850" y="22190"/>
                </a:lnTo>
                <a:lnTo>
                  <a:pt x="14040" y="22460"/>
                </a:lnTo>
                <a:lnTo>
                  <a:pt x="14190" y="22640"/>
                </a:lnTo>
                <a:lnTo>
                  <a:pt x="14220" y="22650"/>
                </a:lnTo>
                <a:lnTo>
                  <a:pt x="14240" y="22680"/>
                </a:lnTo>
                <a:lnTo>
                  <a:pt x="14280" y="22700"/>
                </a:lnTo>
                <a:lnTo>
                  <a:pt x="14310" y="22710"/>
                </a:lnTo>
                <a:lnTo>
                  <a:pt x="14450" y="22750"/>
                </a:lnTo>
                <a:lnTo>
                  <a:pt x="14500" y="22790"/>
                </a:lnTo>
                <a:lnTo>
                  <a:pt x="14560" y="22870"/>
                </a:lnTo>
                <a:lnTo>
                  <a:pt x="14690" y="23050"/>
                </a:lnTo>
                <a:lnTo>
                  <a:pt x="14780" y="23200"/>
                </a:lnTo>
                <a:lnTo>
                  <a:pt x="14830" y="23360"/>
                </a:lnTo>
                <a:lnTo>
                  <a:pt x="14820" y="23520"/>
                </a:lnTo>
                <a:lnTo>
                  <a:pt x="14790" y="23590"/>
                </a:lnTo>
                <a:lnTo>
                  <a:pt x="14730" y="23650"/>
                </a:lnTo>
                <a:lnTo>
                  <a:pt x="14710" y="23700"/>
                </a:lnTo>
                <a:lnTo>
                  <a:pt x="14680" y="23790"/>
                </a:lnTo>
                <a:lnTo>
                  <a:pt x="14650" y="23850"/>
                </a:lnTo>
                <a:lnTo>
                  <a:pt x="14590" y="23960"/>
                </a:lnTo>
                <a:lnTo>
                  <a:pt x="14560" y="24030"/>
                </a:lnTo>
                <a:lnTo>
                  <a:pt x="14540" y="24110"/>
                </a:lnTo>
                <a:lnTo>
                  <a:pt x="14550" y="24170"/>
                </a:lnTo>
                <a:lnTo>
                  <a:pt x="14580" y="24230"/>
                </a:lnTo>
                <a:lnTo>
                  <a:pt x="14670" y="24310"/>
                </a:lnTo>
                <a:lnTo>
                  <a:pt x="14710" y="24380"/>
                </a:lnTo>
                <a:lnTo>
                  <a:pt x="14760" y="24650"/>
                </a:lnTo>
                <a:lnTo>
                  <a:pt x="14800" y="24720"/>
                </a:lnTo>
                <a:lnTo>
                  <a:pt x="14870" y="24800"/>
                </a:lnTo>
                <a:lnTo>
                  <a:pt x="15020" y="24960"/>
                </a:lnTo>
                <a:lnTo>
                  <a:pt x="15200" y="25220"/>
                </a:lnTo>
                <a:lnTo>
                  <a:pt x="15550" y="25980"/>
                </a:lnTo>
                <a:lnTo>
                  <a:pt x="15920" y="25650"/>
                </a:lnTo>
                <a:lnTo>
                  <a:pt x="16030" y="25590"/>
                </a:lnTo>
                <a:lnTo>
                  <a:pt x="16060" y="25560"/>
                </a:lnTo>
                <a:lnTo>
                  <a:pt x="16090" y="25530"/>
                </a:lnTo>
                <a:lnTo>
                  <a:pt x="16130" y="25520"/>
                </a:lnTo>
                <a:lnTo>
                  <a:pt x="16170" y="25520"/>
                </a:lnTo>
                <a:lnTo>
                  <a:pt x="16390" y="25650"/>
                </a:lnTo>
                <a:lnTo>
                  <a:pt x="16910" y="25490"/>
                </a:lnTo>
                <a:lnTo>
                  <a:pt x="16960" y="25400"/>
                </a:lnTo>
                <a:lnTo>
                  <a:pt x="17010" y="25340"/>
                </a:lnTo>
                <a:lnTo>
                  <a:pt x="17000" y="25290"/>
                </a:lnTo>
                <a:lnTo>
                  <a:pt x="17000" y="25250"/>
                </a:lnTo>
                <a:lnTo>
                  <a:pt x="17010" y="25220"/>
                </a:lnTo>
                <a:lnTo>
                  <a:pt x="17010" y="25180"/>
                </a:lnTo>
                <a:lnTo>
                  <a:pt x="17000" y="25110"/>
                </a:lnTo>
                <a:lnTo>
                  <a:pt x="17010" y="25000"/>
                </a:lnTo>
                <a:lnTo>
                  <a:pt x="17020" y="24960"/>
                </a:lnTo>
                <a:lnTo>
                  <a:pt x="17030" y="24920"/>
                </a:lnTo>
                <a:lnTo>
                  <a:pt x="17060" y="24910"/>
                </a:lnTo>
                <a:lnTo>
                  <a:pt x="17100" y="24920"/>
                </a:lnTo>
                <a:lnTo>
                  <a:pt x="17210" y="25040"/>
                </a:lnTo>
                <a:lnTo>
                  <a:pt x="17250" y="25060"/>
                </a:lnTo>
                <a:lnTo>
                  <a:pt x="17400" y="25060"/>
                </a:lnTo>
                <a:lnTo>
                  <a:pt x="17450" y="25050"/>
                </a:lnTo>
                <a:lnTo>
                  <a:pt x="17500" y="25020"/>
                </a:lnTo>
                <a:lnTo>
                  <a:pt x="17600" y="24930"/>
                </a:lnTo>
                <a:lnTo>
                  <a:pt x="18100" y="24720"/>
                </a:lnTo>
                <a:lnTo>
                  <a:pt x="18360" y="24640"/>
                </a:lnTo>
                <a:lnTo>
                  <a:pt x="18580" y="24750"/>
                </a:lnTo>
                <a:lnTo>
                  <a:pt x="18720" y="24920"/>
                </a:lnTo>
                <a:lnTo>
                  <a:pt x="18890" y="25240"/>
                </a:lnTo>
                <a:lnTo>
                  <a:pt x="18920" y="25280"/>
                </a:lnTo>
                <a:lnTo>
                  <a:pt x="18980" y="25320"/>
                </a:lnTo>
                <a:lnTo>
                  <a:pt x="19270" y="25470"/>
                </a:lnTo>
                <a:lnTo>
                  <a:pt x="19570" y="25510"/>
                </a:lnTo>
                <a:lnTo>
                  <a:pt x="20120" y="25500"/>
                </a:lnTo>
                <a:lnTo>
                  <a:pt x="20210" y="25480"/>
                </a:lnTo>
                <a:lnTo>
                  <a:pt x="20220" y="25450"/>
                </a:lnTo>
                <a:lnTo>
                  <a:pt x="20210" y="25410"/>
                </a:lnTo>
                <a:lnTo>
                  <a:pt x="20210" y="25380"/>
                </a:lnTo>
                <a:lnTo>
                  <a:pt x="20200" y="25340"/>
                </a:lnTo>
                <a:lnTo>
                  <a:pt x="20210" y="25310"/>
                </a:lnTo>
                <a:lnTo>
                  <a:pt x="20230" y="25300"/>
                </a:lnTo>
                <a:lnTo>
                  <a:pt x="20270" y="25310"/>
                </a:lnTo>
                <a:lnTo>
                  <a:pt x="20330" y="25350"/>
                </a:lnTo>
                <a:lnTo>
                  <a:pt x="20460" y="25470"/>
                </a:lnTo>
                <a:lnTo>
                  <a:pt x="20590" y="25680"/>
                </a:lnTo>
                <a:lnTo>
                  <a:pt x="20660" y="25750"/>
                </a:lnTo>
                <a:lnTo>
                  <a:pt x="20720" y="25760"/>
                </a:lnTo>
                <a:lnTo>
                  <a:pt x="20810" y="25730"/>
                </a:lnTo>
                <a:lnTo>
                  <a:pt x="20860" y="25700"/>
                </a:lnTo>
                <a:lnTo>
                  <a:pt x="20920" y="25670"/>
                </a:lnTo>
                <a:lnTo>
                  <a:pt x="21010" y="25680"/>
                </a:lnTo>
                <a:lnTo>
                  <a:pt x="21090" y="25720"/>
                </a:lnTo>
                <a:lnTo>
                  <a:pt x="21190" y="25830"/>
                </a:lnTo>
                <a:lnTo>
                  <a:pt x="21220" y="25890"/>
                </a:lnTo>
                <a:lnTo>
                  <a:pt x="21250" y="25940"/>
                </a:lnTo>
                <a:lnTo>
                  <a:pt x="22800" y="26280"/>
                </a:lnTo>
                <a:lnTo>
                  <a:pt x="22840" y="26430"/>
                </a:lnTo>
                <a:lnTo>
                  <a:pt x="22860" y="26470"/>
                </a:lnTo>
                <a:lnTo>
                  <a:pt x="22870" y="26520"/>
                </a:lnTo>
                <a:lnTo>
                  <a:pt x="22840" y="26570"/>
                </a:lnTo>
                <a:lnTo>
                  <a:pt x="22760" y="26630"/>
                </a:lnTo>
                <a:lnTo>
                  <a:pt x="22020" y="26930"/>
                </a:lnTo>
                <a:lnTo>
                  <a:pt x="21880" y="26940"/>
                </a:lnTo>
                <a:lnTo>
                  <a:pt x="21780" y="26930"/>
                </a:lnTo>
                <a:lnTo>
                  <a:pt x="21580" y="26790"/>
                </a:lnTo>
                <a:lnTo>
                  <a:pt x="21530" y="26770"/>
                </a:lnTo>
                <a:lnTo>
                  <a:pt x="21480" y="26770"/>
                </a:lnTo>
                <a:lnTo>
                  <a:pt x="21410" y="26890"/>
                </a:lnTo>
                <a:lnTo>
                  <a:pt x="20920" y="28160"/>
                </a:lnTo>
                <a:lnTo>
                  <a:pt x="20890" y="28210"/>
                </a:lnTo>
                <a:lnTo>
                  <a:pt x="20620" y="28520"/>
                </a:lnTo>
                <a:lnTo>
                  <a:pt x="21320" y="28890"/>
                </a:lnTo>
                <a:lnTo>
                  <a:pt x="21360" y="28890"/>
                </a:lnTo>
                <a:lnTo>
                  <a:pt x="21420" y="28920"/>
                </a:lnTo>
                <a:lnTo>
                  <a:pt x="21770" y="29210"/>
                </a:lnTo>
                <a:lnTo>
                  <a:pt x="22490" y="29940"/>
                </a:lnTo>
                <a:lnTo>
                  <a:pt x="22140" y="30330"/>
                </a:lnTo>
                <a:lnTo>
                  <a:pt x="21010" y="32370"/>
                </a:lnTo>
                <a:lnTo>
                  <a:pt x="20740" y="32640"/>
                </a:lnTo>
                <a:lnTo>
                  <a:pt x="20670" y="32990"/>
                </a:lnTo>
                <a:lnTo>
                  <a:pt x="20650" y="33060"/>
                </a:lnTo>
                <a:lnTo>
                  <a:pt x="20640" y="33160"/>
                </a:lnTo>
                <a:lnTo>
                  <a:pt x="20630" y="33250"/>
                </a:lnTo>
                <a:lnTo>
                  <a:pt x="20560" y="33660"/>
                </a:lnTo>
                <a:lnTo>
                  <a:pt x="20540" y="33720"/>
                </a:lnTo>
                <a:lnTo>
                  <a:pt x="20500" y="33760"/>
                </a:lnTo>
                <a:lnTo>
                  <a:pt x="20460" y="33800"/>
                </a:lnTo>
                <a:lnTo>
                  <a:pt x="20480" y="33870"/>
                </a:lnTo>
                <a:lnTo>
                  <a:pt x="20500" y="33920"/>
                </a:lnTo>
                <a:lnTo>
                  <a:pt x="20920" y="34300"/>
                </a:lnTo>
                <a:lnTo>
                  <a:pt x="20810" y="34490"/>
                </a:lnTo>
                <a:lnTo>
                  <a:pt x="20740" y="34590"/>
                </a:lnTo>
                <a:lnTo>
                  <a:pt x="20710" y="34660"/>
                </a:lnTo>
                <a:lnTo>
                  <a:pt x="20720" y="34720"/>
                </a:lnTo>
                <a:lnTo>
                  <a:pt x="20750" y="34790"/>
                </a:lnTo>
                <a:lnTo>
                  <a:pt x="20750" y="34850"/>
                </a:lnTo>
                <a:lnTo>
                  <a:pt x="20700" y="34940"/>
                </a:lnTo>
                <a:lnTo>
                  <a:pt x="20660" y="34980"/>
                </a:lnTo>
                <a:lnTo>
                  <a:pt x="20640" y="35060"/>
                </a:lnTo>
                <a:lnTo>
                  <a:pt x="20660" y="35140"/>
                </a:lnTo>
                <a:lnTo>
                  <a:pt x="20720" y="35330"/>
                </a:lnTo>
                <a:lnTo>
                  <a:pt x="20770" y="35400"/>
                </a:lnTo>
                <a:lnTo>
                  <a:pt x="20810" y="35440"/>
                </a:lnTo>
                <a:lnTo>
                  <a:pt x="20850" y="35450"/>
                </a:lnTo>
                <a:lnTo>
                  <a:pt x="20890" y="35490"/>
                </a:lnTo>
                <a:lnTo>
                  <a:pt x="21050" y="35650"/>
                </a:lnTo>
                <a:lnTo>
                  <a:pt x="21100" y="35730"/>
                </a:lnTo>
                <a:lnTo>
                  <a:pt x="21130" y="35820"/>
                </a:lnTo>
                <a:lnTo>
                  <a:pt x="21130" y="35950"/>
                </a:lnTo>
                <a:lnTo>
                  <a:pt x="21080" y="36130"/>
                </a:lnTo>
                <a:lnTo>
                  <a:pt x="21030" y="36210"/>
                </a:lnTo>
                <a:lnTo>
                  <a:pt x="20960" y="36270"/>
                </a:lnTo>
                <a:lnTo>
                  <a:pt x="20700" y="36430"/>
                </a:lnTo>
                <a:lnTo>
                  <a:pt x="20520" y="36570"/>
                </a:lnTo>
                <a:lnTo>
                  <a:pt x="20480" y="36580"/>
                </a:lnTo>
                <a:lnTo>
                  <a:pt x="20450" y="36560"/>
                </a:lnTo>
                <a:lnTo>
                  <a:pt x="20230" y="36290"/>
                </a:lnTo>
                <a:lnTo>
                  <a:pt x="20180" y="36270"/>
                </a:lnTo>
                <a:lnTo>
                  <a:pt x="20150" y="36270"/>
                </a:lnTo>
                <a:lnTo>
                  <a:pt x="20090" y="36310"/>
                </a:lnTo>
                <a:lnTo>
                  <a:pt x="19980" y="36360"/>
                </a:lnTo>
                <a:lnTo>
                  <a:pt x="19980" y="36430"/>
                </a:lnTo>
                <a:lnTo>
                  <a:pt x="20030" y="36540"/>
                </a:lnTo>
                <a:lnTo>
                  <a:pt x="20160" y="36810"/>
                </a:lnTo>
                <a:lnTo>
                  <a:pt x="20210" y="36940"/>
                </a:lnTo>
                <a:lnTo>
                  <a:pt x="20200" y="37080"/>
                </a:lnTo>
                <a:lnTo>
                  <a:pt x="20160" y="37200"/>
                </a:lnTo>
                <a:lnTo>
                  <a:pt x="20130" y="37240"/>
                </a:lnTo>
                <a:lnTo>
                  <a:pt x="20100" y="37280"/>
                </a:lnTo>
                <a:lnTo>
                  <a:pt x="20050" y="37300"/>
                </a:lnTo>
                <a:lnTo>
                  <a:pt x="20000" y="37320"/>
                </a:lnTo>
                <a:lnTo>
                  <a:pt x="19960" y="37320"/>
                </a:lnTo>
                <a:lnTo>
                  <a:pt x="19910" y="37310"/>
                </a:lnTo>
                <a:lnTo>
                  <a:pt x="19800" y="37240"/>
                </a:lnTo>
                <a:lnTo>
                  <a:pt x="19690" y="37180"/>
                </a:lnTo>
                <a:lnTo>
                  <a:pt x="19630" y="37170"/>
                </a:lnTo>
                <a:lnTo>
                  <a:pt x="19550" y="37180"/>
                </a:lnTo>
                <a:lnTo>
                  <a:pt x="19290" y="37290"/>
                </a:lnTo>
                <a:lnTo>
                  <a:pt x="19230" y="37360"/>
                </a:lnTo>
                <a:lnTo>
                  <a:pt x="19230" y="37440"/>
                </a:lnTo>
                <a:lnTo>
                  <a:pt x="19930" y="38220"/>
                </a:lnTo>
                <a:lnTo>
                  <a:pt x="20020" y="38390"/>
                </a:lnTo>
                <a:lnTo>
                  <a:pt x="20010" y="38580"/>
                </a:lnTo>
                <a:lnTo>
                  <a:pt x="19880" y="38910"/>
                </a:lnTo>
                <a:lnTo>
                  <a:pt x="19850" y="39000"/>
                </a:lnTo>
                <a:lnTo>
                  <a:pt x="19860" y="39080"/>
                </a:lnTo>
                <a:lnTo>
                  <a:pt x="19910" y="39140"/>
                </a:lnTo>
                <a:lnTo>
                  <a:pt x="20020" y="39230"/>
                </a:lnTo>
                <a:lnTo>
                  <a:pt x="20090" y="39250"/>
                </a:lnTo>
                <a:lnTo>
                  <a:pt x="20170" y="39250"/>
                </a:lnTo>
                <a:lnTo>
                  <a:pt x="20430" y="39150"/>
                </a:lnTo>
                <a:lnTo>
                  <a:pt x="20530" y="39140"/>
                </a:lnTo>
                <a:lnTo>
                  <a:pt x="20580" y="39170"/>
                </a:lnTo>
                <a:lnTo>
                  <a:pt x="20610" y="39250"/>
                </a:lnTo>
                <a:lnTo>
                  <a:pt x="20550" y="39440"/>
                </a:lnTo>
                <a:lnTo>
                  <a:pt x="20540" y="39500"/>
                </a:lnTo>
                <a:lnTo>
                  <a:pt x="20570" y="39540"/>
                </a:lnTo>
                <a:lnTo>
                  <a:pt x="20640" y="39600"/>
                </a:lnTo>
                <a:lnTo>
                  <a:pt x="20690" y="39620"/>
                </a:lnTo>
                <a:lnTo>
                  <a:pt x="20800" y="39630"/>
                </a:lnTo>
                <a:lnTo>
                  <a:pt x="20870" y="39660"/>
                </a:lnTo>
                <a:lnTo>
                  <a:pt x="20900" y="39660"/>
                </a:lnTo>
                <a:lnTo>
                  <a:pt x="20950" y="39660"/>
                </a:lnTo>
                <a:lnTo>
                  <a:pt x="20990" y="39670"/>
                </a:lnTo>
                <a:lnTo>
                  <a:pt x="21030" y="39710"/>
                </a:lnTo>
                <a:lnTo>
                  <a:pt x="21070" y="39800"/>
                </a:lnTo>
                <a:lnTo>
                  <a:pt x="21080" y="39930"/>
                </a:lnTo>
                <a:lnTo>
                  <a:pt x="21000" y="40450"/>
                </a:lnTo>
                <a:lnTo>
                  <a:pt x="21110" y="41280"/>
                </a:lnTo>
                <a:lnTo>
                  <a:pt x="21070" y="41890"/>
                </a:lnTo>
                <a:lnTo>
                  <a:pt x="21190" y="42000"/>
                </a:lnTo>
                <a:lnTo>
                  <a:pt x="21210" y="42070"/>
                </a:lnTo>
                <a:lnTo>
                  <a:pt x="21230" y="42160"/>
                </a:lnTo>
                <a:lnTo>
                  <a:pt x="21220" y="42250"/>
                </a:lnTo>
                <a:lnTo>
                  <a:pt x="21200" y="42330"/>
                </a:lnTo>
                <a:lnTo>
                  <a:pt x="21170" y="42410"/>
                </a:lnTo>
                <a:lnTo>
                  <a:pt x="21140" y="42690"/>
                </a:lnTo>
                <a:lnTo>
                  <a:pt x="21240" y="42870"/>
                </a:lnTo>
                <a:lnTo>
                  <a:pt x="21290" y="42980"/>
                </a:lnTo>
                <a:lnTo>
                  <a:pt x="21270" y="43070"/>
                </a:lnTo>
                <a:lnTo>
                  <a:pt x="21170" y="43170"/>
                </a:lnTo>
                <a:lnTo>
                  <a:pt x="20900" y="43340"/>
                </a:lnTo>
                <a:lnTo>
                  <a:pt x="20520" y="43680"/>
                </a:lnTo>
                <a:lnTo>
                  <a:pt x="20340" y="43940"/>
                </a:lnTo>
                <a:lnTo>
                  <a:pt x="20220" y="44030"/>
                </a:lnTo>
                <a:lnTo>
                  <a:pt x="20160" y="44070"/>
                </a:lnTo>
                <a:lnTo>
                  <a:pt x="20130" y="44060"/>
                </a:lnTo>
                <a:lnTo>
                  <a:pt x="20090" y="44070"/>
                </a:lnTo>
                <a:lnTo>
                  <a:pt x="20040" y="44110"/>
                </a:lnTo>
                <a:lnTo>
                  <a:pt x="19950" y="44210"/>
                </a:lnTo>
                <a:lnTo>
                  <a:pt x="19890" y="44320"/>
                </a:lnTo>
                <a:lnTo>
                  <a:pt x="19840" y="44480"/>
                </a:lnTo>
                <a:lnTo>
                  <a:pt x="19830" y="44990"/>
                </a:lnTo>
                <a:lnTo>
                  <a:pt x="19760" y="45090"/>
                </a:lnTo>
                <a:lnTo>
                  <a:pt x="19650" y="45200"/>
                </a:lnTo>
                <a:lnTo>
                  <a:pt x="19350" y="45440"/>
                </a:lnTo>
                <a:lnTo>
                  <a:pt x="19220" y="45510"/>
                </a:lnTo>
                <a:lnTo>
                  <a:pt x="19120" y="45530"/>
                </a:lnTo>
                <a:lnTo>
                  <a:pt x="19090" y="45520"/>
                </a:lnTo>
                <a:lnTo>
                  <a:pt x="19050" y="45510"/>
                </a:lnTo>
                <a:lnTo>
                  <a:pt x="19020" y="45510"/>
                </a:lnTo>
                <a:lnTo>
                  <a:pt x="18990" y="45510"/>
                </a:lnTo>
                <a:lnTo>
                  <a:pt x="18920" y="45470"/>
                </a:lnTo>
                <a:lnTo>
                  <a:pt x="18880" y="45460"/>
                </a:lnTo>
                <a:lnTo>
                  <a:pt x="18850" y="45500"/>
                </a:lnTo>
                <a:lnTo>
                  <a:pt x="18810" y="45580"/>
                </a:lnTo>
                <a:lnTo>
                  <a:pt x="18700" y="46140"/>
                </a:lnTo>
                <a:lnTo>
                  <a:pt x="18640" y="46310"/>
                </a:lnTo>
                <a:lnTo>
                  <a:pt x="18510" y="46440"/>
                </a:lnTo>
                <a:lnTo>
                  <a:pt x="18510" y="46450"/>
                </a:lnTo>
                <a:lnTo>
                  <a:pt x="17830" y="46080"/>
                </a:lnTo>
                <a:lnTo>
                  <a:pt x="17660" y="45890"/>
                </a:lnTo>
                <a:lnTo>
                  <a:pt x="17540" y="45650"/>
                </a:lnTo>
                <a:lnTo>
                  <a:pt x="17240" y="45370"/>
                </a:lnTo>
                <a:lnTo>
                  <a:pt x="16910" y="45130"/>
                </a:lnTo>
                <a:lnTo>
                  <a:pt x="16670" y="45010"/>
                </a:lnTo>
                <a:lnTo>
                  <a:pt x="16490" y="45040"/>
                </a:lnTo>
                <a:lnTo>
                  <a:pt x="16330" y="45110"/>
                </a:lnTo>
                <a:lnTo>
                  <a:pt x="16170" y="45120"/>
                </a:lnTo>
                <a:lnTo>
                  <a:pt x="15970" y="44920"/>
                </a:lnTo>
                <a:lnTo>
                  <a:pt x="15430" y="44110"/>
                </a:lnTo>
                <a:lnTo>
                  <a:pt x="15290" y="44010"/>
                </a:lnTo>
                <a:lnTo>
                  <a:pt x="14880" y="43920"/>
                </a:lnTo>
                <a:lnTo>
                  <a:pt x="14720" y="43860"/>
                </a:lnTo>
                <a:lnTo>
                  <a:pt x="14560" y="43710"/>
                </a:lnTo>
                <a:lnTo>
                  <a:pt x="12920" y="41510"/>
                </a:lnTo>
                <a:lnTo>
                  <a:pt x="12420" y="41090"/>
                </a:lnTo>
                <a:lnTo>
                  <a:pt x="11380" y="40930"/>
                </a:lnTo>
                <a:lnTo>
                  <a:pt x="11220" y="40890"/>
                </a:lnTo>
                <a:lnTo>
                  <a:pt x="11220" y="40880"/>
                </a:lnTo>
                <a:lnTo>
                  <a:pt x="11300" y="40280"/>
                </a:lnTo>
                <a:lnTo>
                  <a:pt x="11600" y="39920"/>
                </a:lnTo>
                <a:lnTo>
                  <a:pt x="11680" y="39860"/>
                </a:lnTo>
                <a:lnTo>
                  <a:pt x="11850" y="39760"/>
                </a:lnTo>
                <a:lnTo>
                  <a:pt x="11900" y="39710"/>
                </a:lnTo>
                <a:lnTo>
                  <a:pt x="11920" y="39660"/>
                </a:lnTo>
                <a:lnTo>
                  <a:pt x="11890" y="39560"/>
                </a:lnTo>
                <a:lnTo>
                  <a:pt x="11870" y="39470"/>
                </a:lnTo>
                <a:lnTo>
                  <a:pt x="11870" y="39320"/>
                </a:lnTo>
                <a:lnTo>
                  <a:pt x="11900" y="39280"/>
                </a:lnTo>
                <a:lnTo>
                  <a:pt x="11940" y="39260"/>
                </a:lnTo>
                <a:lnTo>
                  <a:pt x="11980" y="39290"/>
                </a:lnTo>
                <a:lnTo>
                  <a:pt x="12060" y="39280"/>
                </a:lnTo>
                <a:lnTo>
                  <a:pt x="12170" y="39230"/>
                </a:lnTo>
                <a:lnTo>
                  <a:pt x="12410" y="39030"/>
                </a:lnTo>
                <a:lnTo>
                  <a:pt x="12580" y="38920"/>
                </a:lnTo>
                <a:lnTo>
                  <a:pt x="12650" y="38850"/>
                </a:lnTo>
                <a:lnTo>
                  <a:pt x="12660" y="38830"/>
                </a:lnTo>
                <a:lnTo>
                  <a:pt x="12630" y="38780"/>
                </a:lnTo>
                <a:lnTo>
                  <a:pt x="12610" y="38760"/>
                </a:lnTo>
                <a:lnTo>
                  <a:pt x="12580" y="38740"/>
                </a:lnTo>
                <a:lnTo>
                  <a:pt x="12560" y="38740"/>
                </a:lnTo>
                <a:lnTo>
                  <a:pt x="12300" y="38760"/>
                </a:lnTo>
                <a:lnTo>
                  <a:pt x="12270" y="38750"/>
                </a:lnTo>
                <a:lnTo>
                  <a:pt x="12230" y="38730"/>
                </a:lnTo>
                <a:lnTo>
                  <a:pt x="12150" y="38640"/>
                </a:lnTo>
                <a:lnTo>
                  <a:pt x="12020" y="38540"/>
                </a:lnTo>
                <a:lnTo>
                  <a:pt x="12000" y="38510"/>
                </a:lnTo>
                <a:lnTo>
                  <a:pt x="12000" y="38470"/>
                </a:lnTo>
                <a:lnTo>
                  <a:pt x="12000" y="38410"/>
                </a:lnTo>
                <a:lnTo>
                  <a:pt x="12020" y="38310"/>
                </a:lnTo>
                <a:lnTo>
                  <a:pt x="12030" y="38250"/>
                </a:lnTo>
                <a:lnTo>
                  <a:pt x="12020" y="38200"/>
                </a:lnTo>
                <a:lnTo>
                  <a:pt x="11930" y="38050"/>
                </a:lnTo>
                <a:lnTo>
                  <a:pt x="11940" y="38010"/>
                </a:lnTo>
                <a:lnTo>
                  <a:pt x="11970" y="37990"/>
                </a:lnTo>
                <a:lnTo>
                  <a:pt x="12030" y="37990"/>
                </a:lnTo>
                <a:lnTo>
                  <a:pt x="12400" y="38080"/>
                </a:lnTo>
                <a:lnTo>
                  <a:pt x="12580" y="38080"/>
                </a:lnTo>
                <a:lnTo>
                  <a:pt x="12650" y="38060"/>
                </a:lnTo>
                <a:lnTo>
                  <a:pt x="12810" y="37950"/>
                </a:lnTo>
                <a:lnTo>
                  <a:pt x="12930" y="37840"/>
                </a:lnTo>
                <a:lnTo>
                  <a:pt x="12990" y="37780"/>
                </a:lnTo>
                <a:lnTo>
                  <a:pt x="13060" y="37750"/>
                </a:lnTo>
                <a:lnTo>
                  <a:pt x="13120" y="37740"/>
                </a:lnTo>
                <a:lnTo>
                  <a:pt x="13220" y="37700"/>
                </a:lnTo>
                <a:lnTo>
                  <a:pt x="13270" y="37640"/>
                </a:lnTo>
                <a:lnTo>
                  <a:pt x="13290" y="37600"/>
                </a:lnTo>
                <a:lnTo>
                  <a:pt x="13280" y="37570"/>
                </a:lnTo>
                <a:lnTo>
                  <a:pt x="13260" y="37530"/>
                </a:lnTo>
                <a:lnTo>
                  <a:pt x="13230" y="37490"/>
                </a:lnTo>
                <a:lnTo>
                  <a:pt x="13150" y="37400"/>
                </a:lnTo>
                <a:lnTo>
                  <a:pt x="13130" y="37360"/>
                </a:lnTo>
                <a:lnTo>
                  <a:pt x="13120" y="37310"/>
                </a:lnTo>
                <a:lnTo>
                  <a:pt x="13110" y="37250"/>
                </a:lnTo>
                <a:lnTo>
                  <a:pt x="13150" y="37010"/>
                </a:lnTo>
                <a:lnTo>
                  <a:pt x="13190" y="36940"/>
                </a:lnTo>
                <a:lnTo>
                  <a:pt x="13250" y="36910"/>
                </a:lnTo>
                <a:lnTo>
                  <a:pt x="13310" y="36880"/>
                </a:lnTo>
                <a:lnTo>
                  <a:pt x="13410" y="36820"/>
                </a:lnTo>
                <a:lnTo>
                  <a:pt x="13460" y="36800"/>
                </a:lnTo>
                <a:lnTo>
                  <a:pt x="13490" y="36810"/>
                </a:lnTo>
                <a:lnTo>
                  <a:pt x="13510" y="36840"/>
                </a:lnTo>
                <a:lnTo>
                  <a:pt x="13510" y="36880"/>
                </a:lnTo>
                <a:lnTo>
                  <a:pt x="13530" y="36920"/>
                </a:lnTo>
                <a:lnTo>
                  <a:pt x="13560" y="37010"/>
                </a:lnTo>
                <a:lnTo>
                  <a:pt x="13490" y="37140"/>
                </a:lnTo>
                <a:lnTo>
                  <a:pt x="13470" y="37190"/>
                </a:lnTo>
                <a:lnTo>
                  <a:pt x="13470" y="37230"/>
                </a:lnTo>
                <a:lnTo>
                  <a:pt x="13490" y="37250"/>
                </a:lnTo>
                <a:lnTo>
                  <a:pt x="13540" y="37270"/>
                </a:lnTo>
                <a:lnTo>
                  <a:pt x="13750" y="37290"/>
                </a:lnTo>
                <a:lnTo>
                  <a:pt x="13830" y="37330"/>
                </a:lnTo>
                <a:lnTo>
                  <a:pt x="13950" y="37420"/>
                </a:lnTo>
                <a:lnTo>
                  <a:pt x="14020" y="37450"/>
                </a:lnTo>
                <a:lnTo>
                  <a:pt x="14090" y="37450"/>
                </a:lnTo>
                <a:lnTo>
                  <a:pt x="14520" y="37260"/>
                </a:lnTo>
                <a:lnTo>
                  <a:pt x="15020" y="36860"/>
                </a:lnTo>
                <a:lnTo>
                  <a:pt x="15200" y="36810"/>
                </a:lnTo>
                <a:lnTo>
                  <a:pt x="15290" y="36840"/>
                </a:lnTo>
                <a:lnTo>
                  <a:pt x="15340" y="36780"/>
                </a:lnTo>
                <a:lnTo>
                  <a:pt x="15400" y="36680"/>
                </a:lnTo>
                <a:lnTo>
                  <a:pt x="15500" y="36420"/>
                </a:lnTo>
                <a:lnTo>
                  <a:pt x="15520" y="36310"/>
                </a:lnTo>
                <a:lnTo>
                  <a:pt x="15520" y="36230"/>
                </a:lnTo>
                <a:lnTo>
                  <a:pt x="15500" y="36200"/>
                </a:lnTo>
                <a:lnTo>
                  <a:pt x="15470" y="36140"/>
                </a:lnTo>
                <a:lnTo>
                  <a:pt x="15450" y="36130"/>
                </a:lnTo>
                <a:lnTo>
                  <a:pt x="15420" y="36130"/>
                </a:lnTo>
                <a:lnTo>
                  <a:pt x="15350" y="36150"/>
                </a:lnTo>
                <a:lnTo>
                  <a:pt x="15320" y="36110"/>
                </a:lnTo>
                <a:lnTo>
                  <a:pt x="15280" y="36020"/>
                </a:lnTo>
                <a:lnTo>
                  <a:pt x="15310" y="35760"/>
                </a:lnTo>
                <a:lnTo>
                  <a:pt x="15320" y="35650"/>
                </a:lnTo>
                <a:lnTo>
                  <a:pt x="15280" y="35570"/>
                </a:lnTo>
                <a:lnTo>
                  <a:pt x="14950" y="35420"/>
                </a:lnTo>
                <a:lnTo>
                  <a:pt x="14880" y="35400"/>
                </a:lnTo>
                <a:lnTo>
                  <a:pt x="14840" y="35360"/>
                </a:lnTo>
                <a:lnTo>
                  <a:pt x="14810" y="35290"/>
                </a:lnTo>
                <a:lnTo>
                  <a:pt x="14770" y="35070"/>
                </a:lnTo>
                <a:lnTo>
                  <a:pt x="14790" y="34950"/>
                </a:lnTo>
                <a:lnTo>
                  <a:pt x="14870" y="34800"/>
                </a:lnTo>
                <a:lnTo>
                  <a:pt x="15310" y="34270"/>
                </a:lnTo>
                <a:lnTo>
                  <a:pt x="14440" y="33570"/>
                </a:lnTo>
                <a:lnTo>
                  <a:pt x="14350" y="33300"/>
                </a:lnTo>
                <a:lnTo>
                  <a:pt x="14350" y="33250"/>
                </a:lnTo>
                <a:lnTo>
                  <a:pt x="14360" y="33190"/>
                </a:lnTo>
                <a:lnTo>
                  <a:pt x="14480" y="32990"/>
                </a:lnTo>
                <a:lnTo>
                  <a:pt x="14610" y="32670"/>
                </a:lnTo>
                <a:lnTo>
                  <a:pt x="14650" y="32540"/>
                </a:lnTo>
                <a:lnTo>
                  <a:pt x="14650" y="32440"/>
                </a:lnTo>
                <a:lnTo>
                  <a:pt x="14610" y="32400"/>
                </a:lnTo>
                <a:lnTo>
                  <a:pt x="14570" y="32310"/>
                </a:lnTo>
                <a:lnTo>
                  <a:pt x="14520" y="32230"/>
                </a:lnTo>
                <a:lnTo>
                  <a:pt x="14430" y="32130"/>
                </a:lnTo>
                <a:lnTo>
                  <a:pt x="14380" y="32080"/>
                </a:lnTo>
                <a:lnTo>
                  <a:pt x="14310" y="32050"/>
                </a:lnTo>
                <a:lnTo>
                  <a:pt x="14220" y="32050"/>
                </a:lnTo>
                <a:lnTo>
                  <a:pt x="14170" y="32000"/>
                </a:lnTo>
                <a:lnTo>
                  <a:pt x="14110" y="31920"/>
                </a:lnTo>
                <a:lnTo>
                  <a:pt x="13840" y="31380"/>
                </a:lnTo>
                <a:lnTo>
                  <a:pt x="13770" y="31270"/>
                </a:lnTo>
                <a:lnTo>
                  <a:pt x="13650" y="31140"/>
                </a:lnTo>
                <a:lnTo>
                  <a:pt x="13540" y="30970"/>
                </a:lnTo>
                <a:lnTo>
                  <a:pt x="13480" y="30910"/>
                </a:lnTo>
                <a:lnTo>
                  <a:pt x="13330" y="30780"/>
                </a:lnTo>
                <a:lnTo>
                  <a:pt x="13300" y="30730"/>
                </a:lnTo>
                <a:lnTo>
                  <a:pt x="13310" y="30680"/>
                </a:lnTo>
                <a:lnTo>
                  <a:pt x="13340" y="30640"/>
                </a:lnTo>
                <a:lnTo>
                  <a:pt x="13380" y="30540"/>
                </a:lnTo>
                <a:lnTo>
                  <a:pt x="13370" y="30490"/>
                </a:lnTo>
                <a:lnTo>
                  <a:pt x="13320" y="30460"/>
                </a:lnTo>
                <a:lnTo>
                  <a:pt x="13040" y="30450"/>
                </a:lnTo>
                <a:lnTo>
                  <a:pt x="12970" y="30440"/>
                </a:lnTo>
                <a:lnTo>
                  <a:pt x="12920" y="30410"/>
                </a:lnTo>
                <a:lnTo>
                  <a:pt x="12830" y="30320"/>
                </a:lnTo>
                <a:lnTo>
                  <a:pt x="12720" y="30230"/>
                </a:lnTo>
                <a:lnTo>
                  <a:pt x="12670" y="30180"/>
                </a:lnTo>
                <a:lnTo>
                  <a:pt x="12640" y="30150"/>
                </a:lnTo>
                <a:lnTo>
                  <a:pt x="12600" y="30130"/>
                </a:lnTo>
                <a:lnTo>
                  <a:pt x="12570" y="30130"/>
                </a:lnTo>
                <a:lnTo>
                  <a:pt x="12350" y="30130"/>
                </a:lnTo>
                <a:lnTo>
                  <a:pt x="12140" y="30050"/>
                </a:lnTo>
                <a:lnTo>
                  <a:pt x="12090" y="29780"/>
                </a:lnTo>
                <a:lnTo>
                  <a:pt x="12230" y="29500"/>
                </a:lnTo>
                <a:lnTo>
                  <a:pt x="12470" y="29120"/>
                </a:lnTo>
                <a:lnTo>
                  <a:pt x="12550" y="29010"/>
                </a:lnTo>
                <a:lnTo>
                  <a:pt x="12610" y="28950"/>
                </a:lnTo>
                <a:lnTo>
                  <a:pt x="12760" y="28850"/>
                </a:lnTo>
                <a:lnTo>
                  <a:pt x="11890" y="27980"/>
                </a:lnTo>
                <a:lnTo>
                  <a:pt x="11970" y="27790"/>
                </a:lnTo>
                <a:lnTo>
                  <a:pt x="11970" y="27640"/>
                </a:lnTo>
                <a:lnTo>
                  <a:pt x="12150" y="27550"/>
                </a:lnTo>
                <a:lnTo>
                  <a:pt x="12180" y="27520"/>
                </a:lnTo>
                <a:lnTo>
                  <a:pt x="12210" y="27470"/>
                </a:lnTo>
                <a:lnTo>
                  <a:pt x="12320" y="27170"/>
                </a:lnTo>
                <a:lnTo>
                  <a:pt x="12350" y="27130"/>
                </a:lnTo>
                <a:lnTo>
                  <a:pt x="12410" y="27120"/>
                </a:lnTo>
                <a:lnTo>
                  <a:pt x="12460" y="27130"/>
                </a:lnTo>
                <a:lnTo>
                  <a:pt x="12520" y="27120"/>
                </a:lnTo>
                <a:lnTo>
                  <a:pt x="12560" y="27100"/>
                </a:lnTo>
                <a:lnTo>
                  <a:pt x="12610" y="27050"/>
                </a:lnTo>
                <a:lnTo>
                  <a:pt x="12900" y="26670"/>
                </a:lnTo>
                <a:lnTo>
                  <a:pt x="12980" y="26500"/>
                </a:lnTo>
                <a:lnTo>
                  <a:pt x="13070" y="26220"/>
                </a:lnTo>
                <a:lnTo>
                  <a:pt x="13070" y="26000"/>
                </a:lnTo>
                <a:lnTo>
                  <a:pt x="13030" y="25820"/>
                </a:lnTo>
                <a:lnTo>
                  <a:pt x="12970" y="25710"/>
                </a:lnTo>
                <a:lnTo>
                  <a:pt x="12900" y="25620"/>
                </a:lnTo>
                <a:lnTo>
                  <a:pt x="12840" y="25540"/>
                </a:lnTo>
                <a:lnTo>
                  <a:pt x="12780" y="25500"/>
                </a:lnTo>
                <a:lnTo>
                  <a:pt x="12720" y="25470"/>
                </a:lnTo>
                <a:lnTo>
                  <a:pt x="12560" y="25420"/>
                </a:lnTo>
                <a:lnTo>
                  <a:pt x="12530" y="25390"/>
                </a:lnTo>
                <a:lnTo>
                  <a:pt x="12490" y="25360"/>
                </a:lnTo>
                <a:lnTo>
                  <a:pt x="12450" y="25330"/>
                </a:lnTo>
                <a:lnTo>
                  <a:pt x="12370" y="25310"/>
                </a:lnTo>
                <a:lnTo>
                  <a:pt x="12270" y="25390"/>
                </a:lnTo>
                <a:lnTo>
                  <a:pt x="12130" y="25570"/>
                </a:lnTo>
                <a:lnTo>
                  <a:pt x="11680" y="26300"/>
                </a:lnTo>
                <a:lnTo>
                  <a:pt x="11660" y="26340"/>
                </a:lnTo>
                <a:lnTo>
                  <a:pt x="11650" y="26360"/>
                </a:lnTo>
                <a:lnTo>
                  <a:pt x="11620" y="26370"/>
                </a:lnTo>
                <a:lnTo>
                  <a:pt x="11590" y="26380"/>
                </a:lnTo>
                <a:lnTo>
                  <a:pt x="11560" y="26390"/>
                </a:lnTo>
                <a:lnTo>
                  <a:pt x="11460" y="26460"/>
                </a:lnTo>
                <a:lnTo>
                  <a:pt x="11390" y="26530"/>
                </a:lnTo>
                <a:lnTo>
                  <a:pt x="11350" y="26580"/>
                </a:lnTo>
                <a:lnTo>
                  <a:pt x="11320" y="26630"/>
                </a:lnTo>
                <a:lnTo>
                  <a:pt x="11290" y="26730"/>
                </a:lnTo>
                <a:lnTo>
                  <a:pt x="11260" y="26780"/>
                </a:lnTo>
                <a:lnTo>
                  <a:pt x="11230" y="26810"/>
                </a:lnTo>
                <a:lnTo>
                  <a:pt x="11110" y="26890"/>
                </a:lnTo>
                <a:lnTo>
                  <a:pt x="10960" y="26960"/>
                </a:lnTo>
                <a:lnTo>
                  <a:pt x="10890" y="27010"/>
                </a:lnTo>
                <a:lnTo>
                  <a:pt x="10830" y="27080"/>
                </a:lnTo>
                <a:lnTo>
                  <a:pt x="10770" y="27230"/>
                </a:lnTo>
                <a:lnTo>
                  <a:pt x="10700" y="27300"/>
                </a:lnTo>
                <a:lnTo>
                  <a:pt x="10570" y="27340"/>
                </a:lnTo>
                <a:lnTo>
                  <a:pt x="10380" y="27350"/>
                </a:lnTo>
                <a:lnTo>
                  <a:pt x="10090" y="27430"/>
                </a:lnTo>
                <a:lnTo>
                  <a:pt x="9870" y="27560"/>
                </a:lnTo>
                <a:lnTo>
                  <a:pt x="9210" y="27850"/>
                </a:lnTo>
                <a:lnTo>
                  <a:pt x="9120" y="27870"/>
                </a:lnTo>
                <a:lnTo>
                  <a:pt x="8960" y="27820"/>
                </a:lnTo>
                <a:lnTo>
                  <a:pt x="8260" y="27490"/>
                </a:lnTo>
                <a:lnTo>
                  <a:pt x="8050" y="27430"/>
                </a:lnTo>
                <a:lnTo>
                  <a:pt x="7950" y="27430"/>
                </a:lnTo>
                <a:lnTo>
                  <a:pt x="8000" y="27550"/>
                </a:lnTo>
                <a:lnTo>
                  <a:pt x="8020" y="27610"/>
                </a:lnTo>
                <a:lnTo>
                  <a:pt x="8010" y="27650"/>
                </a:lnTo>
                <a:lnTo>
                  <a:pt x="7960" y="27660"/>
                </a:lnTo>
                <a:lnTo>
                  <a:pt x="7230" y="27690"/>
                </a:lnTo>
                <a:lnTo>
                  <a:pt x="6270" y="27990"/>
                </a:lnTo>
                <a:lnTo>
                  <a:pt x="6210" y="27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