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Trenciansky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Slovakia • State Map | Fully Editable Vector Shape</a:t>
            </a:r>
          </a:p>
        </p:txBody>
      </p:sp>
      <p:sp>
        <p:nvSpPr>
          <p:cNvPr id="101" name="Trenciansky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28760" y="8910"/>
                </a:moveTo>
                <a:lnTo>
                  <a:pt x="28840" y="9020"/>
                </a:lnTo>
                <a:lnTo>
                  <a:pt x="29120" y="9110"/>
                </a:lnTo>
                <a:lnTo>
                  <a:pt x="29130" y="9300"/>
                </a:lnTo>
                <a:lnTo>
                  <a:pt x="29130" y="9350"/>
                </a:lnTo>
                <a:lnTo>
                  <a:pt x="29140" y="9400"/>
                </a:lnTo>
                <a:lnTo>
                  <a:pt x="29160" y="9440"/>
                </a:lnTo>
                <a:lnTo>
                  <a:pt x="30140" y="11080"/>
                </a:lnTo>
                <a:lnTo>
                  <a:pt x="30180" y="11170"/>
                </a:lnTo>
                <a:lnTo>
                  <a:pt x="30200" y="11230"/>
                </a:lnTo>
                <a:lnTo>
                  <a:pt x="30200" y="11270"/>
                </a:lnTo>
                <a:lnTo>
                  <a:pt x="30170" y="11330"/>
                </a:lnTo>
                <a:lnTo>
                  <a:pt x="30170" y="11360"/>
                </a:lnTo>
                <a:lnTo>
                  <a:pt x="30180" y="11400"/>
                </a:lnTo>
                <a:lnTo>
                  <a:pt x="30260" y="11560"/>
                </a:lnTo>
                <a:lnTo>
                  <a:pt x="30280" y="11610"/>
                </a:lnTo>
                <a:lnTo>
                  <a:pt x="30290" y="11650"/>
                </a:lnTo>
                <a:lnTo>
                  <a:pt x="30280" y="11670"/>
                </a:lnTo>
                <a:lnTo>
                  <a:pt x="30310" y="11730"/>
                </a:lnTo>
                <a:lnTo>
                  <a:pt x="30510" y="12090"/>
                </a:lnTo>
                <a:lnTo>
                  <a:pt x="30600" y="12210"/>
                </a:lnTo>
                <a:lnTo>
                  <a:pt x="30680" y="12300"/>
                </a:lnTo>
                <a:lnTo>
                  <a:pt x="31070" y="12560"/>
                </a:lnTo>
                <a:lnTo>
                  <a:pt x="31090" y="12560"/>
                </a:lnTo>
                <a:lnTo>
                  <a:pt x="31150" y="12560"/>
                </a:lnTo>
                <a:lnTo>
                  <a:pt x="31190" y="12570"/>
                </a:lnTo>
                <a:lnTo>
                  <a:pt x="31240" y="12610"/>
                </a:lnTo>
                <a:lnTo>
                  <a:pt x="31430" y="12790"/>
                </a:lnTo>
                <a:lnTo>
                  <a:pt x="31500" y="12840"/>
                </a:lnTo>
                <a:lnTo>
                  <a:pt x="31560" y="12860"/>
                </a:lnTo>
                <a:lnTo>
                  <a:pt x="31650" y="12890"/>
                </a:lnTo>
                <a:lnTo>
                  <a:pt x="31950" y="13070"/>
                </a:lnTo>
                <a:lnTo>
                  <a:pt x="32030" y="13150"/>
                </a:lnTo>
                <a:lnTo>
                  <a:pt x="32160" y="13330"/>
                </a:lnTo>
                <a:lnTo>
                  <a:pt x="32200" y="13450"/>
                </a:lnTo>
                <a:lnTo>
                  <a:pt x="32210" y="13630"/>
                </a:lnTo>
                <a:lnTo>
                  <a:pt x="32200" y="13720"/>
                </a:lnTo>
                <a:lnTo>
                  <a:pt x="32220" y="13820"/>
                </a:lnTo>
                <a:lnTo>
                  <a:pt x="32230" y="13870"/>
                </a:lnTo>
                <a:lnTo>
                  <a:pt x="32430" y="14180"/>
                </a:lnTo>
                <a:lnTo>
                  <a:pt x="32000" y="14630"/>
                </a:lnTo>
                <a:lnTo>
                  <a:pt x="31940" y="14720"/>
                </a:lnTo>
                <a:lnTo>
                  <a:pt x="31960" y="14760"/>
                </a:lnTo>
                <a:lnTo>
                  <a:pt x="31990" y="14770"/>
                </a:lnTo>
                <a:lnTo>
                  <a:pt x="32050" y="14770"/>
                </a:lnTo>
                <a:lnTo>
                  <a:pt x="32280" y="14840"/>
                </a:lnTo>
                <a:lnTo>
                  <a:pt x="32310" y="14860"/>
                </a:lnTo>
                <a:lnTo>
                  <a:pt x="32350" y="14900"/>
                </a:lnTo>
                <a:lnTo>
                  <a:pt x="32380" y="14940"/>
                </a:lnTo>
                <a:lnTo>
                  <a:pt x="32410" y="14980"/>
                </a:lnTo>
                <a:lnTo>
                  <a:pt x="32450" y="15090"/>
                </a:lnTo>
                <a:lnTo>
                  <a:pt x="32470" y="15120"/>
                </a:lnTo>
                <a:lnTo>
                  <a:pt x="32500" y="15140"/>
                </a:lnTo>
                <a:lnTo>
                  <a:pt x="32560" y="15170"/>
                </a:lnTo>
                <a:lnTo>
                  <a:pt x="32580" y="15190"/>
                </a:lnTo>
                <a:lnTo>
                  <a:pt x="32610" y="15220"/>
                </a:lnTo>
                <a:lnTo>
                  <a:pt x="32630" y="15250"/>
                </a:lnTo>
                <a:lnTo>
                  <a:pt x="32640" y="15290"/>
                </a:lnTo>
                <a:lnTo>
                  <a:pt x="32630" y="15340"/>
                </a:lnTo>
                <a:lnTo>
                  <a:pt x="32610" y="15430"/>
                </a:lnTo>
                <a:lnTo>
                  <a:pt x="32600" y="15480"/>
                </a:lnTo>
                <a:lnTo>
                  <a:pt x="32600" y="15510"/>
                </a:lnTo>
                <a:lnTo>
                  <a:pt x="32610" y="15540"/>
                </a:lnTo>
                <a:lnTo>
                  <a:pt x="32620" y="15580"/>
                </a:lnTo>
                <a:lnTo>
                  <a:pt x="32610" y="15620"/>
                </a:lnTo>
                <a:lnTo>
                  <a:pt x="32580" y="15690"/>
                </a:lnTo>
                <a:lnTo>
                  <a:pt x="32570" y="15740"/>
                </a:lnTo>
                <a:lnTo>
                  <a:pt x="32560" y="15790"/>
                </a:lnTo>
                <a:lnTo>
                  <a:pt x="32610" y="16110"/>
                </a:lnTo>
                <a:lnTo>
                  <a:pt x="32580" y="16250"/>
                </a:lnTo>
                <a:lnTo>
                  <a:pt x="32500" y="16410"/>
                </a:lnTo>
                <a:lnTo>
                  <a:pt x="32280" y="16710"/>
                </a:lnTo>
                <a:lnTo>
                  <a:pt x="32100" y="16930"/>
                </a:lnTo>
                <a:lnTo>
                  <a:pt x="31950" y="17060"/>
                </a:lnTo>
                <a:lnTo>
                  <a:pt x="31470" y="17190"/>
                </a:lnTo>
                <a:lnTo>
                  <a:pt x="31370" y="17250"/>
                </a:lnTo>
                <a:lnTo>
                  <a:pt x="31280" y="17340"/>
                </a:lnTo>
                <a:lnTo>
                  <a:pt x="31130" y="17610"/>
                </a:lnTo>
                <a:lnTo>
                  <a:pt x="31040" y="17700"/>
                </a:lnTo>
                <a:lnTo>
                  <a:pt x="30970" y="17760"/>
                </a:lnTo>
                <a:lnTo>
                  <a:pt x="30500" y="18030"/>
                </a:lnTo>
                <a:lnTo>
                  <a:pt x="30590" y="18230"/>
                </a:lnTo>
                <a:lnTo>
                  <a:pt x="30730" y="18330"/>
                </a:lnTo>
                <a:lnTo>
                  <a:pt x="31020" y="18390"/>
                </a:lnTo>
                <a:lnTo>
                  <a:pt x="31240" y="18460"/>
                </a:lnTo>
                <a:lnTo>
                  <a:pt x="31300" y="18470"/>
                </a:lnTo>
                <a:lnTo>
                  <a:pt x="31420" y="18450"/>
                </a:lnTo>
                <a:lnTo>
                  <a:pt x="31850" y="18200"/>
                </a:lnTo>
                <a:lnTo>
                  <a:pt x="31960" y="18090"/>
                </a:lnTo>
                <a:lnTo>
                  <a:pt x="32010" y="18010"/>
                </a:lnTo>
                <a:lnTo>
                  <a:pt x="32020" y="17970"/>
                </a:lnTo>
                <a:lnTo>
                  <a:pt x="32030" y="17930"/>
                </a:lnTo>
                <a:lnTo>
                  <a:pt x="32050" y="17890"/>
                </a:lnTo>
                <a:lnTo>
                  <a:pt x="32260" y="17660"/>
                </a:lnTo>
                <a:lnTo>
                  <a:pt x="32300" y="17660"/>
                </a:lnTo>
                <a:lnTo>
                  <a:pt x="32340" y="17700"/>
                </a:lnTo>
                <a:lnTo>
                  <a:pt x="32440" y="17900"/>
                </a:lnTo>
                <a:lnTo>
                  <a:pt x="32470" y="17940"/>
                </a:lnTo>
                <a:lnTo>
                  <a:pt x="32620" y="17950"/>
                </a:lnTo>
                <a:lnTo>
                  <a:pt x="33140" y="17790"/>
                </a:lnTo>
                <a:lnTo>
                  <a:pt x="33800" y="17970"/>
                </a:lnTo>
                <a:lnTo>
                  <a:pt x="34110" y="18000"/>
                </a:lnTo>
                <a:lnTo>
                  <a:pt x="34200" y="18050"/>
                </a:lnTo>
                <a:lnTo>
                  <a:pt x="34260" y="18090"/>
                </a:lnTo>
                <a:lnTo>
                  <a:pt x="34580" y="18510"/>
                </a:lnTo>
                <a:lnTo>
                  <a:pt x="34500" y="18580"/>
                </a:lnTo>
                <a:lnTo>
                  <a:pt x="34470" y="18630"/>
                </a:lnTo>
                <a:lnTo>
                  <a:pt x="34430" y="18670"/>
                </a:lnTo>
                <a:lnTo>
                  <a:pt x="34390" y="18700"/>
                </a:lnTo>
                <a:lnTo>
                  <a:pt x="34360" y="18720"/>
                </a:lnTo>
                <a:lnTo>
                  <a:pt x="34340" y="18750"/>
                </a:lnTo>
                <a:lnTo>
                  <a:pt x="34330" y="18780"/>
                </a:lnTo>
                <a:lnTo>
                  <a:pt x="34320" y="18820"/>
                </a:lnTo>
                <a:lnTo>
                  <a:pt x="34300" y="18870"/>
                </a:lnTo>
                <a:lnTo>
                  <a:pt x="34280" y="18920"/>
                </a:lnTo>
                <a:lnTo>
                  <a:pt x="34240" y="18990"/>
                </a:lnTo>
                <a:lnTo>
                  <a:pt x="34210" y="19040"/>
                </a:lnTo>
                <a:lnTo>
                  <a:pt x="34220" y="19130"/>
                </a:lnTo>
                <a:lnTo>
                  <a:pt x="34310" y="19500"/>
                </a:lnTo>
                <a:lnTo>
                  <a:pt x="34320" y="19630"/>
                </a:lnTo>
                <a:lnTo>
                  <a:pt x="34310" y="19720"/>
                </a:lnTo>
                <a:lnTo>
                  <a:pt x="34270" y="19870"/>
                </a:lnTo>
                <a:lnTo>
                  <a:pt x="34260" y="19930"/>
                </a:lnTo>
                <a:lnTo>
                  <a:pt x="34260" y="20000"/>
                </a:lnTo>
                <a:lnTo>
                  <a:pt x="34280" y="20110"/>
                </a:lnTo>
                <a:lnTo>
                  <a:pt x="34290" y="20170"/>
                </a:lnTo>
                <a:lnTo>
                  <a:pt x="34280" y="20230"/>
                </a:lnTo>
                <a:lnTo>
                  <a:pt x="34260" y="20380"/>
                </a:lnTo>
                <a:lnTo>
                  <a:pt x="34260" y="20520"/>
                </a:lnTo>
                <a:lnTo>
                  <a:pt x="34300" y="20600"/>
                </a:lnTo>
                <a:lnTo>
                  <a:pt x="34360" y="20690"/>
                </a:lnTo>
                <a:lnTo>
                  <a:pt x="34720" y="21020"/>
                </a:lnTo>
                <a:lnTo>
                  <a:pt x="34770" y="21050"/>
                </a:lnTo>
                <a:lnTo>
                  <a:pt x="34800" y="21060"/>
                </a:lnTo>
                <a:lnTo>
                  <a:pt x="34880" y="21090"/>
                </a:lnTo>
                <a:lnTo>
                  <a:pt x="34920" y="21110"/>
                </a:lnTo>
                <a:lnTo>
                  <a:pt x="34980" y="21150"/>
                </a:lnTo>
                <a:lnTo>
                  <a:pt x="35020" y="21170"/>
                </a:lnTo>
                <a:lnTo>
                  <a:pt x="35080" y="21190"/>
                </a:lnTo>
                <a:lnTo>
                  <a:pt x="35340" y="21430"/>
                </a:lnTo>
                <a:lnTo>
                  <a:pt x="35430" y="21480"/>
                </a:lnTo>
                <a:lnTo>
                  <a:pt x="35480" y="21520"/>
                </a:lnTo>
                <a:lnTo>
                  <a:pt x="35480" y="21540"/>
                </a:lnTo>
                <a:lnTo>
                  <a:pt x="35440" y="21590"/>
                </a:lnTo>
                <a:lnTo>
                  <a:pt x="35430" y="21650"/>
                </a:lnTo>
                <a:lnTo>
                  <a:pt x="35440" y="21730"/>
                </a:lnTo>
                <a:lnTo>
                  <a:pt x="35490" y="21900"/>
                </a:lnTo>
                <a:lnTo>
                  <a:pt x="35550" y="22020"/>
                </a:lnTo>
                <a:lnTo>
                  <a:pt x="35650" y="22190"/>
                </a:lnTo>
                <a:lnTo>
                  <a:pt x="36200" y="22870"/>
                </a:lnTo>
                <a:lnTo>
                  <a:pt x="36250" y="22950"/>
                </a:lnTo>
                <a:lnTo>
                  <a:pt x="36290" y="23180"/>
                </a:lnTo>
                <a:lnTo>
                  <a:pt x="36280" y="23340"/>
                </a:lnTo>
                <a:lnTo>
                  <a:pt x="36260" y="23390"/>
                </a:lnTo>
                <a:lnTo>
                  <a:pt x="36230" y="23450"/>
                </a:lnTo>
                <a:lnTo>
                  <a:pt x="36170" y="23530"/>
                </a:lnTo>
                <a:lnTo>
                  <a:pt x="35980" y="23930"/>
                </a:lnTo>
                <a:lnTo>
                  <a:pt x="35760" y="24270"/>
                </a:lnTo>
                <a:lnTo>
                  <a:pt x="35700" y="24310"/>
                </a:lnTo>
                <a:lnTo>
                  <a:pt x="35630" y="24330"/>
                </a:lnTo>
                <a:lnTo>
                  <a:pt x="35390" y="24340"/>
                </a:lnTo>
                <a:lnTo>
                  <a:pt x="35300" y="24390"/>
                </a:lnTo>
                <a:lnTo>
                  <a:pt x="35230" y="24490"/>
                </a:lnTo>
                <a:lnTo>
                  <a:pt x="34850" y="25210"/>
                </a:lnTo>
                <a:lnTo>
                  <a:pt x="34790" y="25290"/>
                </a:lnTo>
                <a:lnTo>
                  <a:pt x="34560" y="25490"/>
                </a:lnTo>
                <a:lnTo>
                  <a:pt x="34500" y="25550"/>
                </a:lnTo>
                <a:lnTo>
                  <a:pt x="34480" y="25600"/>
                </a:lnTo>
                <a:lnTo>
                  <a:pt x="34510" y="25810"/>
                </a:lnTo>
                <a:lnTo>
                  <a:pt x="34510" y="25910"/>
                </a:lnTo>
                <a:lnTo>
                  <a:pt x="34400" y="25940"/>
                </a:lnTo>
                <a:lnTo>
                  <a:pt x="34310" y="25940"/>
                </a:lnTo>
                <a:lnTo>
                  <a:pt x="33440" y="25700"/>
                </a:lnTo>
                <a:lnTo>
                  <a:pt x="33010" y="26320"/>
                </a:lnTo>
                <a:lnTo>
                  <a:pt x="32780" y="26600"/>
                </a:lnTo>
                <a:lnTo>
                  <a:pt x="32700" y="26710"/>
                </a:lnTo>
                <a:lnTo>
                  <a:pt x="32660" y="26780"/>
                </a:lnTo>
                <a:lnTo>
                  <a:pt x="32640" y="26850"/>
                </a:lnTo>
                <a:lnTo>
                  <a:pt x="32630" y="26900"/>
                </a:lnTo>
                <a:lnTo>
                  <a:pt x="32630" y="26940"/>
                </a:lnTo>
                <a:lnTo>
                  <a:pt x="32630" y="26970"/>
                </a:lnTo>
                <a:lnTo>
                  <a:pt x="32630" y="27010"/>
                </a:lnTo>
                <a:lnTo>
                  <a:pt x="32620" y="27050"/>
                </a:lnTo>
                <a:lnTo>
                  <a:pt x="32570" y="27210"/>
                </a:lnTo>
                <a:lnTo>
                  <a:pt x="32560" y="27250"/>
                </a:lnTo>
                <a:lnTo>
                  <a:pt x="32550" y="27300"/>
                </a:lnTo>
                <a:lnTo>
                  <a:pt x="30990" y="27500"/>
                </a:lnTo>
                <a:lnTo>
                  <a:pt x="30810" y="27890"/>
                </a:lnTo>
                <a:lnTo>
                  <a:pt x="29690" y="28570"/>
                </a:lnTo>
                <a:lnTo>
                  <a:pt x="29180" y="29020"/>
                </a:lnTo>
                <a:lnTo>
                  <a:pt x="28940" y="29160"/>
                </a:lnTo>
                <a:lnTo>
                  <a:pt x="28910" y="29190"/>
                </a:lnTo>
                <a:lnTo>
                  <a:pt x="28900" y="29210"/>
                </a:lnTo>
                <a:lnTo>
                  <a:pt x="28900" y="29240"/>
                </a:lnTo>
                <a:lnTo>
                  <a:pt x="28880" y="29260"/>
                </a:lnTo>
                <a:lnTo>
                  <a:pt x="28840" y="29270"/>
                </a:lnTo>
                <a:lnTo>
                  <a:pt x="28730" y="29180"/>
                </a:lnTo>
                <a:lnTo>
                  <a:pt x="28630" y="29030"/>
                </a:lnTo>
                <a:lnTo>
                  <a:pt x="28600" y="29010"/>
                </a:lnTo>
                <a:lnTo>
                  <a:pt x="28570" y="29030"/>
                </a:lnTo>
                <a:lnTo>
                  <a:pt x="28520" y="29110"/>
                </a:lnTo>
                <a:lnTo>
                  <a:pt x="28490" y="29200"/>
                </a:lnTo>
                <a:lnTo>
                  <a:pt x="28480" y="29220"/>
                </a:lnTo>
                <a:lnTo>
                  <a:pt x="28370" y="29210"/>
                </a:lnTo>
                <a:lnTo>
                  <a:pt x="27980" y="29070"/>
                </a:lnTo>
                <a:lnTo>
                  <a:pt x="27800" y="28530"/>
                </a:lnTo>
                <a:lnTo>
                  <a:pt x="27650" y="28190"/>
                </a:lnTo>
                <a:lnTo>
                  <a:pt x="27580" y="28110"/>
                </a:lnTo>
                <a:lnTo>
                  <a:pt x="27260" y="27900"/>
                </a:lnTo>
                <a:lnTo>
                  <a:pt x="27180" y="27810"/>
                </a:lnTo>
                <a:lnTo>
                  <a:pt x="27120" y="27760"/>
                </a:lnTo>
                <a:lnTo>
                  <a:pt x="27060" y="27730"/>
                </a:lnTo>
                <a:lnTo>
                  <a:pt x="26870" y="27740"/>
                </a:lnTo>
                <a:lnTo>
                  <a:pt x="26800" y="27720"/>
                </a:lnTo>
                <a:lnTo>
                  <a:pt x="26760" y="27670"/>
                </a:lnTo>
                <a:lnTo>
                  <a:pt x="26750" y="27560"/>
                </a:lnTo>
                <a:lnTo>
                  <a:pt x="26700" y="27500"/>
                </a:lnTo>
                <a:lnTo>
                  <a:pt x="26660" y="27450"/>
                </a:lnTo>
                <a:lnTo>
                  <a:pt x="26630" y="27350"/>
                </a:lnTo>
                <a:lnTo>
                  <a:pt x="26640" y="27190"/>
                </a:lnTo>
                <a:lnTo>
                  <a:pt x="26770" y="26950"/>
                </a:lnTo>
                <a:lnTo>
                  <a:pt x="26910" y="26750"/>
                </a:lnTo>
                <a:lnTo>
                  <a:pt x="27000" y="26520"/>
                </a:lnTo>
                <a:lnTo>
                  <a:pt x="26990" y="26370"/>
                </a:lnTo>
                <a:lnTo>
                  <a:pt x="26860" y="26160"/>
                </a:lnTo>
                <a:lnTo>
                  <a:pt x="26680" y="25980"/>
                </a:lnTo>
                <a:lnTo>
                  <a:pt x="26400" y="25910"/>
                </a:lnTo>
                <a:lnTo>
                  <a:pt x="25710" y="25510"/>
                </a:lnTo>
                <a:lnTo>
                  <a:pt x="25580" y="25330"/>
                </a:lnTo>
                <a:lnTo>
                  <a:pt x="25410" y="25000"/>
                </a:lnTo>
                <a:lnTo>
                  <a:pt x="25320" y="24890"/>
                </a:lnTo>
                <a:lnTo>
                  <a:pt x="24970" y="24520"/>
                </a:lnTo>
                <a:lnTo>
                  <a:pt x="24840" y="24440"/>
                </a:lnTo>
                <a:lnTo>
                  <a:pt x="23710" y="24200"/>
                </a:lnTo>
                <a:lnTo>
                  <a:pt x="23680" y="24160"/>
                </a:lnTo>
                <a:lnTo>
                  <a:pt x="23660" y="24060"/>
                </a:lnTo>
                <a:lnTo>
                  <a:pt x="23670" y="23990"/>
                </a:lnTo>
                <a:lnTo>
                  <a:pt x="23660" y="23940"/>
                </a:lnTo>
                <a:lnTo>
                  <a:pt x="23620" y="23910"/>
                </a:lnTo>
                <a:lnTo>
                  <a:pt x="23570" y="23880"/>
                </a:lnTo>
                <a:lnTo>
                  <a:pt x="23240" y="23850"/>
                </a:lnTo>
                <a:lnTo>
                  <a:pt x="23120" y="23940"/>
                </a:lnTo>
                <a:lnTo>
                  <a:pt x="23040" y="24040"/>
                </a:lnTo>
                <a:lnTo>
                  <a:pt x="23030" y="24110"/>
                </a:lnTo>
                <a:lnTo>
                  <a:pt x="23030" y="24190"/>
                </a:lnTo>
                <a:lnTo>
                  <a:pt x="23060" y="24340"/>
                </a:lnTo>
                <a:lnTo>
                  <a:pt x="23080" y="24440"/>
                </a:lnTo>
                <a:lnTo>
                  <a:pt x="23090" y="24550"/>
                </a:lnTo>
                <a:lnTo>
                  <a:pt x="23080" y="24710"/>
                </a:lnTo>
                <a:lnTo>
                  <a:pt x="23100" y="24780"/>
                </a:lnTo>
                <a:lnTo>
                  <a:pt x="23110" y="24820"/>
                </a:lnTo>
                <a:lnTo>
                  <a:pt x="23130" y="24840"/>
                </a:lnTo>
                <a:lnTo>
                  <a:pt x="23140" y="24860"/>
                </a:lnTo>
                <a:lnTo>
                  <a:pt x="23160" y="24900"/>
                </a:lnTo>
                <a:lnTo>
                  <a:pt x="23180" y="24980"/>
                </a:lnTo>
                <a:lnTo>
                  <a:pt x="23250" y="25130"/>
                </a:lnTo>
                <a:lnTo>
                  <a:pt x="23260" y="25150"/>
                </a:lnTo>
                <a:lnTo>
                  <a:pt x="23270" y="25160"/>
                </a:lnTo>
                <a:lnTo>
                  <a:pt x="23290" y="25170"/>
                </a:lnTo>
                <a:lnTo>
                  <a:pt x="23300" y="25180"/>
                </a:lnTo>
                <a:lnTo>
                  <a:pt x="23310" y="25220"/>
                </a:lnTo>
                <a:lnTo>
                  <a:pt x="23330" y="25240"/>
                </a:lnTo>
                <a:lnTo>
                  <a:pt x="23350" y="25260"/>
                </a:lnTo>
                <a:lnTo>
                  <a:pt x="23360" y="25280"/>
                </a:lnTo>
                <a:lnTo>
                  <a:pt x="23380" y="25310"/>
                </a:lnTo>
                <a:lnTo>
                  <a:pt x="23410" y="25470"/>
                </a:lnTo>
                <a:lnTo>
                  <a:pt x="23420" y="25600"/>
                </a:lnTo>
                <a:lnTo>
                  <a:pt x="23410" y="25710"/>
                </a:lnTo>
                <a:lnTo>
                  <a:pt x="23380" y="25860"/>
                </a:lnTo>
                <a:lnTo>
                  <a:pt x="23360" y="25920"/>
                </a:lnTo>
                <a:lnTo>
                  <a:pt x="23320" y="25950"/>
                </a:lnTo>
                <a:lnTo>
                  <a:pt x="23260" y="25920"/>
                </a:lnTo>
                <a:lnTo>
                  <a:pt x="23210" y="25890"/>
                </a:lnTo>
                <a:lnTo>
                  <a:pt x="23150" y="25910"/>
                </a:lnTo>
                <a:lnTo>
                  <a:pt x="23110" y="25940"/>
                </a:lnTo>
                <a:lnTo>
                  <a:pt x="22800" y="26280"/>
                </a:lnTo>
                <a:lnTo>
                  <a:pt x="21250" y="25940"/>
                </a:lnTo>
                <a:lnTo>
                  <a:pt x="21220" y="25890"/>
                </a:lnTo>
                <a:lnTo>
                  <a:pt x="21190" y="25830"/>
                </a:lnTo>
                <a:lnTo>
                  <a:pt x="21090" y="25720"/>
                </a:lnTo>
                <a:lnTo>
                  <a:pt x="21010" y="25680"/>
                </a:lnTo>
                <a:lnTo>
                  <a:pt x="20920" y="25670"/>
                </a:lnTo>
                <a:lnTo>
                  <a:pt x="20860" y="25700"/>
                </a:lnTo>
                <a:lnTo>
                  <a:pt x="20810" y="25730"/>
                </a:lnTo>
                <a:lnTo>
                  <a:pt x="20720" y="25760"/>
                </a:lnTo>
                <a:lnTo>
                  <a:pt x="20660" y="25750"/>
                </a:lnTo>
                <a:lnTo>
                  <a:pt x="20590" y="25680"/>
                </a:lnTo>
                <a:lnTo>
                  <a:pt x="20460" y="25470"/>
                </a:lnTo>
                <a:lnTo>
                  <a:pt x="20330" y="25350"/>
                </a:lnTo>
                <a:lnTo>
                  <a:pt x="20270" y="25310"/>
                </a:lnTo>
                <a:lnTo>
                  <a:pt x="20230" y="25300"/>
                </a:lnTo>
                <a:lnTo>
                  <a:pt x="20210" y="25310"/>
                </a:lnTo>
                <a:lnTo>
                  <a:pt x="20200" y="25340"/>
                </a:lnTo>
                <a:lnTo>
                  <a:pt x="20210" y="25380"/>
                </a:lnTo>
                <a:lnTo>
                  <a:pt x="20210" y="25410"/>
                </a:lnTo>
                <a:lnTo>
                  <a:pt x="20220" y="25450"/>
                </a:lnTo>
                <a:lnTo>
                  <a:pt x="20210" y="25480"/>
                </a:lnTo>
                <a:lnTo>
                  <a:pt x="20120" y="25500"/>
                </a:lnTo>
                <a:lnTo>
                  <a:pt x="19570" y="25510"/>
                </a:lnTo>
                <a:lnTo>
                  <a:pt x="19270" y="25470"/>
                </a:lnTo>
                <a:lnTo>
                  <a:pt x="18980" y="25320"/>
                </a:lnTo>
                <a:lnTo>
                  <a:pt x="18920" y="25280"/>
                </a:lnTo>
                <a:lnTo>
                  <a:pt x="18890" y="25240"/>
                </a:lnTo>
                <a:lnTo>
                  <a:pt x="18720" y="24920"/>
                </a:lnTo>
                <a:lnTo>
                  <a:pt x="18580" y="24750"/>
                </a:lnTo>
                <a:lnTo>
                  <a:pt x="18360" y="24640"/>
                </a:lnTo>
                <a:lnTo>
                  <a:pt x="18100" y="24720"/>
                </a:lnTo>
                <a:lnTo>
                  <a:pt x="17600" y="24930"/>
                </a:lnTo>
                <a:lnTo>
                  <a:pt x="17500" y="25020"/>
                </a:lnTo>
                <a:lnTo>
                  <a:pt x="17450" y="25050"/>
                </a:lnTo>
                <a:lnTo>
                  <a:pt x="17400" y="25060"/>
                </a:lnTo>
                <a:lnTo>
                  <a:pt x="17250" y="25060"/>
                </a:lnTo>
                <a:lnTo>
                  <a:pt x="17210" y="25040"/>
                </a:lnTo>
                <a:lnTo>
                  <a:pt x="17100" y="24920"/>
                </a:lnTo>
                <a:lnTo>
                  <a:pt x="17060" y="24910"/>
                </a:lnTo>
                <a:lnTo>
                  <a:pt x="17030" y="24920"/>
                </a:lnTo>
                <a:lnTo>
                  <a:pt x="17020" y="24960"/>
                </a:lnTo>
                <a:lnTo>
                  <a:pt x="17010" y="25000"/>
                </a:lnTo>
                <a:lnTo>
                  <a:pt x="17000" y="25110"/>
                </a:lnTo>
                <a:lnTo>
                  <a:pt x="17010" y="25180"/>
                </a:lnTo>
                <a:lnTo>
                  <a:pt x="17010" y="25220"/>
                </a:lnTo>
                <a:lnTo>
                  <a:pt x="17000" y="25250"/>
                </a:lnTo>
                <a:lnTo>
                  <a:pt x="17000" y="25290"/>
                </a:lnTo>
                <a:lnTo>
                  <a:pt x="17010" y="25340"/>
                </a:lnTo>
                <a:lnTo>
                  <a:pt x="16960" y="25400"/>
                </a:lnTo>
                <a:lnTo>
                  <a:pt x="16910" y="25490"/>
                </a:lnTo>
                <a:lnTo>
                  <a:pt x="16390" y="25650"/>
                </a:lnTo>
                <a:lnTo>
                  <a:pt x="16170" y="25520"/>
                </a:lnTo>
                <a:lnTo>
                  <a:pt x="16130" y="25520"/>
                </a:lnTo>
                <a:lnTo>
                  <a:pt x="16090" y="25530"/>
                </a:lnTo>
                <a:lnTo>
                  <a:pt x="16060" y="25560"/>
                </a:lnTo>
                <a:lnTo>
                  <a:pt x="16030" y="25590"/>
                </a:lnTo>
                <a:lnTo>
                  <a:pt x="15920" y="25650"/>
                </a:lnTo>
                <a:lnTo>
                  <a:pt x="15550" y="25980"/>
                </a:lnTo>
                <a:lnTo>
                  <a:pt x="15200" y="25220"/>
                </a:lnTo>
                <a:lnTo>
                  <a:pt x="15020" y="24960"/>
                </a:lnTo>
                <a:lnTo>
                  <a:pt x="14870" y="24800"/>
                </a:lnTo>
                <a:lnTo>
                  <a:pt x="14800" y="24720"/>
                </a:lnTo>
                <a:lnTo>
                  <a:pt x="14760" y="24650"/>
                </a:lnTo>
                <a:lnTo>
                  <a:pt x="14710" y="24380"/>
                </a:lnTo>
                <a:lnTo>
                  <a:pt x="14670" y="24310"/>
                </a:lnTo>
                <a:lnTo>
                  <a:pt x="14580" y="24230"/>
                </a:lnTo>
                <a:lnTo>
                  <a:pt x="14550" y="24170"/>
                </a:lnTo>
                <a:lnTo>
                  <a:pt x="14540" y="24110"/>
                </a:lnTo>
                <a:lnTo>
                  <a:pt x="14560" y="24030"/>
                </a:lnTo>
                <a:lnTo>
                  <a:pt x="14590" y="23960"/>
                </a:lnTo>
                <a:lnTo>
                  <a:pt x="14650" y="23850"/>
                </a:lnTo>
                <a:lnTo>
                  <a:pt x="14680" y="23790"/>
                </a:lnTo>
                <a:lnTo>
                  <a:pt x="14710" y="23700"/>
                </a:lnTo>
                <a:lnTo>
                  <a:pt x="14730" y="23650"/>
                </a:lnTo>
                <a:lnTo>
                  <a:pt x="14790" y="23590"/>
                </a:lnTo>
                <a:lnTo>
                  <a:pt x="14820" y="23520"/>
                </a:lnTo>
                <a:lnTo>
                  <a:pt x="14830" y="23360"/>
                </a:lnTo>
                <a:lnTo>
                  <a:pt x="14780" y="23200"/>
                </a:lnTo>
                <a:lnTo>
                  <a:pt x="14690" y="23050"/>
                </a:lnTo>
                <a:lnTo>
                  <a:pt x="14560" y="22870"/>
                </a:lnTo>
                <a:lnTo>
                  <a:pt x="14500" y="22790"/>
                </a:lnTo>
                <a:lnTo>
                  <a:pt x="14450" y="22750"/>
                </a:lnTo>
                <a:lnTo>
                  <a:pt x="14310" y="22710"/>
                </a:lnTo>
                <a:lnTo>
                  <a:pt x="14280" y="22700"/>
                </a:lnTo>
                <a:lnTo>
                  <a:pt x="14240" y="22680"/>
                </a:lnTo>
                <a:lnTo>
                  <a:pt x="14220" y="22650"/>
                </a:lnTo>
                <a:lnTo>
                  <a:pt x="14190" y="22640"/>
                </a:lnTo>
                <a:lnTo>
                  <a:pt x="14040" y="22460"/>
                </a:lnTo>
                <a:lnTo>
                  <a:pt x="13850" y="22190"/>
                </a:lnTo>
                <a:lnTo>
                  <a:pt x="13760" y="22100"/>
                </a:lnTo>
                <a:lnTo>
                  <a:pt x="13690" y="22090"/>
                </a:lnTo>
                <a:lnTo>
                  <a:pt x="13420" y="22430"/>
                </a:lnTo>
                <a:lnTo>
                  <a:pt x="13370" y="22470"/>
                </a:lnTo>
                <a:lnTo>
                  <a:pt x="13330" y="22490"/>
                </a:lnTo>
                <a:lnTo>
                  <a:pt x="13280" y="22490"/>
                </a:lnTo>
                <a:lnTo>
                  <a:pt x="13080" y="22440"/>
                </a:lnTo>
                <a:lnTo>
                  <a:pt x="12730" y="22300"/>
                </a:lnTo>
                <a:lnTo>
                  <a:pt x="13230" y="21830"/>
                </a:lnTo>
                <a:lnTo>
                  <a:pt x="13400" y="21590"/>
                </a:lnTo>
                <a:lnTo>
                  <a:pt x="13550" y="21240"/>
                </a:lnTo>
                <a:lnTo>
                  <a:pt x="13590" y="21090"/>
                </a:lnTo>
                <a:lnTo>
                  <a:pt x="13880" y="20900"/>
                </a:lnTo>
                <a:lnTo>
                  <a:pt x="14260" y="20790"/>
                </a:lnTo>
                <a:lnTo>
                  <a:pt x="14500" y="20900"/>
                </a:lnTo>
                <a:lnTo>
                  <a:pt x="14930" y="21360"/>
                </a:lnTo>
                <a:lnTo>
                  <a:pt x="15030" y="21520"/>
                </a:lnTo>
                <a:lnTo>
                  <a:pt x="15250" y="21590"/>
                </a:lnTo>
                <a:lnTo>
                  <a:pt x="15430" y="21510"/>
                </a:lnTo>
                <a:lnTo>
                  <a:pt x="15460" y="21490"/>
                </a:lnTo>
                <a:lnTo>
                  <a:pt x="15570" y="21510"/>
                </a:lnTo>
                <a:lnTo>
                  <a:pt x="17340" y="20810"/>
                </a:lnTo>
                <a:lnTo>
                  <a:pt x="18640" y="20300"/>
                </a:lnTo>
                <a:lnTo>
                  <a:pt x="18920" y="20070"/>
                </a:lnTo>
                <a:lnTo>
                  <a:pt x="19470" y="19120"/>
                </a:lnTo>
                <a:lnTo>
                  <a:pt x="19730" y="18900"/>
                </a:lnTo>
                <a:lnTo>
                  <a:pt x="20120" y="18830"/>
                </a:lnTo>
                <a:lnTo>
                  <a:pt x="20460" y="18890"/>
                </a:lnTo>
                <a:lnTo>
                  <a:pt x="20760" y="18870"/>
                </a:lnTo>
                <a:lnTo>
                  <a:pt x="21050" y="18590"/>
                </a:lnTo>
                <a:lnTo>
                  <a:pt x="21070" y="18560"/>
                </a:lnTo>
                <a:lnTo>
                  <a:pt x="21110" y="18450"/>
                </a:lnTo>
                <a:lnTo>
                  <a:pt x="21190" y="18250"/>
                </a:lnTo>
                <a:lnTo>
                  <a:pt x="21310" y="17500"/>
                </a:lnTo>
                <a:lnTo>
                  <a:pt x="21410" y="17140"/>
                </a:lnTo>
                <a:lnTo>
                  <a:pt x="21620" y="16710"/>
                </a:lnTo>
                <a:lnTo>
                  <a:pt x="21950" y="16500"/>
                </a:lnTo>
                <a:lnTo>
                  <a:pt x="22340" y="16440"/>
                </a:lnTo>
                <a:lnTo>
                  <a:pt x="23200" y="16500"/>
                </a:lnTo>
                <a:lnTo>
                  <a:pt x="23730" y="16260"/>
                </a:lnTo>
                <a:lnTo>
                  <a:pt x="24200" y="15820"/>
                </a:lnTo>
                <a:lnTo>
                  <a:pt x="24200" y="15810"/>
                </a:lnTo>
                <a:lnTo>
                  <a:pt x="24530" y="15260"/>
                </a:lnTo>
                <a:lnTo>
                  <a:pt x="24630" y="14720"/>
                </a:lnTo>
                <a:lnTo>
                  <a:pt x="24610" y="13630"/>
                </a:lnTo>
                <a:lnTo>
                  <a:pt x="24610" y="13490"/>
                </a:lnTo>
                <a:lnTo>
                  <a:pt x="24670" y="12830"/>
                </a:lnTo>
                <a:lnTo>
                  <a:pt x="24870" y="12030"/>
                </a:lnTo>
                <a:lnTo>
                  <a:pt x="25170" y="11290"/>
                </a:lnTo>
                <a:lnTo>
                  <a:pt x="25300" y="11070"/>
                </a:lnTo>
                <a:lnTo>
                  <a:pt x="25550" y="10660"/>
                </a:lnTo>
                <a:lnTo>
                  <a:pt x="26020" y="10210"/>
                </a:lnTo>
                <a:lnTo>
                  <a:pt x="28170" y="9370"/>
                </a:lnTo>
                <a:lnTo>
                  <a:pt x="28760" y="8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