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Prešov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Slovakia • State Map | Fully Editable Vector Shape</a:t>
            </a:r>
          </a:p>
        </p:txBody>
      </p:sp>
      <p:sp>
        <p:nvSpPr>
          <p:cNvPr id="101" name="Prešov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54850" y="19240"/>
                </a:moveTo>
                <a:lnTo>
                  <a:pt x="55400" y="19000"/>
                </a:lnTo>
                <a:lnTo>
                  <a:pt x="55570" y="18860"/>
                </a:lnTo>
                <a:lnTo>
                  <a:pt x="55740" y="18680"/>
                </a:lnTo>
                <a:lnTo>
                  <a:pt x="55780" y="18580"/>
                </a:lnTo>
                <a:lnTo>
                  <a:pt x="55740" y="18530"/>
                </a:lnTo>
                <a:lnTo>
                  <a:pt x="55560" y="18490"/>
                </a:lnTo>
                <a:lnTo>
                  <a:pt x="55490" y="18460"/>
                </a:lnTo>
                <a:lnTo>
                  <a:pt x="55440" y="18410"/>
                </a:lnTo>
                <a:lnTo>
                  <a:pt x="55400" y="18340"/>
                </a:lnTo>
                <a:lnTo>
                  <a:pt x="55370" y="18250"/>
                </a:lnTo>
                <a:lnTo>
                  <a:pt x="55300" y="18010"/>
                </a:lnTo>
                <a:lnTo>
                  <a:pt x="55280" y="17800"/>
                </a:lnTo>
                <a:lnTo>
                  <a:pt x="55230" y="17680"/>
                </a:lnTo>
                <a:lnTo>
                  <a:pt x="55150" y="17580"/>
                </a:lnTo>
                <a:lnTo>
                  <a:pt x="55050" y="17490"/>
                </a:lnTo>
                <a:lnTo>
                  <a:pt x="54510" y="16770"/>
                </a:lnTo>
                <a:lnTo>
                  <a:pt x="54490" y="16670"/>
                </a:lnTo>
                <a:lnTo>
                  <a:pt x="54510" y="16610"/>
                </a:lnTo>
                <a:lnTo>
                  <a:pt x="54560" y="16600"/>
                </a:lnTo>
                <a:lnTo>
                  <a:pt x="54680" y="16610"/>
                </a:lnTo>
                <a:lnTo>
                  <a:pt x="54770" y="16610"/>
                </a:lnTo>
                <a:lnTo>
                  <a:pt x="54940" y="16520"/>
                </a:lnTo>
                <a:lnTo>
                  <a:pt x="55050" y="16510"/>
                </a:lnTo>
                <a:lnTo>
                  <a:pt x="55100" y="16450"/>
                </a:lnTo>
                <a:lnTo>
                  <a:pt x="55130" y="16300"/>
                </a:lnTo>
                <a:lnTo>
                  <a:pt x="55150" y="15990"/>
                </a:lnTo>
                <a:lnTo>
                  <a:pt x="55230" y="15640"/>
                </a:lnTo>
                <a:lnTo>
                  <a:pt x="55250" y="15440"/>
                </a:lnTo>
                <a:lnTo>
                  <a:pt x="55250" y="15170"/>
                </a:lnTo>
                <a:lnTo>
                  <a:pt x="55350" y="14450"/>
                </a:lnTo>
                <a:lnTo>
                  <a:pt x="55340" y="14260"/>
                </a:lnTo>
                <a:lnTo>
                  <a:pt x="55290" y="14160"/>
                </a:lnTo>
                <a:lnTo>
                  <a:pt x="55210" y="14170"/>
                </a:lnTo>
                <a:lnTo>
                  <a:pt x="55120" y="14200"/>
                </a:lnTo>
                <a:lnTo>
                  <a:pt x="54910" y="14300"/>
                </a:lnTo>
                <a:lnTo>
                  <a:pt x="54590" y="14350"/>
                </a:lnTo>
                <a:lnTo>
                  <a:pt x="54530" y="14350"/>
                </a:lnTo>
                <a:lnTo>
                  <a:pt x="54480" y="14310"/>
                </a:lnTo>
                <a:lnTo>
                  <a:pt x="54430" y="14250"/>
                </a:lnTo>
                <a:lnTo>
                  <a:pt x="54380" y="14150"/>
                </a:lnTo>
                <a:lnTo>
                  <a:pt x="54330" y="14130"/>
                </a:lnTo>
                <a:lnTo>
                  <a:pt x="54290" y="14150"/>
                </a:lnTo>
                <a:lnTo>
                  <a:pt x="54250" y="14190"/>
                </a:lnTo>
                <a:lnTo>
                  <a:pt x="54200" y="14170"/>
                </a:lnTo>
                <a:lnTo>
                  <a:pt x="54140" y="14080"/>
                </a:lnTo>
                <a:lnTo>
                  <a:pt x="54040" y="13840"/>
                </a:lnTo>
                <a:lnTo>
                  <a:pt x="53960" y="13710"/>
                </a:lnTo>
                <a:lnTo>
                  <a:pt x="53870" y="13620"/>
                </a:lnTo>
                <a:lnTo>
                  <a:pt x="53770" y="13600"/>
                </a:lnTo>
                <a:lnTo>
                  <a:pt x="53650" y="13620"/>
                </a:lnTo>
                <a:lnTo>
                  <a:pt x="53590" y="13650"/>
                </a:lnTo>
                <a:lnTo>
                  <a:pt x="53530" y="13710"/>
                </a:lnTo>
                <a:lnTo>
                  <a:pt x="53500" y="13760"/>
                </a:lnTo>
                <a:lnTo>
                  <a:pt x="53460" y="13770"/>
                </a:lnTo>
                <a:lnTo>
                  <a:pt x="53410" y="13740"/>
                </a:lnTo>
                <a:lnTo>
                  <a:pt x="53330" y="13600"/>
                </a:lnTo>
                <a:lnTo>
                  <a:pt x="53310" y="13450"/>
                </a:lnTo>
                <a:lnTo>
                  <a:pt x="53310" y="13150"/>
                </a:lnTo>
                <a:lnTo>
                  <a:pt x="53250" y="12920"/>
                </a:lnTo>
                <a:lnTo>
                  <a:pt x="53170" y="12720"/>
                </a:lnTo>
                <a:lnTo>
                  <a:pt x="52830" y="12150"/>
                </a:lnTo>
                <a:lnTo>
                  <a:pt x="52810" y="12070"/>
                </a:lnTo>
                <a:lnTo>
                  <a:pt x="53120" y="11750"/>
                </a:lnTo>
                <a:lnTo>
                  <a:pt x="53410" y="11540"/>
                </a:lnTo>
                <a:lnTo>
                  <a:pt x="53920" y="11480"/>
                </a:lnTo>
                <a:lnTo>
                  <a:pt x="54370" y="11710"/>
                </a:lnTo>
                <a:lnTo>
                  <a:pt x="55190" y="12490"/>
                </a:lnTo>
                <a:lnTo>
                  <a:pt x="55720" y="12750"/>
                </a:lnTo>
                <a:lnTo>
                  <a:pt x="56030" y="12510"/>
                </a:lnTo>
                <a:lnTo>
                  <a:pt x="56200" y="11900"/>
                </a:lnTo>
                <a:lnTo>
                  <a:pt x="56290" y="11040"/>
                </a:lnTo>
                <a:lnTo>
                  <a:pt x="56490" y="10800"/>
                </a:lnTo>
                <a:lnTo>
                  <a:pt x="56600" y="10530"/>
                </a:lnTo>
                <a:lnTo>
                  <a:pt x="56690" y="10240"/>
                </a:lnTo>
                <a:lnTo>
                  <a:pt x="56990" y="9550"/>
                </a:lnTo>
                <a:lnTo>
                  <a:pt x="57080" y="9430"/>
                </a:lnTo>
                <a:lnTo>
                  <a:pt x="57120" y="9470"/>
                </a:lnTo>
                <a:lnTo>
                  <a:pt x="57480" y="9510"/>
                </a:lnTo>
                <a:lnTo>
                  <a:pt x="57630" y="9360"/>
                </a:lnTo>
                <a:lnTo>
                  <a:pt x="57980" y="8950"/>
                </a:lnTo>
                <a:lnTo>
                  <a:pt x="58220" y="8810"/>
                </a:lnTo>
                <a:lnTo>
                  <a:pt x="59450" y="8700"/>
                </a:lnTo>
                <a:lnTo>
                  <a:pt x="59530" y="8590"/>
                </a:lnTo>
                <a:lnTo>
                  <a:pt x="59650" y="8250"/>
                </a:lnTo>
                <a:lnTo>
                  <a:pt x="59730" y="7900"/>
                </a:lnTo>
                <a:lnTo>
                  <a:pt x="59760" y="7680"/>
                </a:lnTo>
                <a:lnTo>
                  <a:pt x="59820" y="7530"/>
                </a:lnTo>
                <a:lnTo>
                  <a:pt x="59990" y="7400"/>
                </a:lnTo>
                <a:lnTo>
                  <a:pt x="60180" y="7400"/>
                </a:lnTo>
                <a:lnTo>
                  <a:pt x="60830" y="7650"/>
                </a:lnTo>
                <a:lnTo>
                  <a:pt x="61650" y="7620"/>
                </a:lnTo>
                <a:lnTo>
                  <a:pt x="61650" y="7190"/>
                </a:lnTo>
                <a:lnTo>
                  <a:pt x="61900" y="7140"/>
                </a:lnTo>
                <a:lnTo>
                  <a:pt x="63250" y="7830"/>
                </a:lnTo>
                <a:lnTo>
                  <a:pt x="63600" y="7910"/>
                </a:lnTo>
                <a:lnTo>
                  <a:pt x="63980" y="7780"/>
                </a:lnTo>
                <a:lnTo>
                  <a:pt x="64160" y="7610"/>
                </a:lnTo>
                <a:lnTo>
                  <a:pt x="64410" y="7290"/>
                </a:lnTo>
                <a:lnTo>
                  <a:pt x="64580" y="7200"/>
                </a:lnTo>
                <a:lnTo>
                  <a:pt x="64720" y="7190"/>
                </a:lnTo>
                <a:lnTo>
                  <a:pt x="65070" y="7240"/>
                </a:lnTo>
                <a:lnTo>
                  <a:pt x="65670" y="7140"/>
                </a:lnTo>
                <a:lnTo>
                  <a:pt x="65920" y="7190"/>
                </a:lnTo>
                <a:lnTo>
                  <a:pt x="67340" y="8880"/>
                </a:lnTo>
                <a:lnTo>
                  <a:pt x="67590" y="9070"/>
                </a:lnTo>
                <a:lnTo>
                  <a:pt x="67950" y="9120"/>
                </a:lnTo>
                <a:lnTo>
                  <a:pt x="68220" y="9110"/>
                </a:lnTo>
                <a:lnTo>
                  <a:pt x="68470" y="9150"/>
                </a:lnTo>
                <a:lnTo>
                  <a:pt x="68770" y="9370"/>
                </a:lnTo>
                <a:lnTo>
                  <a:pt x="69030" y="9640"/>
                </a:lnTo>
                <a:lnTo>
                  <a:pt x="69290" y="9830"/>
                </a:lnTo>
                <a:lnTo>
                  <a:pt x="69580" y="9890"/>
                </a:lnTo>
                <a:lnTo>
                  <a:pt x="69960" y="9750"/>
                </a:lnTo>
                <a:lnTo>
                  <a:pt x="70300" y="9450"/>
                </a:lnTo>
                <a:lnTo>
                  <a:pt x="70830" y="8680"/>
                </a:lnTo>
                <a:lnTo>
                  <a:pt x="71150" y="8360"/>
                </a:lnTo>
                <a:lnTo>
                  <a:pt x="71400" y="8310"/>
                </a:lnTo>
                <a:lnTo>
                  <a:pt x="71740" y="8310"/>
                </a:lnTo>
                <a:lnTo>
                  <a:pt x="72040" y="8250"/>
                </a:lnTo>
                <a:lnTo>
                  <a:pt x="72170" y="8020"/>
                </a:lnTo>
                <a:lnTo>
                  <a:pt x="71970" y="7650"/>
                </a:lnTo>
                <a:lnTo>
                  <a:pt x="71600" y="7430"/>
                </a:lnTo>
                <a:lnTo>
                  <a:pt x="71410" y="7210"/>
                </a:lnTo>
                <a:lnTo>
                  <a:pt x="71730" y="6840"/>
                </a:lnTo>
                <a:lnTo>
                  <a:pt x="71980" y="6730"/>
                </a:lnTo>
                <a:lnTo>
                  <a:pt x="72620" y="6600"/>
                </a:lnTo>
                <a:lnTo>
                  <a:pt x="72870" y="6620"/>
                </a:lnTo>
                <a:lnTo>
                  <a:pt x="73160" y="6820"/>
                </a:lnTo>
                <a:lnTo>
                  <a:pt x="73390" y="7070"/>
                </a:lnTo>
                <a:lnTo>
                  <a:pt x="73630" y="7240"/>
                </a:lnTo>
                <a:lnTo>
                  <a:pt x="73980" y="7180"/>
                </a:lnTo>
                <a:lnTo>
                  <a:pt x="74250" y="6930"/>
                </a:lnTo>
                <a:lnTo>
                  <a:pt x="74750" y="6190"/>
                </a:lnTo>
                <a:lnTo>
                  <a:pt x="75040" y="5980"/>
                </a:lnTo>
                <a:lnTo>
                  <a:pt x="75260" y="6040"/>
                </a:lnTo>
                <a:lnTo>
                  <a:pt x="76150" y="6520"/>
                </a:lnTo>
                <a:lnTo>
                  <a:pt x="77710" y="6960"/>
                </a:lnTo>
                <a:lnTo>
                  <a:pt x="77970" y="6960"/>
                </a:lnTo>
                <a:lnTo>
                  <a:pt x="78560" y="6820"/>
                </a:lnTo>
                <a:lnTo>
                  <a:pt x="78800" y="6890"/>
                </a:lnTo>
                <a:lnTo>
                  <a:pt x="79090" y="6780"/>
                </a:lnTo>
                <a:lnTo>
                  <a:pt x="79330" y="6680"/>
                </a:lnTo>
                <a:lnTo>
                  <a:pt x="80470" y="6550"/>
                </a:lnTo>
                <a:lnTo>
                  <a:pt x="80770" y="6630"/>
                </a:lnTo>
                <a:lnTo>
                  <a:pt x="80930" y="6730"/>
                </a:lnTo>
                <a:lnTo>
                  <a:pt x="81230" y="7020"/>
                </a:lnTo>
                <a:lnTo>
                  <a:pt x="81390" y="7140"/>
                </a:lnTo>
                <a:lnTo>
                  <a:pt x="81510" y="7150"/>
                </a:lnTo>
                <a:lnTo>
                  <a:pt x="81760" y="7100"/>
                </a:lnTo>
                <a:lnTo>
                  <a:pt x="81920" y="7150"/>
                </a:lnTo>
                <a:lnTo>
                  <a:pt x="82190" y="7420"/>
                </a:lnTo>
                <a:lnTo>
                  <a:pt x="82720" y="8250"/>
                </a:lnTo>
                <a:lnTo>
                  <a:pt x="82970" y="8450"/>
                </a:lnTo>
                <a:lnTo>
                  <a:pt x="83140" y="8340"/>
                </a:lnTo>
                <a:lnTo>
                  <a:pt x="83360" y="8070"/>
                </a:lnTo>
                <a:lnTo>
                  <a:pt x="83640" y="7820"/>
                </a:lnTo>
                <a:lnTo>
                  <a:pt x="83960" y="7760"/>
                </a:lnTo>
                <a:lnTo>
                  <a:pt x="84250" y="7920"/>
                </a:lnTo>
                <a:lnTo>
                  <a:pt x="84840" y="8460"/>
                </a:lnTo>
                <a:lnTo>
                  <a:pt x="85700" y="8890"/>
                </a:lnTo>
                <a:lnTo>
                  <a:pt x="86270" y="9440"/>
                </a:lnTo>
                <a:lnTo>
                  <a:pt x="86730" y="10180"/>
                </a:lnTo>
                <a:lnTo>
                  <a:pt x="86930" y="11050"/>
                </a:lnTo>
                <a:lnTo>
                  <a:pt x="87040" y="11820"/>
                </a:lnTo>
                <a:lnTo>
                  <a:pt x="87490" y="12160"/>
                </a:lnTo>
                <a:lnTo>
                  <a:pt x="88620" y="12370"/>
                </a:lnTo>
                <a:lnTo>
                  <a:pt x="89140" y="12710"/>
                </a:lnTo>
                <a:lnTo>
                  <a:pt x="89330" y="12790"/>
                </a:lnTo>
                <a:lnTo>
                  <a:pt x="89490" y="12800"/>
                </a:lnTo>
                <a:lnTo>
                  <a:pt x="89870" y="12750"/>
                </a:lnTo>
                <a:lnTo>
                  <a:pt x="90000" y="12780"/>
                </a:lnTo>
                <a:lnTo>
                  <a:pt x="90180" y="12970"/>
                </a:lnTo>
                <a:lnTo>
                  <a:pt x="90180" y="13150"/>
                </a:lnTo>
                <a:lnTo>
                  <a:pt x="90130" y="13300"/>
                </a:lnTo>
                <a:lnTo>
                  <a:pt x="90170" y="13460"/>
                </a:lnTo>
                <a:lnTo>
                  <a:pt x="90290" y="13560"/>
                </a:lnTo>
                <a:lnTo>
                  <a:pt x="91040" y="13790"/>
                </a:lnTo>
                <a:lnTo>
                  <a:pt x="91920" y="13750"/>
                </a:lnTo>
                <a:lnTo>
                  <a:pt x="92260" y="13890"/>
                </a:lnTo>
                <a:lnTo>
                  <a:pt x="93070" y="14700"/>
                </a:lnTo>
                <a:lnTo>
                  <a:pt x="93650" y="14880"/>
                </a:lnTo>
                <a:lnTo>
                  <a:pt x="94900" y="14940"/>
                </a:lnTo>
                <a:lnTo>
                  <a:pt x="95450" y="15210"/>
                </a:lnTo>
                <a:lnTo>
                  <a:pt x="95330" y="15610"/>
                </a:lnTo>
                <a:lnTo>
                  <a:pt x="95220" y="16170"/>
                </a:lnTo>
                <a:lnTo>
                  <a:pt x="95140" y="16730"/>
                </a:lnTo>
                <a:lnTo>
                  <a:pt x="95150" y="17050"/>
                </a:lnTo>
                <a:lnTo>
                  <a:pt x="95120" y="17050"/>
                </a:lnTo>
                <a:lnTo>
                  <a:pt x="95040" y="17050"/>
                </a:lnTo>
                <a:lnTo>
                  <a:pt x="95030" y="17040"/>
                </a:lnTo>
                <a:lnTo>
                  <a:pt x="94990" y="17020"/>
                </a:lnTo>
                <a:lnTo>
                  <a:pt x="94970" y="17010"/>
                </a:lnTo>
                <a:lnTo>
                  <a:pt x="94930" y="16990"/>
                </a:lnTo>
                <a:lnTo>
                  <a:pt x="94910" y="16970"/>
                </a:lnTo>
                <a:lnTo>
                  <a:pt x="94880" y="16970"/>
                </a:lnTo>
                <a:lnTo>
                  <a:pt x="94830" y="16980"/>
                </a:lnTo>
                <a:lnTo>
                  <a:pt x="94760" y="17000"/>
                </a:lnTo>
                <a:lnTo>
                  <a:pt x="94740" y="17010"/>
                </a:lnTo>
                <a:lnTo>
                  <a:pt x="94710" y="17070"/>
                </a:lnTo>
                <a:lnTo>
                  <a:pt x="94680" y="17100"/>
                </a:lnTo>
                <a:lnTo>
                  <a:pt x="94670" y="17110"/>
                </a:lnTo>
                <a:lnTo>
                  <a:pt x="94600" y="17140"/>
                </a:lnTo>
                <a:lnTo>
                  <a:pt x="94550" y="17140"/>
                </a:lnTo>
                <a:lnTo>
                  <a:pt x="94500" y="17150"/>
                </a:lnTo>
                <a:lnTo>
                  <a:pt x="94480" y="17160"/>
                </a:lnTo>
                <a:lnTo>
                  <a:pt x="94460" y="17190"/>
                </a:lnTo>
                <a:lnTo>
                  <a:pt x="94460" y="17210"/>
                </a:lnTo>
                <a:lnTo>
                  <a:pt x="94460" y="17280"/>
                </a:lnTo>
                <a:lnTo>
                  <a:pt x="94460" y="17330"/>
                </a:lnTo>
                <a:lnTo>
                  <a:pt x="94460" y="17360"/>
                </a:lnTo>
                <a:lnTo>
                  <a:pt x="94450" y="17410"/>
                </a:lnTo>
                <a:lnTo>
                  <a:pt x="94440" y="17420"/>
                </a:lnTo>
                <a:lnTo>
                  <a:pt x="94290" y="17440"/>
                </a:lnTo>
                <a:lnTo>
                  <a:pt x="94010" y="17660"/>
                </a:lnTo>
                <a:lnTo>
                  <a:pt x="93680" y="18620"/>
                </a:lnTo>
                <a:lnTo>
                  <a:pt x="93670" y="18630"/>
                </a:lnTo>
                <a:lnTo>
                  <a:pt x="93650" y="18660"/>
                </a:lnTo>
                <a:lnTo>
                  <a:pt x="93650" y="18680"/>
                </a:lnTo>
                <a:lnTo>
                  <a:pt x="93620" y="18690"/>
                </a:lnTo>
                <a:lnTo>
                  <a:pt x="93630" y="18760"/>
                </a:lnTo>
                <a:lnTo>
                  <a:pt x="93460" y="19120"/>
                </a:lnTo>
                <a:lnTo>
                  <a:pt x="93440" y="19240"/>
                </a:lnTo>
                <a:lnTo>
                  <a:pt x="93450" y="19550"/>
                </a:lnTo>
                <a:lnTo>
                  <a:pt x="93410" y="19700"/>
                </a:lnTo>
                <a:lnTo>
                  <a:pt x="93270" y="19910"/>
                </a:lnTo>
                <a:lnTo>
                  <a:pt x="93150" y="19950"/>
                </a:lnTo>
                <a:lnTo>
                  <a:pt x="93140" y="19960"/>
                </a:lnTo>
                <a:lnTo>
                  <a:pt x="93130" y="20020"/>
                </a:lnTo>
                <a:lnTo>
                  <a:pt x="92880" y="20240"/>
                </a:lnTo>
                <a:lnTo>
                  <a:pt x="92760" y="20410"/>
                </a:lnTo>
                <a:lnTo>
                  <a:pt x="92750" y="20410"/>
                </a:lnTo>
                <a:lnTo>
                  <a:pt x="92020" y="20220"/>
                </a:lnTo>
                <a:lnTo>
                  <a:pt x="91940" y="20230"/>
                </a:lnTo>
                <a:lnTo>
                  <a:pt x="91530" y="20350"/>
                </a:lnTo>
                <a:lnTo>
                  <a:pt x="91000" y="20380"/>
                </a:lnTo>
                <a:lnTo>
                  <a:pt x="90920" y="20350"/>
                </a:lnTo>
                <a:lnTo>
                  <a:pt x="90860" y="20290"/>
                </a:lnTo>
                <a:lnTo>
                  <a:pt x="90840" y="20170"/>
                </a:lnTo>
                <a:lnTo>
                  <a:pt x="90830" y="20010"/>
                </a:lnTo>
                <a:lnTo>
                  <a:pt x="90590" y="19430"/>
                </a:lnTo>
                <a:lnTo>
                  <a:pt x="90560" y="19310"/>
                </a:lnTo>
                <a:lnTo>
                  <a:pt x="90560" y="19220"/>
                </a:lnTo>
                <a:lnTo>
                  <a:pt x="90540" y="19130"/>
                </a:lnTo>
                <a:lnTo>
                  <a:pt x="90490" y="19030"/>
                </a:lnTo>
                <a:lnTo>
                  <a:pt x="90210" y="18870"/>
                </a:lnTo>
                <a:lnTo>
                  <a:pt x="89780" y="18880"/>
                </a:lnTo>
                <a:lnTo>
                  <a:pt x="89180" y="19700"/>
                </a:lnTo>
                <a:lnTo>
                  <a:pt x="88840" y="19840"/>
                </a:lnTo>
                <a:lnTo>
                  <a:pt x="88800" y="19890"/>
                </a:lnTo>
                <a:lnTo>
                  <a:pt x="88740" y="19950"/>
                </a:lnTo>
                <a:lnTo>
                  <a:pt x="88740" y="20000"/>
                </a:lnTo>
                <a:lnTo>
                  <a:pt x="88740" y="20060"/>
                </a:lnTo>
                <a:lnTo>
                  <a:pt x="88750" y="20120"/>
                </a:lnTo>
                <a:lnTo>
                  <a:pt x="88820" y="20340"/>
                </a:lnTo>
                <a:lnTo>
                  <a:pt x="88860" y="20570"/>
                </a:lnTo>
                <a:lnTo>
                  <a:pt x="88870" y="20690"/>
                </a:lnTo>
                <a:lnTo>
                  <a:pt x="88850" y="20760"/>
                </a:lnTo>
                <a:lnTo>
                  <a:pt x="88820" y="20780"/>
                </a:lnTo>
                <a:lnTo>
                  <a:pt x="88760" y="20800"/>
                </a:lnTo>
                <a:lnTo>
                  <a:pt x="87840" y="20820"/>
                </a:lnTo>
                <a:lnTo>
                  <a:pt x="87360" y="20900"/>
                </a:lnTo>
                <a:lnTo>
                  <a:pt x="87060" y="20890"/>
                </a:lnTo>
                <a:lnTo>
                  <a:pt x="86730" y="20800"/>
                </a:lnTo>
                <a:lnTo>
                  <a:pt x="86000" y="20360"/>
                </a:lnTo>
                <a:lnTo>
                  <a:pt x="85900" y="20270"/>
                </a:lnTo>
                <a:lnTo>
                  <a:pt x="85910" y="20240"/>
                </a:lnTo>
                <a:lnTo>
                  <a:pt x="85870" y="20200"/>
                </a:lnTo>
                <a:lnTo>
                  <a:pt x="85780" y="20140"/>
                </a:lnTo>
                <a:lnTo>
                  <a:pt x="85560" y="20040"/>
                </a:lnTo>
                <a:lnTo>
                  <a:pt x="84020" y="19530"/>
                </a:lnTo>
                <a:lnTo>
                  <a:pt x="83420" y="19520"/>
                </a:lnTo>
                <a:lnTo>
                  <a:pt x="83400" y="20130"/>
                </a:lnTo>
                <a:lnTo>
                  <a:pt x="83410" y="20180"/>
                </a:lnTo>
                <a:lnTo>
                  <a:pt x="83430" y="20220"/>
                </a:lnTo>
                <a:lnTo>
                  <a:pt x="83440" y="20290"/>
                </a:lnTo>
                <a:lnTo>
                  <a:pt x="83440" y="20610"/>
                </a:lnTo>
                <a:lnTo>
                  <a:pt x="83450" y="20710"/>
                </a:lnTo>
                <a:lnTo>
                  <a:pt x="83510" y="20960"/>
                </a:lnTo>
                <a:lnTo>
                  <a:pt x="83520" y="21010"/>
                </a:lnTo>
                <a:lnTo>
                  <a:pt x="83510" y="21160"/>
                </a:lnTo>
                <a:lnTo>
                  <a:pt x="83520" y="21220"/>
                </a:lnTo>
                <a:lnTo>
                  <a:pt x="83540" y="21290"/>
                </a:lnTo>
                <a:lnTo>
                  <a:pt x="83630" y="21510"/>
                </a:lnTo>
                <a:lnTo>
                  <a:pt x="83660" y="21600"/>
                </a:lnTo>
                <a:lnTo>
                  <a:pt x="83660" y="21690"/>
                </a:lnTo>
                <a:lnTo>
                  <a:pt x="83630" y="21800"/>
                </a:lnTo>
                <a:lnTo>
                  <a:pt x="83580" y="21930"/>
                </a:lnTo>
                <a:lnTo>
                  <a:pt x="83520" y="22000"/>
                </a:lnTo>
                <a:lnTo>
                  <a:pt x="83430" y="22060"/>
                </a:lnTo>
                <a:lnTo>
                  <a:pt x="83130" y="22160"/>
                </a:lnTo>
                <a:lnTo>
                  <a:pt x="82870" y="22390"/>
                </a:lnTo>
                <a:lnTo>
                  <a:pt x="82500" y="22460"/>
                </a:lnTo>
                <a:lnTo>
                  <a:pt x="82390" y="22510"/>
                </a:lnTo>
                <a:lnTo>
                  <a:pt x="82380" y="22550"/>
                </a:lnTo>
                <a:lnTo>
                  <a:pt x="82360" y="22630"/>
                </a:lnTo>
                <a:lnTo>
                  <a:pt x="82330" y="22670"/>
                </a:lnTo>
                <a:lnTo>
                  <a:pt x="82290" y="22700"/>
                </a:lnTo>
                <a:lnTo>
                  <a:pt x="82230" y="22740"/>
                </a:lnTo>
                <a:lnTo>
                  <a:pt x="82140" y="22770"/>
                </a:lnTo>
                <a:lnTo>
                  <a:pt x="82010" y="22790"/>
                </a:lnTo>
                <a:lnTo>
                  <a:pt x="81860" y="22780"/>
                </a:lnTo>
                <a:lnTo>
                  <a:pt x="81680" y="22720"/>
                </a:lnTo>
                <a:lnTo>
                  <a:pt x="81380" y="22500"/>
                </a:lnTo>
                <a:lnTo>
                  <a:pt x="81270" y="22450"/>
                </a:lnTo>
                <a:lnTo>
                  <a:pt x="81140" y="22430"/>
                </a:lnTo>
                <a:lnTo>
                  <a:pt x="80860" y="22450"/>
                </a:lnTo>
                <a:lnTo>
                  <a:pt x="80450" y="22370"/>
                </a:lnTo>
                <a:lnTo>
                  <a:pt x="79450" y="21980"/>
                </a:lnTo>
                <a:lnTo>
                  <a:pt x="78980" y="21140"/>
                </a:lnTo>
                <a:lnTo>
                  <a:pt x="78910" y="21020"/>
                </a:lnTo>
                <a:lnTo>
                  <a:pt x="78820" y="20840"/>
                </a:lnTo>
                <a:lnTo>
                  <a:pt x="78770" y="20690"/>
                </a:lnTo>
                <a:lnTo>
                  <a:pt x="78750" y="20440"/>
                </a:lnTo>
                <a:lnTo>
                  <a:pt x="78730" y="20330"/>
                </a:lnTo>
                <a:lnTo>
                  <a:pt x="78540" y="19860"/>
                </a:lnTo>
                <a:lnTo>
                  <a:pt x="78320" y="19970"/>
                </a:lnTo>
                <a:lnTo>
                  <a:pt x="78280" y="20010"/>
                </a:lnTo>
                <a:lnTo>
                  <a:pt x="78200" y="20060"/>
                </a:lnTo>
                <a:lnTo>
                  <a:pt x="78070" y="20100"/>
                </a:lnTo>
                <a:lnTo>
                  <a:pt x="77950" y="20080"/>
                </a:lnTo>
                <a:lnTo>
                  <a:pt x="77750" y="19970"/>
                </a:lnTo>
                <a:lnTo>
                  <a:pt x="77680" y="19890"/>
                </a:lnTo>
                <a:lnTo>
                  <a:pt x="77630" y="19810"/>
                </a:lnTo>
                <a:lnTo>
                  <a:pt x="77630" y="19750"/>
                </a:lnTo>
                <a:lnTo>
                  <a:pt x="77610" y="19690"/>
                </a:lnTo>
                <a:lnTo>
                  <a:pt x="77580" y="19690"/>
                </a:lnTo>
                <a:lnTo>
                  <a:pt x="77550" y="19730"/>
                </a:lnTo>
                <a:lnTo>
                  <a:pt x="77530" y="19920"/>
                </a:lnTo>
                <a:lnTo>
                  <a:pt x="77510" y="20010"/>
                </a:lnTo>
                <a:lnTo>
                  <a:pt x="77480" y="20060"/>
                </a:lnTo>
                <a:lnTo>
                  <a:pt x="77440" y="20050"/>
                </a:lnTo>
                <a:lnTo>
                  <a:pt x="77370" y="19980"/>
                </a:lnTo>
                <a:lnTo>
                  <a:pt x="77260" y="19880"/>
                </a:lnTo>
                <a:lnTo>
                  <a:pt x="77200" y="19860"/>
                </a:lnTo>
                <a:lnTo>
                  <a:pt x="77120" y="19860"/>
                </a:lnTo>
                <a:lnTo>
                  <a:pt x="76980" y="19910"/>
                </a:lnTo>
                <a:lnTo>
                  <a:pt x="76920" y="19950"/>
                </a:lnTo>
                <a:lnTo>
                  <a:pt x="76900" y="20000"/>
                </a:lnTo>
                <a:lnTo>
                  <a:pt x="76950" y="20100"/>
                </a:lnTo>
                <a:lnTo>
                  <a:pt x="76970" y="20150"/>
                </a:lnTo>
                <a:lnTo>
                  <a:pt x="76980" y="20230"/>
                </a:lnTo>
                <a:lnTo>
                  <a:pt x="76940" y="20540"/>
                </a:lnTo>
                <a:lnTo>
                  <a:pt x="76890" y="20720"/>
                </a:lnTo>
                <a:lnTo>
                  <a:pt x="76840" y="20820"/>
                </a:lnTo>
                <a:lnTo>
                  <a:pt x="76790" y="20880"/>
                </a:lnTo>
                <a:lnTo>
                  <a:pt x="76730" y="20910"/>
                </a:lnTo>
                <a:lnTo>
                  <a:pt x="76680" y="20920"/>
                </a:lnTo>
                <a:lnTo>
                  <a:pt x="76420" y="20950"/>
                </a:lnTo>
                <a:lnTo>
                  <a:pt x="76230" y="21020"/>
                </a:lnTo>
                <a:lnTo>
                  <a:pt x="76160" y="21040"/>
                </a:lnTo>
                <a:lnTo>
                  <a:pt x="75930" y="21040"/>
                </a:lnTo>
                <a:lnTo>
                  <a:pt x="75850" y="21050"/>
                </a:lnTo>
                <a:lnTo>
                  <a:pt x="75790" y="21070"/>
                </a:lnTo>
                <a:lnTo>
                  <a:pt x="75750" y="21120"/>
                </a:lnTo>
                <a:lnTo>
                  <a:pt x="75720" y="21160"/>
                </a:lnTo>
                <a:lnTo>
                  <a:pt x="75710" y="21220"/>
                </a:lnTo>
                <a:lnTo>
                  <a:pt x="75720" y="21270"/>
                </a:lnTo>
                <a:lnTo>
                  <a:pt x="75730" y="21320"/>
                </a:lnTo>
                <a:lnTo>
                  <a:pt x="75750" y="21350"/>
                </a:lnTo>
                <a:lnTo>
                  <a:pt x="75830" y="21420"/>
                </a:lnTo>
                <a:lnTo>
                  <a:pt x="75860" y="21440"/>
                </a:lnTo>
                <a:lnTo>
                  <a:pt x="75860" y="21460"/>
                </a:lnTo>
                <a:lnTo>
                  <a:pt x="75840" y="21490"/>
                </a:lnTo>
                <a:lnTo>
                  <a:pt x="75800" y="21500"/>
                </a:lnTo>
                <a:lnTo>
                  <a:pt x="75590" y="21530"/>
                </a:lnTo>
                <a:lnTo>
                  <a:pt x="75390" y="21510"/>
                </a:lnTo>
                <a:lnTo>
                  <a:pt x="75220" y="21420"/>
                </a:lnTo>
                <a:lnTo>
                  <a:pt x="74930" y="21150"/>
                </a:lnTo>
                <a:lnTo>
                  <a:pt x="74750" y="20870"/>
                </a:lnTo>
                <a:lnTo>
                  <a:pt x="74750" y="20810"/>
                </a:lnTo>
                <a:lnTo>
                  <a:pt x="74740" y="20760"/>
                </a:lnTo>
                <a:lnTo>
                  <a:pt x="74760" y="20710"/>
                </a:lnTo>
                <a:lnTo>
                  <a:pt x="74790" y="20660"/>
                </a:lnTo>
                <a:lnTo>
                  <a:pt x="74880" y="20540"/>
                </a:lnTo>
                <a:lnTo>
                  <a:pt x="74910" y="20490"/>
                </a:lnTo>
                <a:lnTo>
                  <a:pt x="74940" y="20450"/>
                </a:lnTo>
                <a:lnTo>
                  <a:pt x="75040" y="20360"/>
                </a:lnTo>
                <a:lnTo>
                  <a:pt x="75060" y="20320"/>
                </a:lnTo>
                <a:lnTo>
                  <a:pt x="75060" y="20280"/>
                </a:lnTo>
                <a:lnTo>
                  <a:pt x="75040" y="20200"/>
                </a:lnTo>
                <a:lnTo>
                  <a:pt x="75030" y="20160"/>
                </a:lnTo>
                <a:lnTo>
                  <a:pt x="75010" y="20130"/>
                </a:lnTo>
                <a:lnTo>
                  <a:pt x="74960" y="20120"/>
                </a:lnTo>
                <a:lnTo>
                  <a:pt x="74860" y="20160"/>
                </a:lnTo>
                <a:lnTo>
                  <a:pt x="74770" y="20170"/>
                </a:lnTo>
                <a:lnTo>
                  <a:pt x="74690" y="20140"/>
                </a:lnTo>
                <a:lnTo>
                  <a:pt x="74590" y="20060"/>
                </a:lnTo>
                <a:lnTo>
                  <a:pt x="74470" y="20010"/>
                </a:lnTo>
                <a:lnTo>
                  <a:pt x="74320" y="20000"/>
                </a:lnTo>
                <a:lnTo>
                  <a:pt x="74090" y="19920"/>
                </a:lnTo>
                <a:lnTo>
                  <a:pt x="73760" y="19980"/>
                </a:lnTo>
                <a:lnTo>
                  <a:pt x="73670" y="19940"/>
                </a:lnTo>
                <a:lnTo>
                  <a:pt x="73530" y="19810"/>
                </a:lnTo>
                <a:lnTo>
                  <a:pt x="73450" y="19720"/>
                </a:lnTo>
                <a:lnTo>
                  <a:pt x="73400" y="19650"/>
                </a:lnTo>
                <a:lnTo>
                  <a:pt x="73370" y="19600"/>
                </a:lnTo>
                <a:lnTo>
                  <a:pt x="73320" y="19560"/>
                </a:lnTo>
                <a:lnTo>
                  <a:pt x="73270" y="19510"/>
                </a:lnTo>
                <a:lnTo>
                  <a:pt x="73190" y="19470"/>
                </a:lnTo>
                <a:lnTo>
                  <a:pt x="73140" y="19430"/>
                </a:lnTo>
                <a:lnTo>
                  <a:pt x="73080" y="19410"/>
                </a:lnTo>
                <a:lnTo>
                  <a:pt x="73000" y="19400"/>
                </a:lnTo>
                <a:lnTo>
                  <a:pt x="72710" y="19500"/>
                </a:lnTo>
                <a:lnTo>
                  <a:pt x="72630" y="19500"/>
                </a:lnTo>
                <a:lnTo>
                  <a:pt x="72330" y="19460"/>
                </a:lnTo>
                <a:lnTo>
                  <a:pt x="71720" y="19260"/>
                </a:lnTo>
                <a:lnTo>
                  <a:pt x="71500" y="19280"/>
                </a:lnTo>
                <a:lnTo>
                  <a:pt x="71450" y="19300"/>
                </a:lnTo>
                <a:lnTo>
                  <a:pt x="71390" y="19310"/>
                </a:lnTo>
                <a:lnTo>
                  <a:pt x="71330" y="19290"/>
                </a:lnTo>
                <a:lnTo>
                  <a:pt x="71270" y="19230"/>
                </a:lnTo>
                <a:lnTo>
                  <a:pt x="71170" y="19090"/>
                </a:lnTo>
                <a:lnTo>
                  <a:pt x="71140" y="19010"/>
                </a:lnTo>
                <a:lnTo>
                  <a:pt x="71130" y="18950"/>
                </a:lnTo>
                <a:lnTo>
                  <a:pt x="71120" y="18910"/>
                </a:lnTo>
                <a:lnTo>
                  <a:pt x="71080" y="18850"/>
                </a:lnTo>
                <a:lnTo>
                  <a:pt x="70810" y="18590"/>
                </a:lnTo>
                <a:lnTo>
                  <a:pt x="70740" y="18480"/>
                </a:lnTo>
                <a:lnTo>
                  <a:pt x="70710" y="18370"/>
                </a:lnTo>
                <a:lnTo>
                  <a:pt x="70710" y="18300"/>
                </a:lnTo>
                <a:lnTo>
                  <a:pt x="70710" y="18250"/>
                </a:lnTo>
                <a:lnTo>
                  <a:pt x="70700" y="18190"/>
                </a:lnTo>
                <a:lnTo>
                  <a:pt x="70660" y="18060"/>
                </a:lnTo>
                <a:lnTo>
                  <a:pt x="70600" y="18020"/>
                </a:lnTo>
                <a:lnTo>
                  <a:pt x="70510" y="18010"/>
                </a:lnTo>
                <a:lnTo>
                  <a:pt x="70290" y="18050"/>
                </a:lnTo>
                <a:lnTo>
                  <a:pt x="70200" y="18080"/>
                </a:lnTo>
                <a:lnTo>
                  <a:pt x="70140" y="18110"/>
                </a:lnTo>
                <a:lnTo>
                  <a:pt x="70130" y="18140"/>
                </a:lnTo>
                <a:lnTo>
                  <a:pt x="70110" y="18170"/>
                </a:lnTo>
                <a:lnTo>
                  <a:pt x="70040" y="18160"/>
                </a:lnTo>
                <a:lnTo>
                  <a:pt x="69590" y="17860"/>
                </a:lnTo>
                <a:lnTo>
                  <a:pt x="69260" y="17810"/>
                </a:lnTo>
                <a:lnTo>
                  <a:pt x="68940" y="17530"/>
                </a:lnTo>
                <a:lnTo>
                  <a:pt x="68430" y="17640"/>
                </a:lnTo>
                <a:lnTo>
                  <a:pt x="68360" y="17630"/>
                </a:lnTo>
                <a:lnTo>
                  <a:pt x="68250" y="17610"/>
                </a:lnTo>
                <a:lnTo>
                  <a:pt x="68070" y="17520"/>
                </a:lnTo>
                <a:lnTo>
                  <a:pt x="68020" y="17460"/>
                </a:lnTo>
                <a:lnTo>
                  <a:pt x="68020" y="17400"/>
                </a:lnTo>
                <a:lnTo>
                  <a:pt x="68080" y="17330"/>
                </a:lnTo>
                <a:lnTo>
                  <a:pt x="68070" y="17280"/>
                </a:lnTo>
                <a:lnTo>
                  <a:pt x="67980" y="17230"/>
                </a:lnTo>
                <a:lnTo>
                  <a:pt x="67730" y="17170"/>
                </a:lnTo>
                <a:lnTo>
                  <a:pt x="67360" y="17000"/>
                </a:lnTo>
                <a:lnTo>
                  <a:pt x="67180" y="16960"/>
                </a:lnTo>
                <a:lnTo>
                  <a:pt x="67130" y="16970"/>
                </a:lnTo>
                <a:lnTo>
                  <a:pt x="67110" y="17040"/>
                </a:lnTo>
                <a:lnTo>
                  <a:pt x="67130" y="17080"/>
                </a:lnTo>
                <a:lnTo>
                  <a:pt x="67170" y="17170"/>
                </a:lnTo>
                <a:lnTo>
                  <a:pt x="67170" y="17230"/>
                </a:lnTo>
                <a:lnTo>
                  <a:pt x="67160" y="17300"/>
                </a:lnTo>
                <a:lnTo>
                  <a:pt x="67140" y="17390"/>
                </a:lnTo>
                <a:lnTo>
                  <a:pt x="67140" y="17450"/>
                </a:lnTo>
                <a:lnTo>
                  <a:pt x="67140" y="17500"/>
                </a:lnTo>
                <a:lnTo>
                  <a:pt x="67150" y="17530"/>
                </a:lnTo>
                <a:lnTo>
                  <a:pt x="67180" y="17550"/>
                </a:lnTo>
                <a:lnTo>
                  <a:pt x="67260" y="17610"/>
                </a:lnTo>
                <a:lnTo>
                  <a:pt x="67290" y="17640"/>
                </a:lnTo>
                <a:lnTo>
                  <a:pt x="67290" y="17660"/>
                </a:lnTo>
                <a:lnTo>
                  <a:pt x="67260" y="17680"/>
                </a:lnTo>
                <a:lnTo>
                  <a:pt x="67200" y="17700"/>
                </a:lnTo>
                <a:lnTo>
                  <a:pt x="66200" y="17540"/>
                </a:lnTo>
                <a:lnTo>
                  <a:pt x="65910" y="17550"/>
                </a:lnTo>
                <a:lnTo>
                  <a:pt x="65810" y="17580"/>
                </a:lnTo>
                <a:lnTo>
                  <a:pt x="65740" y="17620"/>
                </a:lnTo>
                <a:lnTo>
                  <a:pt x="65730" y="17650"/>
                </a:lnTo>
                <a:lnTo>
                  <a:pt x="65720" y="17690"/>
                </a:lnTo>
                <a:lnTo>
                  <a:pt x="65730" y="17730"/>
                </a:lnTo>
                <a:lnTo>
                  <a:pt x="65780" y="17820"/>
                </a:lnTo>
                <a:lnTo>
                  <a:pt x="65790" y="17850"/>
                </a:lnTo>
                <a:lnTo>
                  <a:pt x="65780" y="17880"/>
                </a:lnTo>
                <a:lnTo>
                  <a:pt x="65690" y="17970"/>
                </a:lnTo>
                <a:lnTo>
                  <a:pt x="65650" y="18000"/>
                </a:lnTo>
                <a:lnTo>
                  <a:pt x="65580" y="18040"/>
                </a:lnTo>
                <a:lnTo>
                  <a:pt x="65420" y="18120"/>
                </a:lnTo>
                <a:lnTo>
                  <a:pt x="65220" y="18140"/>
                </a:lnTo>
                <a:lnTo>
                  <a:pt x="65030" y="18130"/>
                </a:lnTo>
                <a:lnTo>
                  <a:pt x="64940" y="18090"/>
                </a:lnTo>
                <a:lnTo>
                  <a:pt x="64740" y="17760"/>
                </a:lnTo>
                <a:lnTo>
                  <a:pt x="64710" y="17700"/>
                </a:lnTo>
                <a:lnTo>
                  <a:pt x="64630" y="17660"/>
                </a:lnTo>
                <a:lnTo>
                  <a:pt x="64500" y="17630"/>
                </a:lnTo>
                <a:lnTo>
                  <a:pt x="64160" y="17590"/>
                </a:lnTo>
                <a:lnTo>
                  <a:pt x="63780" y="17360"/>
                </a:lnTo>
                <a:lnTo>
                  <a:pt x="63360" y="17040"/>
                </a:lnTo>
                <a:lnTo>
                  <a:pt x="63270" y="16960"/>
                </a:lnTo>
                <a:lnTo>
                  <a:pt x="63240" y="16890"/>
                </a:lnTo>
                <a:lnTo>
                  <a:pt x="63280" y="16710"/>
                </a:lnTo>
                <a:lnTo>
                  <a:pt x="63260" y="16650"/>
                </a:lnTo>
                <a:lnTo>
                  <a:pt x="63180" y="16620"/>
                </a:lnTo>
                <a:lnTo>
                  <a:pt x="63110" y="16640"/>
                </a:lnTo>
                <a:lnTo>
                  <a:pt x="62980" y="16770"/>
                </a:lnTo>
                <a:lnTo>
                  <a:pt x="62940" y="16850"/>
                </a:lnTo>
                <a:lnTo>
                  <a:pt x="62920" y="16930"/>
                </a:lnTo>
                <a:lnTo>
                  <a:pt x="63000" y="17080"/>
                </a:lnTo>
                <a:lnTo>
                  <a:pt x="63000" y="17120"/>
                </a:lnTo>
                <a:lnTo>
                  <a:pt x="62950" y="17150"/>
                </a:lnTo>
                <a:lnTo>
                  <a:pt x="62570" y="17280"/>
                </a:lnTo>
                <a:lnTo>
                  <a:pt x="62530" y="17300"/>
                </a:lnTo>
                <a:lnTo>
                  <a:pt x="62520" y="17340"/>
                </a:lnTo>
                <a:lnTo>
                  <a:pt x="62520" y="17390"/>
                </a:lnTo>
                <a:lnTo>
                  <a:pt x="62550" y="17520"/>
                </a:lnTo>
                <a:lnTo>
                  <a:pt x="62580" y="17580"/>
                </a:lnTo>
                <a:lnTo>
                  <a:pt x="62610" y="17620"/>
                </a:lnTo>
                <a:lnTo>
                  <a:pt x="62630" y="17640"/>
                </a:lnTo>
                <a:lnTo>
                  <a:pt x="62650" y="17660"/>
                </a:lnTo>
                <a:lnTo>
                  <a:pt x="62660" y="17690"/>
                </a:lnTo>
                <a:lnTo>
                  <a:pt x="62630" y="17670"/>
                </a:lnTo>
                <a:lnTo>
                  <a:pt x="62570" y="17600"/>
                </a:lnTo>
                <a:lnTo>
                  <a:pt x="62320" y="17240"/>
                </a:lnTo>
                <a:lnTo>
                  <a:pt x="61960" y="17000"/>
                </a:lnTo>
                <a:lnTo>
                  <a:pt x="61840" y="16970"/>
                </a:lnTo>
                <a:lnTo>
                  <a:pt x="61830" y="16940"/>
                </a:lnTo>
                <a:lnTo>
                  <a:pt x="61790" y="16900"/>
                </a:lnTo>
                <a:lnTo>
                  <a:pt x="61750" y="16890"/>
                </a:lnTo>
                <a:lnTo>
                  <a:pt x="61680" y="16920"/>
                </a:lnTo>
                <a:lnTo>
                  <a:pt x="61440" y="17160"/>
                </a:lnTo>
                <a:lnTo>
                  <a:pt x="61360" y="17200"/>
                </a:lnTo>
                <a:lnTo>
                  <a:pt x="61310" y="17210"/>
                </a:lnTo>
                <a:lnTo>
                  <a:pt x="61270" y="17190"/>
                </a:lnTo>
                <a:lnTo>
                  <a:pt x="61230" y="17190"/>
                </a:lnTo>
                <a:lnTo>
                  <a:pt x="61190" y="17220"/>
                </a:lnTo>
                <a:lnTo>
                  <a:pt x="61080" y="17320"/>
                </a:lnTo>
                <a:lnTo>
                  <a:pt x="60380" y="17630"/>
                </a:lnTo>
                <a:lnTo>
                  <a:pt x="60170" y="17770"/>
                </a:lnTo>
                <a:lnTo>
                  <a:pt x="60090" y="17850"/>
                </a:lnTo>
                <a:lnTo>
                  <a:pt x="59890" y="18130"/>
                </a:lnTo>
                <a:lnTo>
                  <a:pt x="59700" y="18310"/>
                </a:lnTo>
                <a:lnTo>
                  <a:pt x="59690" y="18360"/>
                </a:lnTo>
                <a:lnTo>
                  <a:pt x="59740" y="18410"/>
                </a:lnTo>
                <a:lnTo>
                  <a:pt x="59920" y="18440"/>
                </a:lnTo>
                <a:lnTo>
                  <a:pt x="60130" y="18510"/>
                </a:lnTo>
                <a:lnTo>
                  <a:pt x="60360" y="18810"/>
                </a:lnTo>
                <a:lnTo>
                  <a:pt x="59890" y="19110"/>
                </a:lnTo>
                <a:lnTo>
                  <a:pt x="59800" y="19200"/>
                </a:lnTo>
                <a:lnTo>
                  <a:pt x="59690" y="19360"/>
                </a:lnTo>
                <a:lnTo>
                  <a:pt x="59500" y="19840"/>
                </a:lnTo>
                <a:lnTo>
                  <a:pt x="59270" y="20060"/>
                </a:lnTo>
                <a:lnTo>
                  <a:pt x="58620" y="19680"/>
                </a:lnTo>
                <a:lnTo>
                  <a:pt x="58500" y="19580"/>
                </a:lnTo>
                <a:lnTo>
                  <a:pt x="58410" y="19540"/>
                </a:lnTo>
                <a:lnTo>
                  <a:pt x="58100" y="19440"/>
                </a:lnTo>
                <a:lnTo>
                  <a:pt x="57810" y="19280"/>
                </a:lnTo>
                <a:lnTo>
                  <a:pt x="57700" y="19290"/>
                </a:lnTo>
                <a:lnTo>
                  <a:pt x="57460" y="19510"/>
                </a:lnTo>
                <a:lnTo>
                  <a:pt x="57150" y="19530"/>
                </a:lnTo>
                <a:lnTo>
                  <a:pt x="54850" y="1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