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Nitriansky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Slovakia • State Map | Fully Editable Vector Shape</a:t>
            </a:r>
          </a:p>
        </p:txBody>
      </p:sp>
      <p:sp>
        <p:nvSpPr>
          <p:cNvPr id="101" name="Nitriansky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18510" y="46450"/>
                </a:moveTo>
                <a:lnTo>
                  <a:pt x="18510" y="46440"/>
                </a:lnTo>
                <a:lnTo>
                  <a:pt x="18640" y="46310"/>
                </a:lnTo>
                <a:lnTo>
                  <a:pt x="18700" y="46140"/>
                </a:lnTo>
                <a:lnTo>
                  <a:pt x="18810" y="45580"/>
                </a:lnTo>
                <a:lnTo>
                  <a:pt x="18850" y="45500"/>
                </a:lnTo>
                <a:lnTo>
                  <a:pt x="18880" y="45460"/>
                </a:lnTo>
                <a:lnTo>
                  <a:pt x="18920" y="45470"/>
                </a:lnTo>
                <a:lnTo>
                  <a:pt x="18990" y="45510"/>
                </a:lnTo>
                <a:lnTo>
                  <a:pt x="19020" y="45510"/>
                </a:lnTo>
                <a:lnTo>
                  <a:pt x="19050" y="45510"/>
                </a:lnTo>
                <a:lnTo>
                  <a:pt x="19090" y="45520"/>
                </a:lnTo>
                <a:lnTo>
                  <a:pt x="19120" y="45530"/>
                </a:lnTo>
                <a:lnTo>
                  <a:pt x="19220" y="45510"/>
                </a:lnTo>
                <a:lnTo>
                  <a:pt x="19350" y="45440"/>
                </a:lnTo>
                <a:lnTo>
                  <a:pt x="19650" y="45200"/>
                </a:lnTo>
                <a:lnTo>
                  <a:pt x="19760" y="45090"/>
                </a:lnTo>
                <a:lnTo>
                  <a:pt x="19830" y="44990"/>
                </a:lnTo>
                <a:lnTo>
                  <a:pt x="19840" y="44480"/>
                </a:lnTo>
                <a:lnTo>
                  <a:pt x="19890" y="44320"/>
                </a:lnTo>
                <a:lnTo>
                  <a:pt x="19950" y="44210"/>
                </a:lnTo>
                <a:lnTo>
                  <a:pt x="20040" y="44110"/>
                </a:lnTo>
                <a:lnTo>
                  <a:pt x="20090" y="44070"/>
                </a:lnTo>
                <a:lnTo>
                  <a:pt x="20130" y="44060"/>
                </a:lnTo>
                <a:lnTo>
                  <a:pt x="20160" y="44070"/>
                </a:lnTo>
                <a:lnTo>
                  <a:pt x="20220" y="44030"/>
                </a:lnTo>
                <a:lnTo>
                  <a:pt x="20340" y="43940"/>
                </a:lnTo>
                <a:lnTo>
                  <a:pt x="20520" y="43680"/>
                </a:lnTo>
                <a:lnTo>
                  <a:pt x="20900" y="43340"/>
                </a:lnTo>
                <a:lnTo>
                  <a:pt x="21170" y="43170"/>
                </a:lnTo>
                <a:lnTo>
                  <a:pt x="21270" y="43070"/>
                </a:lnTo>
                <a:lnTo>
                  <a:pt x="21290" y="42980"/>
                </a:lnTo>
                <a:lnTo>
                  <a:pt x="21240" y="42870"/>
                </a:lnTo>
                <a:lnTo>
                  <a:pt x="21140" y="42690"/>
                </a:lnTo>
                <a:lnTo>
                  <a:pt x="21170" y="42410"/>
                </a:lnTo>
                <a:lnTo>
                  <a:pt x="21200" y="42330"/>
                </a:lnTo>
                <a:lnTo>
                  <a:pt x="21220" y="42250"/>
                </a:lnTo>
                <a:lnTo>
                  <a:pt x="21230" y="42160"/>
                </a:lnTo>
                <a:lnTo>
                  <a:pt x="21210" y="42070"/>
                </a:lnTo>
                <a:lnTo>
                  <a:pt x="21190" y="42000"/>
                </a:lnTo>
                <a:lnTo>
                  <a:pt x="21070" y="41890"/>
                </a:lnTo>
                <a:lnTo>
                  <a:pt x="21110" y="41280"/>
                </a:lnTo>
                <a:lnTo>
                  <a:pt x="21000" y="40450"/>
                </a:lnTo>
                <a:lnTo>
                  <a:pt x="21080" y="39930"/>
                </a:lnTo>
                <a:lnTo>
                  <a:pt x="21070" y="39800"/>
                </a:lnTo>
                <a:lnTo>
                  <a:pt x="21030" y="39710"/>
                </a:lnTo>
                <a:lnTo>
                  <a:pt x="20990" y="39670"/>
                </a:lnTo>
                <a:lnTo>
                  <a:pt x="20950" y="39660"/>
                </a:lnTo>
                <a:lnTo>
                  <a:pt x="20900" y="39660"/>
                </a:lnTo>
                <a:lnTo>
                  <a:pt x="20870" y="39660"/>
                </a:lnTo>
                <a:lnTo>
                  <a:pt x="20800" y="39630"/>
                </a:lnTo>
                <a:lnTo>
                  <a:pt x="20690" y="39620"/>
                </a:lnTo>
                <a:lnTo>
                  <a:pt x="20640" y="39600"/>
                </a:lnTo>
                <a:lnTo>
                  <a:pt x="20570" y="39540"/>
                </a:lnTo>
                <a:lnTo>
                  <a:pt x="20540" y="39500"/>
                </a:lnTo>
                <a:lnTo>
                  <a:pt x="20550" y="39440"/>
                </a:lnTo>
                <a:lnTo>
                  <a:pt x="20610" y="39250"/>
                </a:lnTo>
                <a:lnTo>
                  <a:pt x="20580" y="39170"/>
                </a:lnTo>
                <a:lnTo>
                  <a:pt x="20530" y="39140"/>
                </a:lnTo>
                <a:lnTo>
                  <a:pt x="20430" y="39150"/>
                </a:lnTo>
                <a:lnTo>
                  <a:pt x="20170" y="39250"/>
                </a:lnTo>
                <a:lnTo>
                  <a:pt x="20090" y="39250"/>
                </a:lnTo>
                <a:lnTo>
                  <a:pt x="20020" y="39230"/>
                </a:lnTo>
                <a:lnTo>
                  <a:pt x="19910" y="39140"/>
                </a:lnTo>
                <a:lnTo>
                  <a:pt x="19860" y="39080"/>
                </a:lnTo>
                <a:lnTo>
                  <a:pt x="19850" y="39000"/>
                </a:lnTo>
                <a:lnTo>
                  <a:pt x="19880" y="38910"/>
                </a:lnTo>
                <a:lnTo>
                  <a:pt x="20010" y="38580"/>
                </a:lnTo>
                <a:lnTo>
                  <a:pt x="20020" y="38390"/>
                </a:lnTo>
                <a:lnTo>
                  <a:pt x="19930" y="38220"/>
                </a:lnTo>
                <a:lnTo>
                  <a:pt x="19230" y="37440"/>
                </a:lnTo>
                <a:lnTo>
                  <a:pt x="19230" y="37360"/>
                </a:lnTo>
                <a:lnTo>
                  <a:pt x="19290" y="37290"/>
                </a:lnTo>
                <a:lnTo>
                  <a:pt x="19550" y="37180"/>
                </a:lnTo>
                <a:lnTo>
                  <a:pt x="19630" y="37170"/>
                </a:lnTo>
                <a:lnTo>
                  <a:pt x="19690" y="37180"/>
                </a:lnTo>
                <a:lnTo>
                  <a:pt x="19800" y="37240"/>
                </a:lnTo>
                <a:lnTo>
                  <a:pt x="19910" y="37310"/>
                </a:lnTo>
                <a:lnTo>
                  <a:pt x="19960" y="37320"/>
                </a:lnTo>
                <a:lnTo>
                  <a:pt x="20000" y="37320"/>
                </a:lnTo>
                <a:lnTo>
                  <a:pt x="20050" y="37300"/>
                </a:lnTo>
                <a:lnTo>
                  <a:pt x="20100" y="37280"/>
                </a:lnTo>
                <a:lnTo>
                  <a:pt x="20130" y="37240"/>
                </a:lnTo>
                <a:lnTo>
                  <a:pt x="20160" y="37200"/>
                </a:lnTo>
                <a:lnTo>
                  <a:pt x="20200" y="37080"/>
                </a:lnTo>
                <a:lnTo>
                  <a:pt x="20210" y="36940"/>
                </a:lnTo>
                <a:lnTo>
                  <a:pt x="20160" y="36810"/>
                </a:lnTo>
                <a:lnTo>
                  <a:pt x="20030" y="36540"/>
                </a:lnTo>
                <a:lnTo>
                  <a:pt x="19980" y="36430"/>
                </a:lnTo>
                <a:lnTo>
                  <a:pt x="19980" y="36360"/>
                </a:lnTo>
                <a:lnTo>
                  <a:pt x="20090" y="36310"/>
                </a:lnTo>
                <a:lnTo>
                  <a:pt x="20150" y="36270"/>
                </a:lnTo>
                <a:lnTo>
                  <a:pt x="20180" y="36270"/>
                </a:lnTo>
                <a:lnTo>
                  <a:pt x="20230" y="36290"/>
                </a:lnTo>
                <a:lnTo>
                  <a:pt x="20450" y="36560"/>
                </a:lnTo>
                <a:lnTo>
                  <a:pt x="20480" y="36580"/>
                </a:lnTo>
                <a:lnTo>
                  <a:pt x="20520" y="36570"/>
                </a:lnTo>
                <a:lnTo>
                  <a:pt x="20700" y="36430"/>
                </a:lnTo>
                <a:lnTo>
                  <a:pt x="20960" y="36270"/>
                </a:lnTo>
                <a:lnTo>
                  <a:pt x="21030" y="36210"/>
                </a:lnTo>
                <a:lnTo>
                  <a:pt x="21080" y="36130"/>
                </a:lnTo>
                <a:lnTo>
                  <a:pt x="21130" y="35950"/>
                </a:lnTo>
                <a:lnTo>
                  <a:pt x="21130" y="35820"/>
                </a:lnTo>
                <a:lnTo>
                  <a:pt x="21100" y="35730"/>
                </a:lnTo>
                <a:lnTo>
                  <a:pt x="21050" y="35650"/>
                </a:lnTo>
                <a:lnTo>
                  <a:pt x="20890" y="35490"/>
                </a:lnTo>
                <a:lnTo>
                  <a:pt x="20850" y="35450"/>
                </a:lnTo>
                <a:lnTo>
                  <a:pt x="20810" y="35440"/>
                </a:lnTo>
                <a:lnTo>
                  <a:pt x="20770" y="35400"/>
                </a:lnTo>
                <a:lnTo>
                  <a:pt x="20720" y="35330"/>
                </a:lnTo>
                <a:lnTo>
                  <a:pt x="20660" y="35140"/>
                </a:lnTo>
                <a:lnTo>
                  <a:pt x="20640" y="35060"/>
                </a:lnTo>
                <a:lnTo>
                  <a:pt x="20660" y="34980"/>
                </a:lnTo>
                <a:lnTo>
                  <a:pt x="20700" y="34940"/>
                </a:lnTo>
                <a:lnTo>
                  <a:pt x="20750" y="34850"/>
                </a:lnTo>
                <a:lnTo>
                  <a:pt x="20750" y="34790"/>
                </a:lnTo>
                <a:lnTo>
                  <a:pt x="20720" y="34720"/>
                </a:lnTo>
                <a:lnTo>
                  <a:pt x="20710" y="34660"/>
                </a:lnTo>
                <a:lnTo>
                  <a:pt x="20740" y="34590"/>
                </a:lnTo>
                <a:lnTo>
                  <a:pt x="20810" y="34490"/>
                </a:lnTo>
                <a:lnTo>
                  <a:pt x="20920" y="34300"/>
                </a:lnTo>
                <a:lnTo>
                  <a:pt x="20500" y="33920"/>
                </a:lnTo>
                <a:lnTo>
                  <a:pt x="20480" y="33870"/>
                </a:lnTo>
                <a:lnTo>
                  <a:pt x="20460" y="33800"/>
                </a:lnTo>
                <a:lnTo>
                  <a:pt x="20500" y="33760"/>
                </a:lnTo>
                <a:lnTo>
                  <a:pt x="20540" y="33720"/>
                </a:lnTo>
                <a:lnTo>
                  <a:pt x="20560" y="33660"/>
                </a:lnTo>
                <a:lnTo>
                  <a:pt x="20630" y="33250"/>
                </a:lnTo>
                <a:lnTo>
                  <a:pt x="20640" y="33160"/>
                </a:lnTo>
                <a:lnTo>
                  <a:pt x="20650" y="33060"/>
                </a:lnTo>
                <a:lnTo>
                  <a:pt x="20670" y="32990"/>
                </a:lnTo>
                <a:lnTo>
                  <a:pt x="20740" y="32640"/>
                </a:lnTo>
                <a:lnTo>
                  <a:pt x="21010" y="32370"/>
                </a:lnTo>
                <a:lnTo>
                  <a:pt x="22140" y="30330"/>
                </a:lnTo>
                <a:lnTo>
                  <a:pt x="22490" y="29940"/>
                </a:lnTo>
                <a:lnTo>
                  <a:pt x="21770" y="29210"/>
                </a:lnTo>
                <a:lnTo>
                  <a:pt x="21420" y="28920"/>
                </a:lnTo>
                <a:lnTo>
                  <a:pt x="21360" y="28890"/>
                </a:lnTo>
                <a:lnTo>
                  <a:pt x="21320" y="28890"/>
                </a:lnTo>
                <a:lnTo>
                  <a:pt x="20620" y="28520"/>
                </a:lnTo>
                <a:lnTo>
                  <a:pt x="20890" y="28210"/>
                </a:lnTo>
                <a:lnTo>
                  <a:pt x="20920" y="28160"/>
                </a:lnTo>
                <a:lnTo>
                  <a:pt x="21410" y="26890"/>
                </a:lnTo>
                <a:lnTo>
                  <a:pt x="21480" y="26770"/>
                </a:lnTo>
                <a:lnTo>
                  <a:pt x="21530" y="26770"/>
                </a:lnTo>
                <a:lnTo>
                  <a:pt x="21580" y="26790"/>
                </a:lnTo>
                <a:lnTo>
                  <a:pt x="21780" y="26930"/>
                </a:lnTo>
                <a:lnTo>
                  <a:pt x="21880" y="26940"/>
                </a:lnTo>
                <a:lnTo>
                  <a:pt x="22020" y="26930"/>
                </a:lnTo>
                <a:lnTo>
                  <a:pt x="22760" y="26630"/>
                </a:lnTo>
                <a:lnTo>
                  <a:pt x="22840" y="26570"/>
                </a:lnTo>
                <a:lnTo>
                  <a:pt x="22870" y="26520"/>
                </a:lnTo>
                <a:lnTo>
                  <a:pt x="22860" y="26470"/>
                </a:lnTo>
                <a:lnTo>
                  <a:pt x="22840" y="26430"/>
                </a:lnTo>
                <a:lnTo>
                  <a:pt x="22800" y="26280"/>
                </a:lnTo>
                <a:lnTo>
                  <a:pt x="23110" y="25940"/>
                </a:lnTo>
                <a:lnTo>
                  <a:pt x="23150" y="25910"/>
                </a:lnTo>
                <a:lnTo>
                  <a:pt x="23210" y="25890"/>
                </a:lnTo>
                <a:lnTo>
                  <a:pt x="23260" y="25920"/>
                </a:lnTo>
                <a:lnTo>
                  <a:pt x="23320" y="25950"/>
                </a:lnTo>
                <a:lnTo>
                  <a:pt x="23360" y="25920"/>
                </a:lnTo>
                <a:lnTo>
                  <a:pt x="23380" y="25860"/>
                </a:lnTo>
                <a:lnTo>
                  <a:pt x="23410" y="25710"/>
                </a:lnTo>
                <a:lnTo>
                  <a:pt x="23420" y="25600"/>
                </a:lnTo>
                <a:lnTo>
                  <a:pt x="23410" y="25470"/>
                </a:lnTo>
                <a:lnTo>
                  <a:pt x="23380" y="25310"/>
                </a:lnTo>
                <a:lnTo>
                  <a:pt x="23360" y="25280"/>
                </a:lnTo>
                <a:lnTo>
                  <a:pt x="23350" y="25260"/>
                </a:lnTo>
                <a:lnTo>
                  <a:pt x="23330" y="25240"/>
                </a:lnTo>
                <a:lnTo>
                  <a:pt x="23310" y="25220"/>
                </a:lnTo>
                <a:lnTo>
                  <a:pt x="23300" y="25180"/>
                </a:lnTo>
                <a:lnTo>
                  <a:pt x="23290" y="25170"/>
                </a:lnTo>
                <a:lnTo>
                  <a:pt x="23270" y="25160"/>
                </a:lnTo>
                <a:lnTo>
                  <a:pt x="23260" y="25150"/>
                </a:lnTo>
                <a:lnTo>
                  <a:pt x="23250" y="25130"/>
                </a:lnTo>
                <a:lnTo>
                  <a:pt x="23180" y="24980"/>
                </a:lnTo>
                <a:lnTo>
                  <a:pt x="23160" y="24900"/>
                </a:lnTo>
                <a:lnTo>
                  <a:pt x="23140" y="24860"/>
                </a:lnTo>
                <a:lnTo>
                  <a:pt x="23130" y="24840"/>
                </a:lnTo>
                <a:lnTo>
                  <a:pt x="23110" y="24820"/>
                </a:lnTo>
                <a:lnTo>
                  <a:pt x="23100" y="24780"/>
                </a:lnTo>
                <a:lnTo>
                  <a:pt x="23080" y="24710"/>
                </a:lnTo>
                <a:lnTo>
                  <a:pt x="23090" y="24550"/>
                </a:lnTo>
                <a:lnTo>
                  <a:pt x="23080" y="24440"/>
                </a:lnTo>
                <a:lnTo>
                  <a:pt x="23060" y="24340"/>
                </a:lnTo>
                <a:lnTo>
                  <a:pt x="23030" y="24190"/>
                </a:lnTo>
                <a:lnTo>
                  <a:pt x="23030" y="24110"/>
                </a:lnTo>
                <a:lnTo>
                  <a:pt x="23040" y="24040"/>
                </a:lnTo>
                <a:lnTo>
                  <a:pt x="23120" y="23940"/>
                </a:lnTo>
                <a:lnTo>
                  <a:pt x="23240" y="23850"/>
                </a:lnTo>
                <a:lnTo>
                  <a:pt x="23570" y="23880"/>
                </a:lnTo>
                <a:lnTo>
                  <a:pt x="23620" y="23910"/>
                </a:lnTo>
                <a:lnTo>
                  <a:pt x="23660" y="23940"/>
                </a:lnTo>
                <a:lnTo>
                  <a:pt x="23670" y="23990"/>
                </a:lnTo>
                <a:lnTo>
                  <a:pt x="23660" y="24060"/>
                </a:lnTo>
                <a:lnTo>
                  <a:pt x="23680" y="24160"/>
                </a:lnTo>
                <a:lnTo>
                  <a:pt x="23710" y="24200"/>
                </a:lnTo>
                <a:lnTo>
                  <a:pt x="24840" y="24440"/>
                </a:lnTo>
                <a:lnTo>
                  <a:pt x="24970" y="24520"/>
                </a:lnTo>
                <a:lnTo>
                  <a:pt x="25320" y="24890"/>
                </a:lnTo>
                <a:lnTo>
                  <a:pt x="25410" y="25000"/>
                </a:lnTo>
                <a:lnTo>
                  <a:pt x="25580" y="25330"/>
                </a:lnTo>
                <a:lnTo>
                  <a:pt x="25710" y="25510"/>
                </a:lnTo>
                <a:lnTo>
                  <a:pt x="26400" y="25910"/>
                </a:lnTo>
                <a:lnTo>
                  <a:pt x="26680" y="25980"/>
                </a:lnTo>
                <a:lnTo>
                  <a:pt x="26860" y="26160"/>
                </a:lnTo>
                <a:lnTo>
                  <a:pt x="26990" y="26370"/>
                </a:lnTo>
                <a:lnTo>
                  <a:pt x="27000" y="26520"/>
                </a:lnTo>
                <a:lnTo>
                  <a:pt x="26910" y="26750"/>
                </a:lnTo>
                <a:lnTo>
                  <a:pt x="26770" y="26950"/>
                </a:lnTo>
                <a:lnTo>
                  <a:pt x="26640" y="27190"/>
                </a:lnTo>
                <a:lnTo>
                  <a:pt x="26630" y="27350"/>
                </a:lnTo>
                <a:lnTo>
                  <a:pt x="26660" y="27450"/>
                </a:lnTo>
                <a:lnTo>
                  <a:pt x="26700" y="27500"/>
                </a:lnTo>
                <a:lnTo>
                  <a:pt x="26750" y="27560"/>
                </a:lnTo>
                <a:lnTo>
                  <a:pt x="26760" y="27670"/>
                </a:lnTo>
                <a:lnTo>
                  <a:pt x="26800" y="27720"/>
                </a:lnTo>
                <a:lnTo>
                  <a:pt x="26870" y="27740"/>
                </a:lnTo>
                <a:lnTo>
                  <a:pt x="27060" y="27730"/>
                </a:lnTo>
                <a:lnTo>
                  <a:pt x="27120" y="27760"/>
                </a:lnTo>
                <a:lnTo>
                  <a:pt x="27180" y="27810"/>
                </a:lnTo>
                <a:lnTo>
                  <a:pt x="27260" y="27900"/>
                </a:lnTo>
                <a:lnTo>
                  <a:pt x="27580" y="28110"/>
                </a:lnTo>
                <a:lnTo>
                  <a:pt x="27650" y="28190"/>
                </a:lnTo>
                <a:lnTo>
                  <a:pt x="27800" y="28530"/>
                </a:lnTo>
                <a:lnTo>
                  <a:pt x="27980" y="29070"/>
                </a:lnTo>
                <a:lnTo>
                  <a:pt x="28370" y="29210"/>
                </a:lnTo>
                <a:lnTo>
                  <a:pt x="28480" y="29220"/>
                </a:lnTo>
                <a:lnTo>
                  <a:pt x="28490" y="29200"/>
                </a:lnTo>
                <a:lnTo>
                  <a:pt x="28520" y="29110"/>
                </a:lnTo>
                <a:lnTo>
                  <a:pt x="28570" y="29030"/>
                </a:lnTo>
                <a:lnTo>
                  <a:pt x="28600" y="29010"/>
                </a:lnTo>
                <a:lnTo>
                  <a:pt x="28630" y="29030"/>
                </a:lnTo>
                <a:lnTo>
                  <a:pt x="28730" y="29180"/>
                </a:lnTo>
                <a:lnTo>
                  <a:pt x="28840" y="29270"/>
                </a:lnTo>
                <a:lnTo>
                  <a:pt x="28880" y="29260"/>
                </a:lnTo>
                <a:lnTo>
                  <a:pt x="28900" y="29240"/>
                </a:lnTo>
                <a:lnTo>
                  <a:pt x="28900" y="29210"/>
                </a:lnTo>
                <a:lnTo>
                  <a:pt x="28910" y="29190"/>
                </a:lnTo>
                <a:lnTo>
                  <a:pt x="28940" y="29160"/>
                </a:lnTo>
                <a:lnTo>
                  <a:pt x="29180" y="29020"/>
                </a:lnTo>
                <a:lnTo>
                  <a:pt x="29690" y="28570"/>
                </a:lnTo>
                <a:lnTo>
                  <a:pt x="30810" y="27890"/>
                </a:lnTo>
                <a:lnTo>
                  <a:pt x="31040" y="28250"/>
                </a:lnTo>
                <a:lnTo>
                  <a:pt x="31150" y="28320"/>
                </a:lnTo>
                <a:lnTo>
                  <a:pt x="31180" y="28400"/>
                </a:lnTo>
                <a:lnTo>
                  <a:pt x="31150" y="28460"/>
                </a:lnTo>
                <a:lnTo>
                  <a:pt x="30910" y="28740"/>
                </a:lnTo>
                <a:lnTo>
                  <a:pt x="30810" y="28930"/>
                </a:lnTo>
                <a:lnTo>
                  <a:pt x="30790" y="29020"/>
                </a:lnTo>
                <a:lnTo>
                  <a:pt x="30830" y="29050"/>
                </a:lnTo>
                <a:lnTo>
                  <a:pt x="31220" y="28970"/>
                </a:lnTo>
                <a:lnTo>
                  <a:pt x="31360" y="28970"/>
                </a:lnTo>
                <a:lnTo>
                  <a:pt x="31490" y="29010"/>
                </a:lnTo>
                <a:lnTo>
                  <a:pt x="31550" y="29080"/>
                </a:lnTo>
                <a:lnTo>
                  <a:pt x="31580" y="29190"/>
                </a:lnTo>
                <a:lnTo>
                  <a:pt x="31580" y="29310"/>
                </a:lnTo>
                <a:lnTo>
                  <a:pt x="31560" y="29420"/>
                </a:lnTo>
                <a:lnTo>
                  <a:pt x="31540" y="29570"/>
                </a:lnTo>
                <a:lnTo>
                  <a:pt x="31540" y="29640"/>
                </a:lnTo>
                <a:lnTo>
                  <a:pt x="31570" y="29670"/>
                </a:lnTo>
                <a:lnTo>
                  <a:pt x="31660" y="29690"/>
                </a:lnTo>
                <a:lnTo>
                  <a:pt x="31670" y="29720"/>
                </a:lnTo>
                <a:lnTo>
                  <a:pt x="31650" y="29760"/>
                </a:lnTo>
                <a:lnTo>
                  <a:pt x="31520" y="29940"/>
                </a:lnTo>
                <a:lnTo>
                  <a:pt x="31480" y="30010"/>
                </a:lnTo>
                <a:lnTo>
                  <a:pt x="31460" y="30170"/>
                </a:lnTo>
                <a:lnTo>
                  <a:pt x="31510" y="30300"/>
                </a:lnTo>
                <a:lnTo>
                  <a:pt x="31650" y="30540"/>
                </a:lnTo>
                <a:lnTo>
                  <a:pt x="31690" y="30680"/>
                </a:lnTo>
                <a:lnTo>
                  <a:pt x="31690" y="30820"/>
                </a:lnTo>
                <a:lnTo>
                  <a:pt x="31670" y="30960"/>
                </a:lnTo>
                <a:lnTo>
                  <a:pt x="31680" y="31040"/>
                </a:lnTo>
                <a:lnTo>
                  <a:pt x="31720" y="31070"/>
                </a:lnTo>
                <a:lnTo>
                  <a:pt x="31760" y="31080"/>
                </a:lnTo>
                <a:lnTo>
                  <a:pt x="31840" y="31100"/>
                </a:lnTo>
                <a:lnTo>
                  <a:pt x="31920" y="31200"/>
                </a:lnTo>
                <a:lnTo>
                  <a:pt x="32040" y="31430"/>
                </a:lnTo>
                <a:lnTo>
                  <a:pt x="32110" y="31750"/>
                </a:lnTo>
                <a:lnTo>
                  <a:pt x="32130" y="31940"/>
                </a:lnTo>
                <a:lnTo>
                  <a:pt x="32110" y="32100"/>
                </a:lnTo>
                <a:lnTo>
                  <a:pt x="32080" y="32240"/>
                </a:lnTo>
                <a:lnTo>
                  <a:pt x="32030" y="32360"/>
                </a:lnTo>
                <a:lnTo>
                  <a:pt x="31970" y="32460"/>
                </a:lnTo>
                <a:lnTo>
                  <a:pt x="31920" y="32520"/>
                </a:lnTo>
                <a:lnTo>
                  <a:pt x="31810" y="32610"/>
                </a:lnTo>
                <a:lnTo>
                  <a:pt x="31780" y="32660"/>
                </a:lnTo>
                <a:lnTo>
                  <a:pt x="31770" y="32710"/>
                </a:lnTo>
                <a:lnTo>
                  <a:pt x="31750" y="32780"/>
                </a:lnTo>
                <a:lnTo>
                  <a:pt x="31720" y="32840"/>
                </a:lnTo>
                <a:lnTo>
                  <a:pt x="31680" y="32890"/>
                </a:lnTo>
                <a:lnTo>
                  <a:pt x="31550" y="33030"/>
                </a:lnTo>
                <a:lnTo>
                  <a:pt x="31470" y="33140"/>
                </a:lnTo>
                <a:lnTo>
                  <a:pt x="31630" y="33410"/>
                </a:lnTo>
                <a:lnTo>
                  <a:pt x="31700" y="33410"/>
                </a:lnTo>
                <a:lnTo>
                  <a:pt x="31750" y="33310"/>
                </a:lnTo>
                <a:lnTo>
                  <a:pt x="31800" y="33260"/>
                </a:lnTo>
                <a:lnTo>
                  <a:pt x="31910" y="33160"/>
                </a:lnTo>
                <a:lnTo>
                  <a:pt x="31940" y="33120"/>
                </a:lnTo>
                <a:lnTo>
                  <a:pt x="32050" y="32950"/>
                </a:lnTo>
                <a:lnTo>
                  <a:pt x="32180" y="32810"/>
                </a:lnTo>
                <a:lnTo>
                  <a:pt x="32380" y="32740"/>
                </a:lnTo>
                <a:lnTo>
                  <a:pt x="33380" y="32580"/>
                </a:lnTo>
                <a:lnTo>
                  <a:pt x="33890" y="32420"/>
                </a:lnTo>
                <a:lnTo>
                  <a:pt x="33930" y="32350"/>
                </a:lnTo>
                <a:lnTo>
                  <a:pt x="33950" y="32300"/>
                </a:lnTo>
                <a:lnTo>
                  <a:pt x="33950" y="32220"/>
                </a:lnTo>
                <a:lnTo>
                  <a:pt x="33970" y="32140"/>
                </a:lnTo>
                <a:lnTo>
                  <a:pt x="34040" y="32070"/>
                </a:lnTo>
                <a:lnTo>
                  <a:pt x="34070" y="32010"/>
                </a:lnTo>
                <a:lnTo>
                  <a:pt x="34090" y="31960"/>
                </a:lnTo>
                <a:lnTo>
                  <a:pt x="34090" y="31900"/>
                </a:lnTo>
                <a:lnTo>
                  <a:pt x="34110" y="31850"/>
                </a:lnTo>
                <a:lnTo>
                  <a:pt x="34210" y="31750"/>
                </a:lnTo>
                <a:lnTo>
                  <a:pt x="34260" y="31650"/>
                </a:lnTo>
                <a:lnTo>
                  <a:pt x="34310" y="31590"/>
                </a:lnTo>
                <a:lnTo>
                  <a:pt x="34540" y="31360"/>
                </a:lnTo>
                <a:lnTo>
                  <a:pt x="34690" y="31180"/>
                </a:lnTo>
                <a:lnTo>
                  <a:pt x="34780" y="31120"/>
                </a:lnTo>
                <a:lnTo>
                  <a:pt x="34850" y="31090"/>
                </a:lnTo>
                <a:lnTo>
                  <a:pt x="35040" y="31140"/>
                </a:lnTo>
                <a:lnTo>
                  <a:pt x="35500" y="31820"/>
                </a:lnTo>
                <a:lnTo>
                  <a:pt x="35910" y="32170"/>
                </a:lnTo>
                <a:lnTo>
                  <a:pt x="36010" y="32290"/>
                </a:lnTo>
                <a:lnTo>
                  <a:pt x="36640" y="33730"/>
                </a:lnTo>
                <a:lnTo>
                  <a:pt x="36500" y="34410"/>
                </a:lnTo>
                <a:lnTo>
                  <a:pt x="36470" y="34500"/>
                </a:lnTo>
                <a:lnTo>
                  <a:pt x="36420" y="34610"/>
                </a:lnTo>
                <a:lnTo>
                  <a:pt x="36230" y="34810"/>
                </a:lnTo>
                <a:lnTo>
                  <a:pt x="36040" y="35050"/>
                </a:lnTo>
                <a:lnTo>
                  <a:pt x="35990" y="35170"/>
                </a:lnTo>
                <a:lnTo>
                  <a:pt x="35980" y="35250"/>
                </a:lnTo>
                <a:lnTo>
                  <a:pt x="36120" y="35410"/>
                </a:lnTo>
                <a:lnTo>
                  <a:pt x="36120" y="35440"/>
                </a:lnTo>
                <a:lnTo>
                  <a:pt x="36100" y="35480"/>
                </a:lnTo>
                <a:lnTo>
                  <a:pt x="36040" y="35530"/>
                </a:lnTo>
                <a:lnTo>
                  <a:pt x="36030" y="35590"/>
                </a:lnTo>
                <a:lnTo>
                  <a:pt x="36060" y="35680"/>
                </a:lnTo>
                <a:lnTo>
                  <a:pt x="36190" y="35920"/>
                </a:lnTo>
                <a:lnTo>
                  <a:pt x="36250" y="36070"/>
                </a:lnTo>
                <a:lnTo>
                  <a:pt x="36250" y="36150"/>
                </a:lnTo>
                <a:lnTo>
                  <a:pt x="36230" y="36190"/>
                </a:lnTo>
                <a:lnTo>
                  <a:pt x="36160" y="36220"/>
                </a:lnTo>
                <a:lnTo>
                  <a:pt x="36090" y="36310"/>
                </a:lnTo>
                <a:lnTo>
                  <a:pt x="35990" y="36410"/>
                </a:lnTo>
                <a:lnTo>
                  <a:pt x="35900" y="36530"/>
                </a:lnTo>
                <a:lnTo>
                  <a:pt x="35870" y="36640"/>
                </a:lnTo>
                <a:lnTo>
                  <a:pt x="35870" y="36780"/>
                </a:lnTo>
                <a:lnTo>
                  <a:pt x="35900" y="36900"/>
                </a:lnTo>
                <a:lnTo>
                  <a:pt x="35930" y="37000"/>
                </a:lnTo>
                <a:lnTo>
                  <a:pt x="35980" y="37070"/>
                </a:lnTo>
                <a:lnTo>
                  <a:pt x="36010" y="37100"/>
                </a:lnTo>
                <a:lnTo>
                  <a:pt x="36060" y="37110"/>
                </a:lnTo>
                <a:lnTo>
                  <a:pt x="36100" y="37100"/>
                </a:lnTo>
                <a:lnTo>
                  <a:pt x="36140" y="37070"/>
                </a:lnTo>
                <a:lnTo>
                  <a:pt x="36170" y="37020"/>
                </a:lnTo>
                <a:lnTo>
                  <a:pt x="36210" y="36940"/>
                </a:lnTo>
                <a:lnTo>
                  <a:pt x="36250" y="36890"/>
                </a:lnTo>
                <a:lnTo>
                  <a:pt x="36300" y="36860"/>
                </a:lnTo>
                <a:lnTo>
                  <a:pt x="36370" y="36860"/>
                </a:lnTo>
                <a:lnTo>
                  <a:pt x="36450" y="36870"/>
                </a:lnTo>
                <a:lnTo>
                  <a:pt x="36530" y="36890"/>
                </a:lnTo>
                <a:lnTo>
                  <a:pt x="36600" y="36930"/>
                </a:lnTo>
                <a:lnTo>
                  <a:pt x="36910" y="37170"/>
                </a:lnTo>
                <a:lnTo>
                  <a:pt x="36990" y="37210"/>
                </a:lnTo>
                <a:lnTo>
                  <a:pt x="37050" y="37230"/>
                </a:lnTo>
                <a:lnTo>
                  <a:pt x="37100" y="37230"/>
                </a:lnTo>
                <a:lnTo>
                  <a:pt x="37180" y="37220"/>
                </a:lnTo>
                <a:lnTo>
                  <a:pt x="37230" y="37220"/>
                </a:lnTo>
                <a:lnTo>
                  <a:pt x="37360" y="37260"/>
                </a:lnTo>
                <a:lnTo>
                  <a:pt x="37440" y="37270"/>
                </a:lnTo>
                <a:lnTo>
                  <a:pt x="37520" y="37260"/>
                </a:lnTo>
                <a:lnTo>
                  <a:pt x="37670" y="37210"/>
                </a:lnTo>
                <a:lnTo>
                  <a:pt x="37740" y="37210"/>
                </a:lnTo>
                <a:lnTo>
                  <a:pt x="37840" y="37220"/>
                </a:lnTo>
                <a:lnTo>
                  <a:pt x="37870" y="37220"/>
                </a:lnTo>
                <a:lnTo>
                  <a:pt x="37890" y="37200"/>
                </a:lnTo>
                <a:lnTo>
                  <a:pt x="37900" y="37180"/>
                </a:lnTo>
                <a:lnTo>
                  <a:pt x="37900" y="37130"/>
                </a:lnTo>
                <a:lnTo>
                  <a:pt x="37920" y="37050"/>
                </a:lnTo>
                <a:lnTo>
                  <a:pt x="37970" y="36950"/>
                </a:lnTo>
                <a:lnTo>
                  <a:pt x="38020" y="36890"/>
                </a:lnTo>
                <a:lnTo>
                  <a:pt x="38080" y="36850"/>
                </a:lnTo>
                <a:lnTo>
                  <a:pt x="38190" y="36820"/>
                </a:lnTo>
                <a:lnTo>
                  <a:pt x="38250" y="36790"/>
                </a:lnTo>
                <a:lnTo>
                  <a:pt x="38310" y="36750"/>
                </a:lnTo>
                <a:lnTo>
                  <a:pt x="38440" y="36710"/>
                </a:lnTo>
                <a:lnTo>
                  <a:pt x="38550" y="36690"/>
                </a:lnTo>
                <a:lnTo>
                  <a:pt x="38630" y="36660"/>
                </a:lnTo>
                <a:lnTo>
                  <a:pt x="38860" y="36550"/>
                </a:lnTo>
                <a:lnTo>
                  <a:pt x="39120" y="36480"/>
                </a:lnTo>
                <a:lnTo>
                  <a:pt x="39180" y="36460"/>
                </a:lnTo>
                <a:lnTo>
                  <a:pt x="39220" y="36450"/>
                </a:lnTo>
                <a:lnTo>
                  <a:pt x="39320" y="36470"/>
                </a:lnTo>
                <a:lnTo>
                  <a:pt x="39370" y="36470"/>
                </a:lnTo>
                <a:lnTo>
                  <a:pt x="39450" y="36460"/>
                </a:lnTo>
                <a:lnTo>
                  <a:pt x="39530" y="36420"/>
                </a:lnTo>
                <a:lnTo>
                  <a:pt x="39620" y="36360"/>
                </a:lnTo>
                <a:lnTo>
                  <a:pt x="39870" y="36120"/>
                </a:lnTo>
                <a:lnTo>
                  <a:pt x="40090" y="36360"/>
                </a:lnTo>
                <a:lnTo>
                  <a:pt x="40110" y="36400"/>
                </a:lnTo>
                <a:lnTo>
                  <a:pt x="40130" y="36460"/>
                </a:lnTo>
                <a:lnTo>
                  <a:pt x="40120" y="36500"/>
                </a:lnTo>
                <a:lnTo>
                  <a:pt x="40120" y="36580"/>
                </a:lnTo>
                <a:lnTo>
                  <a:pt x="40120" y="36620"/>
                </a:lnTo>
                <a:lnTo>
                  <a:pt x="40100" y="36670"/>
                </a:lnTo>
                <a:lnTo>
                  <a:pt x="40030" y="36770"/>
                </a:lnTo>
                <a:lnTo>
                  <a:pt x="40000" y="36840"/>
                </a:lnTo>
                <a:lnTo>
                  <a:pt x="39970" y="36940"/>
                </a:lnTo>
                <a:lnTo>
                  <a:pt x="39920" y="37120"/>
                </a:lnTo>
                <a:lnTo>
                  <a:pt x="39930" y="37240"/>
                </a:lnTo>
                <a:lnTo>
                  <a:pt x="40020" y="37680"/>
                </a:lnTo>
                <a:lnTo>
                  <a:pt x="40010" y="37850"/>
                </a:lnTo>
                <a:lnTo>
                  <a:pt x="39960" y="38010"/>
                </a:lnTo>
                <a:lnTo>
                  <a:pt x="39840" y="38170"/>
                </a:lnTo>
                <a:lnTo>
                  <a:pt x="39750" y="38270"/>
                </a:lnTo>
                <a:lnTo>
                  <a:pt x="39680" y="38330"/>
                </a:lnTo>
                <a:lnTo>
                  <a:pt x="39600" y="38380"/>
                </a:lnTo>
                <a:lnTo>
                  <a:pt x="39540" y="38440"/>
                </a:lnTo>
                <a:lnTo>
                  <a:pt x="39490" y="38510"/>
                </a:lnTo>
                <a:lnTo>
                  <a:pt x="39440" y="38630"/>
                </a:lnTo>
                <a:lnTo>
                  <a:pt x="39260" y="38890"/>
                </a:lnTo>
                <a:lnTo>
                  <a:pt x="39230" y="38970"/>
                </a:lnTo>
                <a:lnTo>
                  <a:pt x="39240" y="39270"/>
                </a:lnTo>
                <a:lnTo>
                  <a:pt x="39260" y="39490"/>
                </a:lnTo>
                <a:lnTo>
                  <a:pt x="39260" y="39500"/>
                </a:lnTo>
                <a:lnTo>
                  <a:pt x="38900" y="39480"/>
                </a:lnTo>
                <a:lnTo>
                  <a:pt x="38660" y="39590"/>
                </a:lnTo>
                <a:lnTo>
                  <a:pt x="37890" y="39760"/>
                </a:lnTo>
                <a:lnTo>
                  <a:pt x="36370" y="40110"/>
                </a:lnTo>
                <a:lnTo>
                  <a:pt x="36100" y="40330"/>
                </a:lnTo>
                <a:lnTo>
                  <a:pt x="35670" y="41220"/>
                </a:lnTo>
                <a:lnTo>
                  <a:pt x="35520" y="41360"/>
                </a:lnTo>
                <a:lnTo>
                  <a:pt x="35210" y="41410"/>
                </a:lnTo>
                <a:lnTo>
                  <a:pt x="35060" y="41490"/>
                </a:lnTo>
                <a:lnTo>
                  <a:pt x="34850" y="41750"/>
                </a:lnTo>
                <a:lnTo>
                  <a:pt x="34870" y="41840"/>
                </a:lnTo>
                <a:lnTo>
                  <a:pt x="34990" y="41930"/>
                </a:lnTo>
                <a:lnTo>
                  <a:pt x="35040" y="42210"/>
                </a:lnTo>
                <a:lnTo>
                  <a:pt x="34880" y="43190"/>
                </a:lnTo>
                <a:lnTo>
                  <a:pt x="34840" y="43700"/>
                </a:lnTo>
                <a:lnTo>
                  <a:pt x="34940" y="44140"/>
                </a:lnTo>
                <a:lnTo>
                  <a:pt x="35410" y="44600"/>
                </a:lnTo>
                <a:lnTo>
                  <a:pt x="36020" y="45050"/>
                </a:lnTo>
                <a:lnTo>
                  <a:pt x="36000" y="45060"/>
                </a:lnTo>
                <a:lnTo>
                  <a:pt x="35610" y="45200"/>
                </a:lnTo>
                <a:lnTo>
                  <a:pt x="35240" y="45290"/>
                </a:lnTo>
                <a:lnTo>
                  <a:pt x="34970" y="45500"/>
                </a:lnTo>
                <a:lnTo>
                  <a:pt x="34440" y="46110"/>
                </a:lnTo>
                <a:lnTo>
                  <a:pt x="34050" y="46350"/>
                </a:lnTo>
                <a:lnTo>
                  <a:pt x="33580" y="46400"/>
                </a:lnTo>
                <a:lnTo>
                  <a:pt x="33110" y="46300"/>
                </a:lnTo>
                <a:lnTo>
                  <a:pt x="32530" y="46050"/>
                </a:lnTo>
                <a:lnTo>
                  <a:pt x="31810" y="45990"/>
                </a:lnTo>
                <a:lnTo>
                  <a:pt x="28540" y="46370"/>
                </a:lnTo>
                <a:lnTo>
                  <a:pt x="27350" y="46860"/>
                </a:lnTo>
                <a:lnTo>
                  <a:pt x="26760" y="46920"/>
                </a:lnTo>
                <a:lnTo>
                  <a:pt x="24790" y="46710"/>
                </a:lnTo>
                <a:lnTo>
                  <a:pt x="21130" y="46950"/>
                </a:lnTo>
                <a:lnTo>
                  <a:pt x="20210" y="47010"/>
                </a:lnTo>
                <a:lnTo>
                  <a:pt x="18870" y="46650"/>
                </a:lnTo>
                <a:lnTo>
                  <a:pt x="18510" y="46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