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Košický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Košic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9270" y="20060"/>
                </a:moveTo>
                <a:lnTo>
                  <a:pt x="59500" y="19840"/>
                </a:lnTo>
                <a:lnTo>
                  <a:pt x="59690" y="19360"/>
                </a:lnTo>
                <a:lnTo>
                  <a:pt x="59800" y="19200"/>
                </a:lnTo>
                <a:lnTo>
                  <a:pt x="59890" y="19110"/>
                </a:lnTo>
                <a:lnTo>
                  <a:pt x="60360" y="18810"/>
                </a:lnTo>
                <a:lnTo>
                  <a:pt x="60130" y="18510"/>
                </a:lnTo>
                <a:lnTo>
                  <a:pt x="59920" y="18440"/>
                </a:lnTo>
                <a:lnTo>
                  <a:pt x="59740" y="18410"/>
                </a:lnTo>
                <a:lnTo>
                  <a:pt x="59690" y="18360"/>
                </a:lnTo>
                <a:lnTo>
                  <a:pt x="59700" y="18310"/>
                </a:lnTo>
                <a:lnTo>
                  <a:pt x="59890" y="18130"/>
                </a:lnTo>
                <a:lnTo>
                  <a:pt x="60090" y="17850"/>
                </a:lnTo>
                <a:lnTo>
                  <a:pt x="60170" y="17770"/>
                </a:lnTo>
                <a:lnTo>
                  <a:pt x="60380" y="17630"/>
                </a:lnTo>
                <a:lnTo>
                  <a:pt x="61080" y="17320"/>
                </a:lnTo>
                <a:lnTo>
                  <a:pt x="61190" y="17220"/>
                </a:lnTo>
                <a:lnTo>
                  <a:pt x="61230" y="17190"/>
                </a:lnTo>
                <a:lnTo>
                  <a:pt x="61270" y="17190"/>
                </a:lnTo>
                <a:lnTo>
                  <a:pt x="61310" y="17210"/>
                </a:lnTo>
                <a:lnTo>
                  <a:pt x="61360" y="17200"/>
                </a:lnTo>
                <a:lnTo>
                  <a:pt x="61440" y="17160"/>
                </a:lnTo>
                <a:lnTo>
                  <a:pt x="61680" y="16920"/>
                </a:lnTo>
                <a:lnTo>
                  <a:pt x="61750" y="16890"/>
                </a:lnTo>
                <a:lnTo>
                  <a:pt x="61790" y="16900"/>
                </a:lnTo>
                <a:lnTo>
                  <a:pt x="61830" y="16940"/>
                </a:lnTo>
                <a:lnTo>
                  <a:pt x="61840" y="16970"/>
                </a:lnTo>
                <a:lnTo>
                  <a:pt x="61960" y="17000"/>
                </a:lnTo>
                <a:lnTo>
                  <a:pt x="62320" y="17240"/>
                </a:lnTo>
                <a:lnTo>
                  <a:pt x="62570" y="17600"/>
                </a:lnTo>
                <a:lnTo>
                  <a:pt x="62630" y="17670"/>
                </a:lnTo>
                <a:lnTo>
                  <a:pt x="62660" y="17690"/>
                </a:lnTo>
                <a:lnTo>
                  <a:pt x="62650" y="17660"/>
                </a:lnTo>
                <a:lnTo>
                  <a:pt x="62630" y="17640"/>
                </a:lnTo>
                <a:lnTo>
                  <a:pt x="62610" y="17620"/>
                </a:lnTo>
                <a:lnTo>
                  <a:pt x="62580" y="17580"/>
                </a:lnTo>
                <a:lnTo>
                  <a:pt x="62550" y="17520"/>
                </a:lnTo>
                <a:lnTo>
                  <a:pt x="62520" y="17390"/>
                </a:lnTo>
                <a:lnTo>
                  <a:pt x="62520" y="17340"/>
                </a:lnTo>
                <a:lnTo>
                  <a:pt x="62530" y="17300"/>
                </a:lnTo>
                <a:lnTo>
                  <a:pt x="62570" y="17280"/>
                </a:lnTo>
                <a:lnTo>
                  <a:pt x="62950" y="17150"/>
                </a:lnTo>
                <a:lnTo>
                  <a:pt x="63000" y="17120"/>
                </a:lnTo>
                <a:lnTo>
                  <a:pt x="63000" y="17080"/>
                </a:lnTo>
                <a:lnTo>
                  <a:pt x="62920" y="16930"/>
                </a:lnTo>
                <a:lnTo>
                  <a:pt x="62940" y="16850"/>
                </a:lnTo>
                <a:lnTo>
                  <a:pt x="62980" y="16770"/>
                </a:lnTo>
                <a:lnTo>
                  <a:pt x="63110" y="16640"/>
                </a:lnTo>
                <a:lnTo>
                  <a:pt x="63180" y="16620"/>
                </a:lnTo>
                <a:lnTo>
                  <a:pt x="63260" y="16650"/>
                </a:lnTo>
                <a:lnTo>
                  <a:pt x="63280" y="16710"/>
                </a:lnTo>
                <a:lnTo>
                  <a:pt x="63240" y="16890"/>
                </a:lnTo>
                <a:lnTo>
                  <a:pt x="63270" y="16960"/>
                </a:lnTo>
                <a:lnTo>
                  <a:pt x="63360" y="17040"/>
                </a:lnTo>
                <a:lnTo>
                  <a:pt x="63780" y="17360"/>
                </a:lnTo>
                <a:lnTo>
                  <a:pt x="64160" y="17590"/>
                </a:lnTo>
                <a:lnTo>
                  <a:pt x="64500" y="17630"/>
                </a:lnTo>
                <a:lnTo>
                  <a:pt x="64630" y="17660"/>
                </a:lnTo>
                <a:lnTo>
                  <a:pt x="64710" y="17700"/>
                </a:lnTo>
                <a:lnTo>
                  <a:pt x="64740" y="17760"/>
                </a:lnTo>
                <a:lnTo>
                  <a:pt x="64940" y="18090"/>
                </a:lnTo>
                <a:lnTo>
                  <a:pt x="65030" y="18130"/>
                </a:lnTo>
                <a:lnTo>
                  <a:pt x="65220" y="18140"/>
                </a:lnTo>
                <a:lnTo>
                  <a:pt x="65420" y="18120"/>
                </a:lnTo>
                <a:lnTo>
                  <a:pt x="65580" y="18040"/>
                </a:lnTo>
                <a:lnTo>
                  <a:pt x="65650" y="18000"/>
                </a:lnTo>
                <a:lnTo>
                  <a:pt x="65690" y="17970"/>
                </a:lnTo>
                <a:lnTo>
                  <a:pt x="65780" y="17880"/>
                </a:lnTo>
                <a:lnTo>
                  <a:pt x="65790" y="17850"/>
                </a:lnTo>
                <a:lnTo>
                  <a:pt x="65780" y="17820"/>
                </a:lnTo>
                <a:lnTo>
                  <a:pt x="65730" y="17730"/>
                </a:lnTo>
                <a:lnTo>
                  <a:pt x="65720" y="17690"/>
                </a:lnTo>
                <a:lnTo>
                  <a:pt x="65730" y="17650"/>
                </a:lnTo>
                <a:lnTo>
                  <a:pt x="65740" y="17620"/>
                </a:lnTo>
                <a:lnTo>
                  <a:pt x="65810" y="17580"/>
                </a:lnTo>
                <a:lnTo>
                  <a:pt x="65910" y="17550"/>
                </a:lnTo>
                <a:lnTo>
                  <a:pt x="66200" y="17540"/>
                </a:lnTo>
                <a:lnTo>
                  <a:pt x="67200" y="17700"/>
                </a:lnTo>
                <a:lnTo>
                  <a:pt x="67260" y="17680"/>
                </a:lnTo>
                <a:lnTo>
                  <a:pt x="67290" y="17660"/>
                </a:lnTo>
                <a:lnTo>
                  <a:pt x="67290" y="17640"/>
                </a:lnTo>
                <a:lnTo>
                  <a:pt x="67260" y="17610"/>
                </a:lnTo>
                <a:lnTo>
                  <a:pt x="67180" y="17550"/>
                </a:lnTo>
                <a:lnTo>
                  <a:pt x="67150" y="17530"/>
                </a:lnTo>
                <a:lnTo>
                  <a:pt x="67140" y="17500"/>
                </a:lnTo>
                <a:lnTo>
                  <a:pt x="67140" y="17450"/>
                </a:lnTo>
                <a:lnTo>
                  <a:pt x="67140" y="17390"/>
                </a:lnTo>
                <a:lnTo>
                  <a:pt x="67160" y="17300"/>
                </a:lnTo>
                <a:lnTo>
                  <a:pt x="67170" y="17230"/>
                </a:lnTo>
                <a:lnTo>
                  <a:pt x="67170" y="17170"/>
                </a:lnTo>
                <a:lnTo>
                  <a:pt x="67130" y="17080"/>
                </a:lnTo>
                <a:lnTo>
                  <a:pt x="67110" y="17040"/>
                </a:lnTo>
                <a:lnTo>
                  <a:pt x="67130" y="16970"/>
                </a:lnTo>
                <a:lnTo>
                  <a:pt x="67180" y="16960"/>
                </a:lnTo>
                <a:lnTo>
                  <a:pt x="67360" y="17000"/>
                </a:lnTo>
                <a:lnTo>
                  <a:pt x="67730" y="17170"/>
                </a:lnTo>
                <a:lnTo>
                  <a:pt x="67980" y="17230"/>
                </a:lnTo>
                <a:lnTo>
                  <a:pt x="68070" y="17280"/>
                </a:lnTo>
                <a:lnTo>
                  <a:pt x="68080" y="17330"/>
                </a:lnTo>
                <a:lnTo>
                  <a:pt x="68020" y="17400"/>
                </a:lnTo>
                <a:lnTo>
                  <a:pt x="68020" y="17460"/>
                </a:lnTo>
                <a:lnTo>
                  <a:pt x="68070" y="17520"/>
                </a:lnTo>
                <a:lnTo>
                  <a:pt x="68250" y="17610"/>
                </a:lnTo>
                <a:lnTo>
                  <a:pt x="68360" y="17630"/>
                </a:lnTo>
                <a:lnTo>
                  <a:pt x="68430" y="17640"/>
                </a:lnTo>
                <a:lnTo>
                  <a:pt x="68940" y="17530"/>
                </a:lnTo>
                <a:lnTo>
                  <a:pt x="69260" y="17810"/>
                </a:lnTo>
                <a:lnTo>
                  <a:pt x="69590" y="17860"/>
                </a:lnTo>
                <a:lnTo>
                  <a:pt x="70040" y="18160"/>
                </a:lnTo>
                <a:lnTo>
                  <a:pt x="70110" y="18170"/>
                </a:lnTo>
                <a:lnTo>
                  <a:pt x="70130" y="18140"/>
                </a:lnTo>
                <a:lnTo>
                  <a:pt x="70140" y="18110"/>
                </a:lnTo>
                <a:lnTo>
                  <a:pt x="70200" y="18080"/>
                </a:lnTo>
                <a:lnTo>
                  <a:pt x="70290" y="18050"/>
                </a:lnTo>
                <a:lnTo>
                  <a:pt x="70510" y="18010"/>
                </a:lnTo>
                <a:lnTo>
                  <a:pt x="70600" y="18020"/>
                </a:lnTo>
                <a:lnTo>
                  <a:pt x="70660" y="18060"/>
                </a:lnTo>
                <a:lnTo>
                  <a:pt x="70700" y="18190"/>
                </a:lnTo>
                <a:lnTo>
                  <a:pt x="70710" y="18250"/>
                </a:lnTo>
                <a:lnTo>
                  <a:pt x="70710" y="18300"/>
                </a:lnTo>
                <a:lnTo>
                  <a:pt x="70710" y="18370"/>
                </a:lnTo>
                <a:lnTo>
                  <a:pt x="70740" y="18480"/>
                </a:lnTo>
                <a:lnTo>
                  <a:pt x="70810" y="18590"/>
                </a:lnTo>
                <a:lnTo>
                  <a:pt x="71080" y="18850"/>
                </a:lnTo>
                <a:lnTo>
                  <a:pt x="71120" y="18910"/>
                </a:lnTo>
                <a:lnTo>
                  <a:pt x="71130" y="18950"/>
                </a:lnTo>
                <a:lnTo>
                  <a:pt x="71140" y="19010"/>
                </a:lnTo>
                <a:lnTo>
                  <a:pt x="71170" y="19090"/>
                </a:lnTo>
                <a:lnTo>
                  <a:pt x="71270" y="19230"/>
                </a:lnTo>
                <a:lnTo>
                  <a:pt x="71330" y="19290"/>
                </a:lnTo>
                <a:lnTo>
                  <a:pt x="71390" y="19310"/>
                </a:lnTo>
                <a:lnTo>
                  <a:pt x="71450" y="19300"/>
                </a:lnTo>
                <a:lnTo>
                  <a:pt x="71500" y="19280"/>
                </a:lnTo>
                <a:lnTo>
                  <a:pt x="71720" y="19260"/>
                </a:lnTo>
                <a:lnTo>
                  <a:pt x="72330" y="19460"/>
                </a:lnTo>
                <a:lnTo>
                  <a:pt x="72630" y="19500"/>
                </a:lnTo>
                <a:lnTo>
                  <a:pt x="72710" y="19500"/>
                </a:lnTo>
                <a:lnTo>
                  <a:pt x="73000" y="19400"/>
                </a:lnTo>
                <a:lnTo>
                  <a:pt x="73080" y="19410"/>
                </a:lnTo>
                <a:lnTo>
                  <a:pt x="73140" y="19430"/>
                </a:lnTo>
                <a:lnTo>
                  <a:pt x="73190" y="19470"/>
                </a:lnTo>
                <a:lnTo>
                  <a:pt x="73270" y="19510"/>
                </a:lnTo>
                <a:lnTo>
                  <a:pt x="73320" y="19560"/>
                </a:lnTo>
                <a:lnTo>
                  <a:pt x="73370" y="19600"/>
                </a:lnTo>
                <a:lnTo>
                  <a:pt x="73400" y="19650"/>
                </a:lnTo>
                <a:lnTo>
                  <a:pt x="73450" y="19720"/>
                </a:lnTo>
                <a:lnTo>
                  <a:pt x="73530" y="19810"/>
                </a:lnTo>
                <a:lnTo>
                  <a:pt x="73670" y="19940"/>
                </a:lnTo>
                <a:lnTo>
                  <a:pt x="73760" y="19980"/>
                </a:lnTo>
                <a:lnTo>
                  <a:pt x="74090" y="19920"/>
                </a:lnTo>
                <a:lnTo>
                  <a:pt x="74320" y="20000"/>
                </a:lnTo>
                <a:lnTo>
                  <a:pt x="74470" y="20010"/>
                </a:lnTo>
                <a:lnTo>
                  <a:pt x="74590" y="20060"/>
                </a:lnTo>
                <a:lnTo>
                  <a:pt x="74690" y="20140"/>
                </a:lnTo>
                <a:lnTo>
                  <a:pt x="74770" y="20170"/>
                </a:lnTo>
                <a:lnTo>
                  <a:pt x="74860" y="20160"/>
                </a:lnTo>
                <a:lnTo>
                  <a:pt x="74960" y="20120"/>
                </a:lnTo>
                <a:lnTo>
                  <a:pt x="75010" y="20130"/>
                </a:lnTo>
                <a:lnTo>
                  <a:pt x="75030" y="20160"/>
                </a:lnTo>
                <a:lnTo>
                  <a:pt x="75040" y="20200"/>
                </a:lnTo>
                <a:lnTo>
                  <a:pt x="75060" y="20280"/>
                </a:lnTo>
                <a:lnTo>
                  <a:pt x="75060" y="20320"/>
                </a:lnTo>
                <a:lnTo>
                  <a:pt x="75040" y="20360"/>
                </a:lnTo>
                <a:lnTo>
                  <a:pt x="74940" y="20450"/>
                </a:lnTo>
                <a:lnTo>
                  <a:pt x="74910" y="20490"/>
                </a:lnTo>
                <a:lnTo>
                  <a:pt x="74880" y="20540"/>
                </a:lnTo>
                <a:lnTo>
                  <a:pt x="74790" y="20660"/>
                </a:lnTo>
                <a:lnTo>
                  <a:pt x="74760" y="20710"/>
                </a:lnTo>
                <a:lnTo>
                  <a:pt x="74740" y="20760"/>
                </a:lnTo>
                <a:lnTo>
                  <a:pt x="74750" y="20810"/>
                </a:lnTo>
                <a:lnTo>
                  <a:pt x="74750" y="20870"/>
                </a:lnTo>
                <a:lnTo>
                  <a:pt x="74930" y="21150"/>
                </a:lnTo>
                <a:lnTo>
                  <a:pt x="75220" y="21420"/>
                </a:lnTo>
                <a:lnTo>
                  <a:pt x="75390" y="21510"/>
                </a:lnTo>
                <a:lnTo>
                  <a:pt x="75590" y="21530"/>
                </a:lnTo>
                <a:lnTo>
                  <a:pt x="75800" y="21500"/>
                </a:lnTo>
                <a:lnTo>
                  <a:pt x="75840" y="21490"/>
                </a:lnTo>
                <a:lnTo>
                  <a:pt x="75860" y="21460"/>
                </a:lnTo>
                <a:lnTo>
                  <a:pt x="75860" y="21440"/>
                </a:lnTo>
                <a:lnTo>
                  <a:pt x="75830" y="21420"/>
                </a:lnTo>
                <a:lnTo>
                  <a:pt x="75750" y="21350"/>
                </a:lnTo>
                <a:lnTo>
                  <a:pt x="75730" y="21320"/>
                </a:lnTo>
                <a:lnTo>
                  <a:pt x="75720" y="21270"/>
                </a:lnTo>
                <a:lnTo>
                  <a:pt x="75710" y="21220"/>
                </a:lnTo>
                <a:lnTo>
                  <a:pt x="75720" y="21160"/>
                </a:lnTo>
                <a:lnTo>
                  <a:pt x="75750" y="21120"/>
                </a:lnTo>
                <a:lnTo>
                  <a:pt x="75790" y="21070"/>
                </a:lnTo>
                <a:lnTo>
                  <a:pt x="75850" y="21050"/>
                </a:lnTo>
                <a:lnTo>
                  <a:pt x="75930" y="21040"/>
                </a:lnTo>
                <a:lnTo>
                  <a:pt x="76160" y="21040"/>
                </a:lnTo>
                <a:lnTo>
                  <a:pt x="76230" y="21020"/>
                </a:lnTo>
                <a:lnTo>
                  <a:pt x="76420" y="20950"/>
                </a:lnTo>
                <a:lnTo>
                  <a:pt x="76680" y="20920"/>
                </a:lnTo>
                <a:lnTo>
                  <a:pt x="76730" y="20910"/>
                </a:lnTo>
                <a:lnTo>
                  <a:pt x="76790" y="20880"/>
                </a:lnTo>
                <a:lnTo>
                  <a:pt x="76840" y="20820"/>
                </a:lnTo>
                <a:lnTo>
                  <a:pt x="76890" y="20720"/>
                </a:lnTo>
                <a:lnTo>
                  <a:pt x="76940" y="20540"/>
                </a:lnTo>
                <a:lnTo>
                  <a:pt x="76980" y="20230"/>
                </a:lnTo>
                <a:lnTo>
                  <a:pt x="76970" y="20150"/>
                </a:lnTo>
                <a:lnTo>
                  <a:pt x="76950" y="20100"/>
                </a:lnTo>
                <a:lnTo>
                  <a:pt x="76900" y="20000"/>
                </a:lnTo>
                <a:lnTo>
                  <a:pt x="76920" y="19950"/>
                </a:lnTo>
                <a:lnTo>
                  <a:pt x="76980" y="19910"/>
                </a:lnTo>
                <a:lnTo>
                  <a:pt x="77120" y="19860"/>
                </a:lnTo>
                <a:lnTo>
                  <a:pt x="77200" y="19860"/>
                </a:lnTo>
                <a:lnTo>
                  <a:pt x="77260" y="19880"/>
                </a:lnTo>
                <a:lnTo>
                  <a:pt x="77370" y="19980"/>
                </a:lnTo>
                <a:lnTo>
                  <a:pt x="77440" y="20050"/>
                </a:lnTo>
                <a:lnTo>
                  <a:pt x="77480" y="20060"/>
                </a:lnTo>
                <a:lnTo>
                  <a:pt x="77510" y="20010"/>
                </a:lnTo>
                <a:lnTo>
                  <a:pt x="77530" y="19920"/>
                </a:lnTo>
                <a:lnTo>
                  <a:pt x="77550" y="19730"/>
                </a:lnTo>
                <a:lnTo>
                  <a:pt x="77580" y="19690"/>
                </a:lnTo>
                <a:lnTo>
                  <a:pt x="77610" y="19690"/>
                </a:lnTo>
                <a:lnTo>
                  <a:pt x="77630" y="19750"/>
                </a:lnTo>
                <a:lnTo>
                  <a:pt x="77630" y="19810"/>
                </a:lnTo>
                <a:lnTo>
                  <a:pt x="77680" y="19890"/>
                </a:lnTo>
                <a:lnTo>
                  <a:pt x="77750" y="19970"/>
                </a:lnTo>
                <a:lnTo>
                  <a:pt x="77950" y="20080"/>
                </a:lnTo>
                <a:lnTo>
                  <a:pt x="78070" y="20100"/>
                </a:lnTo>
                <a:lnTo>
                  <a:pt x="78200" y="20060"/>
                </a:lnTo>
                <a:lnTo>
                  <a:pt x="78280" y="20010"/>
                </a:lnTo>
                <a:lnTo>
                  <a:pt x="78320" y="19970"/>
                </a:lnTo>
                <a:lnTo>
                  <a:pt x="78540" y="19860"/>
                </a:lnTo>
                <a:lnTo>
                  <a:pt x="78730" y="20330"/>
                </a:lnTo>
                <a:lnTo>
                  <a:pt x="78750" y="20440"/>
                </a:lnTo>
                <a:lnTo>
                  <a:pt x="78770" y="20690"/>
                </a:lnTo>
                <a:lnTo>
                  <a:pt x="78820" y="20840"/>
                </a:lnTo>
                <a:lnTo>
                  <a:pt x="78910" y="21020"/>
                </a:lnTo>
                <a:lnTo>
                  <a:pt x="78980" y="21140"/>
                </a:lnTo>
                <a:lnTo>
                  <a:pt x="79450" y="21980"/>
                </a:lnTo>
                <a:lnTo>
                  <a:pt x="80450" y="22370"/>
                </a:lnTo>
                <a:lnTo>
                  <a:pt x="80860" y="22450"/>
                </a:lnTo>
                <a:lnTo>
                  <a:pt x="81140" y="22430"/>
                </a:lnTo>
                <a:lnTo>
                  <a:pt x="81270" y="22450"/>
                </a:lnTo>
                <a:lnTo>
                  <a:pt x="81380" y="22500"/>
                </a:lnTo>
                <a:lnTo>
                  <a:pt x="81680" y="22720"/>
                </a:lnTo>
                <a:lnTo>
                  <a:pt x="81860" y="22780"/>
                </a:lnTo>
                <a:lnTo>
                  <a:pt x="82010" y="22790"/>
                </a:lnTo>
                <a:lnTo>
                  <a:pt x="82140" y="22770"/>
                </a:lnTo>
                <a:lnTo>
                  <a:pt x="82230" y="22740"/>
                </a:lnTo>
                <a:lnTo>
                  <a:pt x="82290" y="22700"/>
                </a:lnTo>
                <a:lnTo>
                  <a:pt x="82330" y="22670"/>
                </a:lnTo>
                <a:lnTo>
                  <a:pt x="82360" y="22630"/>
                </a:lnTo>
                <a:lnTo>
                  <a:pt x="82380" y="22550"/>
                </a:lnTo>
                <a:lnTo>
                  <a:pt x="82390" y="22510"/>
                </a:lnTo>
                <a:lnTo>
                  <a:pt x="82500" y="22460"/>
                </a:lnTo>
                <a:lnTo>
                  <a:pt x="82870" y="22390"/>
                </a:lnTo>
                <a:lnTo>
                  <a:pt x="83130" y="22160"/>
                </a:lnTo>
                <a:lnTo>
                  <a:pt x="83430" y="22060"/>
                </a:lnTo>
                <a:lnTo>
                  <a:pt x="83520" y="22000"/>
                </a:lnTo>
                <a:lnTo>
                  <a:pt x="83580" y="21930"/>
                </a:lnTo>
                <a:lnTo>
                  <a:pt x="83630" y="21800"/>
                </a:lnTo>
                <a:lnTo>
                  <a:pt x="83660" y="21690"/>
                </a:lnTo>
                <a:lnTo>
                  <a:pt x="83660" y="21600"/>
                </a:lnTo>
                <a:lnTo>
                  <a:pt x="83630" y="21510"/>
                </a:lnTo>
                <a:lnTo>
                  <a:pt x="83540" y="21290"/>
                </a:lnTo>
                <a:lnTo>
                  <a:pt x="83520" y="21220"/>
                </a:lnTo>
                <a:lnTo>
                  <a:pt x="83510" y="21160"/>
                </a:lnTo>
                <a:lnTo>
                  <a:pt x="83520" y="21010"/>
                </a:lnTo>
                <a:lnTo>
                  <a:pt x="83510" y="20960"/>
                </a:lnTo>
                <a:lnTo>
                  <a:pt x="83450" y="20710"/>
                </a:lnTo>
                <a:lnTo>
                  <a:pt x="83440" y="20610"/>
                </a:lnTo>
                <a:lnTo>
                  <a:pt x="83440" y="20290"/>
                </a:lnTo>
                <a:lnTo>
                  <a:pt x="83430" y="20220"/>
                </a:lnTo>
                <a:lnTo>
                  <a:pt x="83410" y="20180"/>
                </a:lnTo>
                <a:lnTo>
                  <a:pt x="83400" y="20130"/>
                </a:lnTo>
                <a:lnTo>
                  <a:pt x="83420" y="19520"/>
                </a:lnTo>
                <a:lnTo>
                  <a:pt x="84020" y="19530"/>
                </a:lnTo>
                <a:lnTo>
                  <a:pt x="85560" y="20040"/>
                </a:lnTo>
                <a:lnTo>
                  <a:pt x="85780" y="20140"/>
                </a:lnTo>
                <a:lnTo>
                  <a:pt x="85870" y="20200"/>
                </a:lnTo>
                <a:lnTo>
                  <a:pt x="85910" y="20240"/>
                </a:lnTo>
                <a:lnTo>
                  <a:pt x="85900" y="20270"/>
                </a:lnTo>
                <a:lnTo>
                  <a:pt x="86000" y="20360"/>
                </a:lnTo>
                <a:lnTo>
                  <a:pt x="86730" y="20800"/>
                </a:lnTo>
                <a:lnTo>
                  <a:pt x="87060" y="20890"/>
                </a:lnTo>
                <a:lnTo>
                  <a:pt x="87360" y="20900"/>
                </a:lnTo>
                <a:lnTo>
                  <a:pt x="87840" y="20820"/>
                </a:lnTo>
                <a:lnTo>
                  <a:pt x="88760" y="20800"/>
                </a:lnTo>
                <a:lnTo>
                  <a:pt x="88820" y="20780"/>
                </a:lnTo>
                <a:lnTo>
                  <a:pt x="88850" y="20760"/>
                </a:lnTo>
                <a:lnTo>
                  <a:pt x="88870" y="20690"/>
                </a:lnTo>
                <a:lnTo>
                  <a:pt x="88860" y="20570"/>
                </a:lnTo>
                <a:lnTo>
                  <a:pt x="88820" y="20340"/>
                </a:lnTo>
                <a:lnTo>
                  <a:pt x="88750" y="20120"/>
                </a:lnTo>
                <a:lnTo>
                  <a:pt x="88740" y="20060"/>
                </a:lnTo>
                <a:lnTo>
                  <a:pt x="88740" y="20000"/>
                </a:lnTo>
                <a:lnTo>
                  <a:pt x="88740" y="19950"/>
                </a:lnTo>
                <a:lnTo>
                  <a:pt x="88800" y="19890"/>
                </a:lnTo>
                <a:lnTo>
                  <a:pt x="88840" y="19840"/>
                </a:lnTo>
                <a:lnTo>
                  <a:pt x="89180" y="19700"/>
                </a:lnTo>
                <a:lnTo>
                  <a:pt x="89780" y="18880"/>
                </a:lnTo>
                <a:lnTo>
                  <a:pt x="90210" y="18870"/>
                </a:lnTo>
                <a:lnTo>
                  <a:pt x="90490" y="19030"/>
                </a:lnTo>
                <a:lnTo>
                  <a:pt x="90540" y="19130"/>
                </a:lnTo>
                <a:lnTo>
                  <a:pt x="90560" y="19220"/>
                </a:lnTo>
                <a:lnTo>
                  <a:pt x="90560" y="19310"/>
                </a:lnTo>
                <a:lnTo>
                  <a:pt x="90590" y="19430"/>
                </a:lnTo>
                <a:lnTo>
                  <a:pt x="90830" y="20010"/>
                </a:lnTo>
                <a:lnTo>
                  <a:pt x="90840" y="20170"/>
                </a:lnTo>
                <a:lnTo>
                  <a:pt x="90860" y="20290"/>
                </a:lnTo>
                <a:lnTo>
                  <a:pt x="90920" y="20350"/>
                </a:lnTo>
                <a:lnTo>
                  <a:pt x="91000" y="20380"/>
                </a:lnTo>
                <a:lnTo>
                  <a:pt x="91530" y="20350"/>
                </a:lnTo>
                <a:lnTo>
                  <a:pt x="91940" y="20230"/>
                </a:lnTo>
                <a:lnTo>
                  <a:pt x="92020" y="20220"/>
                </a:lnTo>
                <a:lnTo>
                  <a:pt x="92750" y="20410"/>
                </a:lnTo>
                <a:lnTo>
                  <a:pt x="92760" y="20410"/>
                </a:lnTo>
                <a:lnTo>
                  <a:pt x="92730" y="20460"/>
                </a:lnTo>
                <a:lnTo>
                  <a:pt x="92620" y="20750"/>
                </a:lnTo>
                <a:lnTo>
                  <a:pt x="92610" y="20940"/>
                </a:lnTo>
                <a:lnTo>
                  <a:pt x="92640" y="21140"/>
                </a:lnTo>
                <a:lnTo>
                  <a:pt x="92680" y="21960"/>
                </a:lnTo>
                <a:lnTo>
                  <a:pt x="92640" y="22130"/>
                </a:lnTo>
                <a:lnTo>
                  <a:pt x="92530" y="22400"/>
                </a:lnTo>
                <a:lnTo>
                  <a:pt x="92470" y="22500"/>
                </a:lnTo>
                <a:lnTo>
                  <a:pt x="92460" y="22500"/>
                </a:lnTo>
                <a:lnTo>
                  <a:pt x="92440" y="22510"/>
                </a:lnTo>
                <a:lnTo>
                  <a:pt x="92430" y="22520"/>
                </a:lnTo>
                <a:lnTo>
                  <a:pt x="92420" y="22540"/>
                </a:lnTo>
                <a:lnTo>
                  <a:pt x="92390" y="22590"/>
                </a:lnTo>
                <a:lnTo>
                  <a:pt x="92380" y="22610"/>
                </a:lnTo>
                <a:lnTo>
                  <a:pt x="92240" y="22720"/>
                </a:lnTo>
                <a:lnTo>
                  <a:pt x="92120" y="22880"/>
                </a:lnTo>
                <a:lnTo>
                  <a:pt x="92070" y="23210"/>
                </a:lnTo>
                <a:lnTo>
                  <a:pt x="92090" y="23730"/>
                </a:lnTo>
                <a:lnTo>
                  <a:pt x="91990" y="24240"/>
                </a:lnTo>
                <a:lnTo>
                  <a:pt x="91790" y="24690"/>
                </a:lnTo>
                <a:lnTo>
                  <a:pt x="91700" y="24820"/>
                </a:lnTo>
                <a:lnTo>
                  <a:pt x="91680" y="24820"/>
                </a:lnTo>
                <a:lnTo>
                  <a:pt x="91670" y="24820"/>
                </a:lnTo>
                <a:lnTo>
                  <a:pt x="91670" y="24860"/>
                </a:lnTo>
                <a:lnTo>
                  <a:pt x="91630" y="24910"/>
                </a:lnTo>
                <a:lnTo>
                  <a:pt x="91610" y="24920"/>
                </a:lnTo>
                <a:lnTo>
                  <a:pt x="91590" y="24930"/>
                </a:lnTo>
                <a:lnTo>
                  <a:pt x="91560" y="24960"/>
                </a:lnTo>
                <a:lnTo>
                  <a:pt x="91520" y="24980"/>
                </a:lnTo>
                <a:lnTo>
                  <a:pt x="91480" y="24990"/>
                </a:lnTo>
                <a:lnTo>
                  <a:pt x="91470" y="25010"/>
                </a:lnTo>
                <a:lnTo>
                  <a:pt x="91450" y="25020"/>
                </a:lnTo>
                <a:lnTo>
                  <a:pt x="91450" y="25040"/>
                </a:lnTo>
                <a:lnTo>
                  <a:pt x="91460" y="25060"/>
                </a:lnTo>
                <a:lnTo>
                  <a:pt x="91410" y="25110"/>
                </a:lnTo>
                <a:lnTo>
                  <a:pt x="91400" y="25120"/>
                </a:lnTo>
                <a:lnTo>
                  <a:pt x="91340" y="25160"/>
                </a:lnTo>
                <a:lnTo>
                  <a:pt x="90920" y="25290"/>
                </a:lnTo>
                <a:lnTo>
                  <a:pt x="90720" y="25430"/>
                </a:lnTo>
                <a:lnTo>
                  <a:pt x="90600" y="25600"/>
                </a:lnTo>
                <a:lnTo>
                  <a:pt x="90440" y="25980"/>
                </a:lnTo>
                <a:lnTo>
                  <a:pt x="90340" y="26150"/>
                </a:lnTo>
                <a:lnTo>
                  <a:pt x="90330" y="26150"/>
                </a:lnTo>
                <a:lnTo>
                  <a:pt x="90280" y="26150"/>
                </a:lnTo>
                <a:lnTo>
                  <a:pt x="90190" y="26230"/>
                </a:lnTo>
                <a:lnTo>
                  <a:pt x="90170" y="26240"/>
                </a:lnTo>
                <a:lnTo>
                  <a:pt x="90120" y="26340"/>
                </a:lnTo>
                <a:lnTo>
                  <a:pt x="89990" y="26440"/>
                </a:lnTo>
                <a:lnTo>
                  <a:pt x="89980" y="26440"/>
                </a:lnTo>
                <a:lnTo>
                  <a:pt x="89960" y="26450"/>
                </a:lnTo>
                <a:lnTo>
                  <a:pt x="89950" y="26440"/>
                </a:lnTo>
                <a:lnTo>
                  <a:pt x="89930" y="26440"/>
                </a:lnTo>
                <a:lnTo>
                  <a:pt x="89920" y="26430"/>
                </a:lnTo>
                <a:lnTo>
                  <a:pt x="89900" y="26430"/>
                </a:lnTo>
                <a:lnTo>
                  <a:pt x="89890" y="26420"/>
                </a:lnTo>
                <a:lnTo>
                  <a:pt x="89880" y="26420"/>
                </a:lnTo>
                <a:lnTo>
                  <a:pt x="89860" y="26420"/>
                </a:lnTo>
                <a:lnTo>
                  <a:pt x="89860" y="26430"/>
                </a:lnTo>
                <a:lnTo>
                  <a:pt x="89850" y="26430"/>
                </a:lnTo>
                <a:lnTo>
                  <a:pt x="89850" y="26440"/>
                </a:lnTo>
                <a:lnTo>
                  <a:pt x="89850" y="26450"/>
                </a:lnTo>
                <a:lnTo>
                  <a:pt x="89850" y="26460"/>
                </a:lnTo>
                <a:lnTo>
                  <a:pt x="89850" y="26470"/>
                </a:lnTo>
                <a:lnTo>
                  <a:pt x="89860" y="26470"/>
                </a:lnTo>
                <a:lnTo>
                  <a:pt x="89860" y="26480"/>
                </a:lnTo>
                <a:lnTo>
                  <a:pt x="89860" y="26490"/>
                </a:lnTo>
                <a:lnTo>
                  <a:pt x="89860" y="26510"/>
                </a:lnTo>
                <a:lnTo>
                  <a:pt x="89860" y="26520"/>
                </a:lnTo>
                <a:lnTo>
                  <a:pt x="89850" y="26520"/>
                </a:lnTo>
                <a:lnTo>
                  <a:pt x="89850" y="26530"/>
                </a:lnTo>
                <a:lnTo>
                  <a:pt x="89850" y="26540"/>
                </a:lnTo>
                <a:lnTo>
                  <a:pt x="89850" y="26550"/>
                </a:lnTo>
                <a:lnTo>
                  <a:pt x="89840" y="26550"/>
                </a:lnTo>
                <a:lnTo>
                  <a:pt x="89840" y="26560"/>
                </a:lnTo>
                <a:lnTo>
                  <a:pt x="89780" y="26610"/>
                </a:lnTo>
                <a:lnTo>
                  <a:pt x="89770" y="26610"/>
                </a:lnTo>
                <a:lnTo>
                  <a:pt x="89770" y="26620"/>
                </a:lnTo>
                <a:lnTo>
                  <a:pt x="89290" y="27000"/>
                </a:lnTo>
                <a:lnTo>
                  <a:pt x="89060" y="27400"/>
                </a:lnTo>
                <a:lnTo>
                  <a:pt x="89020" y="27890"/>
                </a:lnTo>
                <a:lnTo>
                  <a:pt x="89210" y="28860"/>
                </a:lnTo>
                <a:lnTo>
                  <a:pt x="89150" y="29240"/>
                </a:lnTo>
                <a:lnTo>
                  <a:pt x="88980" y="29630"/>
                </a:lnTo>
                <a:lnTo>
                  <a:pt x="88960" y="31370"/>
                </a:lnTo>
                <a:lnTo>
                  <a:pt x="88660" y="31750"/>
                </a:lnTo>
                <a:lnTo>
                  <a:pt x="88380" y="31980"/>
                </a:lnTo>
                <a:lnTo>
                  <a:pt x="88080" y="32060"/>
                </a:lnTo>
                <a:lnTo>
                  <a:pt x="87130" y="31970"/>
                </a:lnTo>
                <a:lnTo>
                  <a:pt x="86840" y="31990"/>
                </a:lnTo>
                <a:lnTo>
                  <a:pt x="86550" y="32090"/>
                </a:lnTo>
                <a:lnTo>
                  <a:pt x="85710" y="32130"/>
                </a:lnTo>
                <a:lnTo>
                  <a:pt x="85480" y="32220"/>
                </a:lnTo>
                <a:lnTo>
                  <a:pt x="84990" y="32500"/>
                </a:lnTo>
                <a:lnTo>
                  <a:pt x="84310" y="32610"/>
                </a:lnTo>
                <a:lnTo>
                  <a:pt x="83480" y="33030"/>
                </a:lnTo>
                <a:lnTo>
                  <a:pt x="82990" y="33070"/>
                </a:lnTo>
                <a:lnTo>
                  <a:pt x="82490" y="32900"/>
                </a:lnTo>
                <a:lnTo>
                  <a:pt x="82070" y="32590"/>
                </a:lnTo>
                <a:lnTo>
                  <a:pt x="81690" y="32150"/>
                </a:lnTo>
                <a:lnTo>
                  <a:pt x="80800" y="30770"/>
                </a:lnTo>
                <a:lnTo>
                  <a:pt x="80670" y="30510"/>
                </a:lnTo>
                <a:lnTo>
                  <a:pt x="80460" y="29520"/>
                </a:lnTo>
                <a:lnTo>
                  <a:pt x="80320" y="29240"/>
                </a:lnTo>
                <a:lnTo>
                  <a:pt x="80050" y="29180"/>
                </a:lnTo>
                <a:lnTo>
                  <a:pt x="79460" y="29190"/>
                </a:lnTo>
                <a:lnTo>
                  <a:pt x="79210" y="29070"/>
                </a:lnTo>
                <a:lnTo>
                  <a:pt x="79100" y="28900"/>
                </a:lnTo>
                <a:lnTo>
                  <a:pt x="78960" y="28440"/>
                </a:lnTo>
                <a:lnTo>
                  <a:pt x="78850" y="28230"/>
                </a:lnTo>
                <a:lnTo>
                  <a:pt x="78710" y="28100"/>
                </a:lnTo>
                <a:lnTo>
                  <a:pt x="78420" y="27990"/>
                </a:lnTo>
                <a:lnTo>
                  <a:pt x="77890" y="27670"/>
                </a:lnTo>
                <a:lnTo>
                  <a:pt x="77660" y="27600"/>
                </a:lnTo>
                <a:lnTo>
                  <a:pt x="76830" y="27860"/>
                </a:lnTo>
                <a:lnTo>
                  <a:pt x="76280" y="27870"/>
                </a:lnTo>
                <a:lnTo>
                  <a:pt x="76020" y="27930"/>
                </a:lnTo>
                <a:lnTo>
                  <a:pt x="75700" y="28110"/>
                </a:lnTo>
                <a:lnTo>
                  <a:pt x="75570" y="28340"/>
                </a:lnTo>
                <a:lnTo>
                  <a:pt x="75480" y="28590"/>
                </a:lnTo>
                <a:lnTo>
                  <a:pt x="75290" y="28860"/>
                </a:lnTo>
                <a:lnTo>
                  <a:pt x="75060" y="29000"/>
                </a:lnTo>
                <a:lnTo>
                  <a:pt x="74880" y="28920"/>
                </a:lnTo>
                <a:lnTo>
                  <a:pt x="74680" y="28750"/>
                </a:lnTo>
                <a:lnTo>
                  <a:pt x="74390" y="28620"/>
                </a:lnTo>
                <a:lnTo>
                  <a:pt x="73860" y="28740"/>
                </a:lnTo>
                <a:lnTo>
                  <a:pt x="72620" y="29340"/>
                </a:lnTo>
                <a:lnTo>
                  <a:pt x="72220" y="29240"/>
                </a:lnTo>
                <a:lnTo>
                  <a:pt x="71900" y="28920"/>
                </a:lnTo>
                <a:lnTo>
                  <a:pt x="71450" y="28720"/>
                </a:lnTo>
                <a:lnTo>
                  <a:pt x="70980" y="28640"/>
                </a:lnTo>
                <a:lnTo>
                  <a:pt x="70580" y="28670"/>
                </a:lnTo>
                <a:lnTo>
                  <a:pt x="70010" y="28620"/>
                </a:lnTo>
                <a:lnTo>
                  <a:pt x="69140" y="28080"/>
                </a:lnTo>
                <a:lnTo>
                  <a:pt x="68640" y="28030"/>
                </a:lnTo>
                <a:lnTo>
                  <a:pt x="68410" y="27970"/>
                </a:lnTo>
                <a:lnTo>
                  <a:pt x="67940" y="27540"/>
                </a:lnTo>
                <a:lnTo>
                  <a:pt x="67690" y="27410"/>
                </a:lnTo>
                <a:lnTo>
                  <a:pt x="67430" y="27410"/>
                </a:lnTo>
                <a:lnTo>
                  <a:pt x="64050" y="28190"/>
                </a:lnTo>
                <a:lnTo>
                  <a:pt x="63060" y="28260"/>
                </a:lnTo>
                <a:lnTo>
                  <a:pt x="62600" y="28450"/>
                </a:lnTo>
                <a:lnTo>
                  <a:pt x="62590" y="28630"/>
                </a:lnTo>
                <a:lnTo>
                  <a:pt x="62580" y="28830"/>
                </a:lnTo>
                <a:lnTo>
                  <a:pt x="62610" y="29250"/>
                </a:lnTo>
                <a:lnTo>
                  <a:pt x="62620" y="29330"/>
                </a:lnTo>
                <a:lnTo>
                  <a:pt x="62620" y="29420"/>
                </a:lnTo>
                <a:lnTo>
                  <a:pt x="62620" y="29500"/>
                </a:lnTo>
                <a:lnTo>
                  <a:pt x="62600" y="29590"/>
                </a:lnTo>
                <a:lnTo>
                  <a:pt x="62390" y="29910"/>
                </a:lnTo>
                <a:lnTo>
                  <a:pt x="62350" y="29950"/>
                </a:lnTo>
                <a:lnTo>
                  <a:pt x="62340" y="29940"/>
                </a:lnTo>
                <a:lnTo>
                  <a:pt x="62080" y="29740"/>
                </a:lnTo>
                <a:lnTo>
                  <a:pt x="61730" y="29750"/>
                </a:lnTo>
                <a:lnTo>
                  <a:pt x="61610" y="29790"/>
                </a:lnTo>
                <a:lnTo>
                  <a:pt x="61330" y="29940"/>
                </a:lnTo>
                <a:lnTo>
                  <a:pt x="61200" y="29950"/>
                </a:lnTo>
                <a:lnTo>
                  <a:pt x="60950" y="29920"/>
                </a:lnTo>
                <a:lnTo>
                  <a:pt x="60280" y="29970"/>
                </a:lnTo>
                <a:lnTo>
                  <a:pt x="60210" y="29960"/>
                </a:lnTo>
                <a:lnTo>
                  <a:pt x="60200" y="29940"/>
                </a:lnTo>
                <a:lnTo>
                  <a:pt x="60210" y="29900"/>
                </a:lnTo>
                <a:lnTo>
                  <a:pt x="60230" y="29860"/>
                </a:lnTo>
                <a:lnTo>
                  <a:pt x="60260" y="29810"/>
                </a:lnTo>
                <a:lnTo>
                  <a:pt x="60280" y="29770"/>
                </a:lnTo>
                <a:lnTo>
                  <a:pt x="60240" y="29730"/>
                </a:lnTo>
                <a:lnTo>
                  <a:pt x="59960" y="29550"/>
                </a:lnTo>
                <a:lnTo>
                  <a:pt x="59880" y="29480"/>
                </a:lnTo>
                <a:lnTo>
                  <a:pt x="59840" y="29400"/>
                </a:lnTo>
                <a:lnTo>
                  <a:pt x="59850" y="29340"/>
                </a:lnTo>
                <a:lnTo>
                  <a:pt x="59860" y="29280"/>
                </a:lnTo>
                <a:lnTo>
                  <a:pt x="59860" y="29210"/>
                </a:lnTo>
                <a:lnTo>
                  <a:pt x="59840" y="29140"/>
                </a:lnTo>
                <a:lnTo>
                  <a:pt x="59790" y="29030"/>
                </a:lnTo>
                <a:lnTo>
                  <a:pt x="59770" y="28940"/>
                </a:lnTo>
                <a:lnTo>
                  <a:pt x="59760" y="28850"/>
                </a:lnTo>
                <a:lnTo>
                  <a:pt x="59790" y="28690"/>
                </a:lnTo>
                <a:lnTo>
                  <a:pt x="59830" y="28580"/>
                </a:lnTo>
                <a:lnTo>
                  <a:pt x="59890" y="28460"/>
                </a:lnTo>
                <a:lnTo>
                  <a:pt x="59980" y="28320"/>
                </a:lnTo>
                <a:lnTo>
                  <a:pt x="60020" y="28220"/>
                </a:lnTo>
                <a:lnTo>
                  <a:pt x="60140" y="27650"/>
                </a:lnTo>
                <a:lnTo>
                  <a:pt x="60180" y="27520"/>
                </a:lnTo>
                <a:lnTo>
                  <a:pt x="60220" y="27430"/>
                </a:lnTo>
                <a:lnTo>
                  <a:pt x="60260" y="27350"/>
                </a:lnTo>
                <a:lnTo>
                  <a:pt x="60300" y="27290"/>
                </a:lnTo>
                <a:lnTo>
                  <a:pt x="60330" y="27230"/>
                </a:lnTo>
                <a:lnTo>
                  <a:pt x="60360" y="27160"/>
                </a:lnTo>
                <a:lnTo>
                  <a:pt x="60420" y="26840"/>
                </a:lnTo>
                <a:lnTo>
                  <a:pt x="60460" y="26680"/>
                </a:lnTo>
                <a:lnTo>
                  <a:pt x="60460" y="26640"/>
                </a:lnTo>
                <a:lnTo>
                  <a:pt x="60420" y="26610"/>
                </a:lnTo>
                <a:lnTo>
                  <a:pt x="60280" y="26560"/>
                </a:lnTo>
                <a:lnTo>
                  <a:pt x="60150" y="26480"/>
                </a:lnTo>
                <a:lnTo>
                  <a:pt x="60090" y="26470"/>
                </a:lnTo>
                <a:lnTo>
                  <a:pt x="59920" y="26440"/>
                </a:lnTo>
                <a:lnTo>
                  <a:pt x="59810" y="26410"/>
                </a:lnTo>
                <a:lnTo>
                  <a:pt x="59660" y="26330"/>
                </a:lnTo>
                <a:lnTo>
                  <a:pt x="59600" y="26280"/>
                </a:lnTo>
                <a:lnTo>
                  <a:pt x="59580" y="26230"/>
                </a:lnTo>
                <a:lnTo>
                  <a:pt x="59570" y="26180"/>
                </a:lnTo>
                <a:lnTo>
                  <a:pt x="59580" y="26130"/>
                </a:lnTo>
                <a:lnTo>
                  <a:pt x="59600" y="26080"/>
                </a:lnTo>
                <a:lnTo>
                  <a:pt x="59610" y="26040"/>
                </a:lnTo>
                <a:lnTo>
                  <a:pt x="59500" y="25590"/>
                </a:lnTo>
                <a:lnTo>
                  <a:pt x="59170" y="24620"/>
                </a:lnTo>
                <a:lnTo>
                  <a:pt x="59080" y="24450"/>
                </a:lnTo>
                <a:lnTo>
                  <a:pt x="58260" y="23770"/>
                </a:lnTo>
                <a:lnTo>
                  <a:pt x="58230" y="23740"/>
                </a:lnTo>
                <a:lnTo>
                  <a:pt x="58050" y="23710"/>
                </a:lnTo>
                <a:lnTo>
                  <a:pt x="57920" y="23580"/>
                </a:lnTo>
                <a:lnTo>
                  <a:pt x="57860" y="23440"/>
                </a:lnTo>
                <a:lnTo>
                  <a:pt x="57800" y="23150"/>
                </a:lnTo>
                <a:lnTo>
                  <a:pt x="57800" y="23010"/>
                </a:lnTo>
                <a:lnTo>
                  <a:pt x="57810" y="22900"/>
                </a:lnTo>
                <a:lnTo>
                  <a:pt x="57850" y="22840"/>
                </a:lnTo>
                <a:lnTo>
                  <a:pt x="57900" y="22770"/>
                </a:lnTo>
                <a:lnTo>
                  <a:pt x="57980" y="22690"/>
                </a:lnTo>
                <a:lnTo>
                  <a:pt x="58060" y="22590"/>
                </a:lnTo>
                <a:lnTo>
                  <a:pt x="58130" y="22490"/>
                </a:lnTo>
                <a:lnTo>
                  <a:pt x="58120" y="22360"/>
                </a:lnTo>
                <a:lnTo>
                  <a:pt x="58070" y="22120"/>
                </a:lnTo>
                <a:lnTo>
                  <a:pt x="58080" y="21930"/>
                </a:lnTo>
                <a:lnTo>
                  <a:pt x="58090" y="21700"/>
                </a:lnTo>
                <a:lnTo>
                  <a:pt x="58100" y="21640"/>
                </a:lnTo>
                <a:lnTo>
                  <a:pt x="58100" y="21560"/>
                </a:lnTo>
                <a:lnTo>
                  <a:pt x="58090" y="21440"/>
                </a:lnTo>
                <a:lnTo>
                  <a:pt x="58160" y="21300"/>
                </a:lnTo>
                <a:lnTo>
                  <a:pt x="58910" y="20170"/>
                </a:lnTo>
                <a:lnTo>
                  <a:pt x="59270" y="20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