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Bratislavský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Slovakia • State Map | Fully Editable Vector Shape</a:t>
            </a:r>
          </a:p>
        </p:txBody>
      </p:sp>
      <p:sp>
        <p:nvSpPr>
          <p:cNvPr id="101" name="Bratislavský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6210" y="27990"/>
                </a:moveTo>
                <a:lnTo>
                  <a:pt x="6270" y="27990"/>
                </a:lnTo>
                <a:lnTo>
                  <a:pt x="7230" y="27690"/>
                </a:lnTo>
                <a:lnTo>
                  <a:pt x="7960" y="27660"/>
                </a:lnTo>
                <a:lnTo>
                  <a:pt x="8010" y="27650"/>
                </a:lnTo>
                <a:lnTo>
                  <a:pt x="8020" y="27610"/>
                </a:lnTo>
                <a:lnTo>
                  <a:pt x="8000" y="27550"/>
                </a:lnTo>
                <a:lnTo>
                  <a:pt x="7950" y="27430"/>
                </a:lnTo>
                <a:lnTo>
                  <a:pt x="8050" y="27430"/>
                </a:lnTo>
                <a:lnTo>
                  <a:pt x="8260" y="27490"/>
                </a:lnTo>
                <a:lnTo>
                  <a:pt x="8960" y="27820"/>
                </a:lnTo>
                <a:lnTo>
                  <a:pt x="9120" y="27870"/>
                </a:lnTo>
                <a:lnTo>
                  <a:pt x="9210" y="27850"/>
                </a:lnTo>
                <a:lnTo>
                  <a:pt x="9870" y="27560"/>
                </a:lnTo>
                <a:lnTo>
                  <a:pt x="10090" y="27430"/>
                </a:lnTo>
                <a:lnTo>
                  <a:pt x="10380" y="27350"/>
                </a:lnTo>
                <a:lnTo>
                  <a:pt x="10570" y="27340"/>
                </a:lnTo>
                <a:lnTo>
                  <a:pt x="10700" y="27300"/>
                </a:lnTo>
                <a:lnTo>
                  <a:pt x="10770" y="27230"/>
                </a:lnTo>
                <a:lnTo>
                  <a:pt x="10830" y="27080"/>
                </a:lnTo>
                <a:lnTo>
                  <a:pt x="10890" y="27010"/>
                </a:lnTo>
                <a:lnTo>
                  <a:pt x="10960" y="26960"/>
                </a:lnTo>
                <a:lnTo>
                  <a:pt x="11110" y="26890"/>
                </a:lnTo>
                <a:lnTo>
                  <a:pt x="11230" y="26810"/>
                </a:lnTo>
                <a:lnTo>
                  <a:pt x="11260" y="26780"/>
                </a:lnTo>
                <a:lnTo>
                  <a:pt x="11290" y="26730"/>
                </a:lnTo>
                <a:lnTo>
                  <a:pt x="11320" y="26630"/>
                </a:lnTo>
                <a:lnTo>
                  <a:pt x="11350" y="26580"/>
                </a:lnTo>
                <a:lnTo>
                  <a:pt x="11390" y="26530"/>
                </a:lnTo>
                <a:lnTo>
                  <a:pt x="11460" y="26460"/>
                </a:lnTo>
                <a:lnTo>
                  <a:pt x="11560" y="26390"/>
                </a:lnTo>
                <a:lnTo>
                  <a:pt x="11590" y="26380"/>
                </a:lnTo>
                <a:lnTo>
                  <a:pt x="11620" y="26370"/>
                </a:lnTo>
                <a:lnTo>
                  <a:pt x="11650" y="26360"/>
                </a:lnTo>
                <a:lnTo>
                  <a:pt x="11660" y="26340"/>
                </a:lnTo>
                <a:lnTo>
                  <a:pt x="11680" y="26300"/>
                </a:lnTo>
                <a:lnTo>
                  <a:pt x="12130" y="25570"/>
                </a:lnTo>
                <a:lnTo>
                  <a:pt x="12270" y="25390"/>
                </a:lnTo>
                <a:lnTo>
                  <a:pt x="12370" y="25310"/>
                </a:lnTo>
                <a:lnTo>
                  <a:pt x="12450" y="25330"/>
                </a:lnTo>
                <a:lnTo>
                  <a:pt x="12490" y="25360"/>
                </a:lnTo>
                <a:lnTo>
                  <a:pt x="12530" y="25390"/>
                </a:lnTo>
                <a:lnTo>
                  <a:pt x="12560" y="25420"/>
                </a:lnTo>
                <a:lnTo>
                  <a:pt x="12720" y="25470"/>
                </a:lnTo>
                <a:lnTo>
                  <a:pt x="12780" y="25500"/>
                </a:lnTo>
                <a:lnTo>
                  <a:pt x="12840" y="25540"/>
                </a:lnTo>
                <a:lnTo>
                  <a:pt x="12900" y="25620"/>
                </a:lnTo>
                <a:lnTo>
                  <a:pt x="12970" y="25710"/>
                </a:lnTo>
                <a:lnTo>
                  <a:pt x="13030" y="25820"/>
                </a:lnTo>
                <a:lnTo>
                  <a:pt x="13070" y="26000"/>
                </a:lnTo>
                <a:lnTo>
                  <a:pt x="13070" y="26220"/>
                </a:lnTo>
                <a:lnTo>
                  <a:pt x="12980" y="26500"/>
                </a:lnTo>
                <a:lnTo>
                  <a:pt x="12900" y="26670"/>
                </a:lnTo>
                <a:lnTo>
                  <a:pt x="12610" y="27050"/>
                </a:lnTo>
                <a:lnTo>
                  <a:pt x="12560" y="27100"/>
                </a:lnTo>
                <a:lnTo>
                  <a:pt x="12520" y="27120"/>
                </a:lnTo>
                <a:lnTo>
                  <a:pt x="12460" y="27130"/>
                </a:lnTo>
                <a:lnTo>
                  <a:pt x="12410" y="27120"/>
                </a:lnTo>
                <a:lnTo>
                  <a:pt x="12350" y="27130"/>
                </a:lnTo>
                <a:lnTo>
                  <a:pt x="12320" y="27170"/>
                </a:lnTo>
                <a:lnTo>
                  <a:pt x="12210" y="27470"/>
                </a:lnTo>
                <a:lnTo>
                  <a:pt x="12180" y="27520"/>
                </a:lnTo>
                <a:lnTo>
                  <a:pt x="12150" y="27550"/>
                </a:lnTo>
                <a:lnTo>
                  <a:pt x="11970" y="27640"/>
                </a:lnTo>
                <a:lnTo>
                  <a:pt x="11970" y="27790"/>
                </a:lnTo>
                <a:lnTo>
                  <a:pt x="11890" y="27980"/>
                </a:lnTo>
                <a:lnTo>
                  <a:pt x="12760" y="28850"/>
                </a:lnTo>
                <a:lnTo>
                  <a:pt x="12610" y="28950"/>
                </a:lnTo>
                <a:lnTo>
                  <a:pt x="12550" y="29010"/>
                </a:lnTo>
                <a:lnTo>
                  <a:pt x="12470" y="29120"/>
                </a:lnTo>
                <a:lnTo>
                  <a:pt x="12230" y="29500"/>
                </a:lnTo>
                <a:lnTo>
                  <a:pt x="12090" y="29780"/>
                </a:lnTo>
                <a:lnTo>
                  <a:pt x="12140" y="30050"/>
                </a:lnTo>
                <a:lnTo>
                  <a:pt x="12350" y="30130"/>
                </a:lnTo>
                <a:lnTo>
                  <a:pt x="12570" y="30130"/>
                </a:lnTo>
                <a:lnTo>
                  <a:pt x="12600" y="30130"/>
                </a:lnTo>
                <a:lnTo>
                  <a:pt x="12640" y="30150"/>
                </a:lnTo>
                <a:lnTo>
                  <a:pt x="12670" y="30180"/>
                </a:lnTo>
                <a:lnTo>
                  <a:pt x="12720" y="30230"/>
                </a:lnTo>
                <a:lnTo>
                  <a:pt x="12830" y="30320"/>
                </a:lnTo>
                <a:lnTo>
                  <a:pt x="12920" y="30410"/>
                </a:lnTo>
                <a:lnTo>
                  <a:pt x="12970" y="30440"/>
                </a:lnTo>
                <a:lnTo>
                  <a:pt x="13040" y="30450"/>
                </a:lnTo>
                <a:lnTo>
                  <a:pt x="13320" y="30460"/>
                </a:lnTo>
                <a:lnTo>
                  <a:pt x="13370" y="30490"/>
                </a:lnTo>
                <a:lnTo>
                  <a:pt x="13380" y="30540"/>
                </a:lnTo>
                <a:lnTo>
                  <a:pt x="13340" y="30640"/>
                </a:lnTo>
                <a:lnTo>
                  <a:pt x="13310" y="30680"/>
                </a:lnTo>
                <a:lnTo>
                  <a:pt x="13300" y="30730"/>
                </a:lnTo>
                <a:lnTo>
                  <a:pt x="13330" y="30780"/>
                </a:lnTo>
                <a:lnTo>
                  <a:pt x="13480" y="30910"/>
                </a:lnTo>
                <a:lnTo>
                  <a:pt x="13540" y="30970"/>
                </a:lnTo>
                <a:lnTo>
                  <a:pt x="13650" y="31140"/>
                </a:lnTo>
                <a:lnTo>
                  <a:pt x="13770" y="31270"/>
                </a:lnTo>
                <a:lnTo>
                  <a:pt x="13840" y="31380"/>
                </a:lnTo>
                <a:lnTo>
                  <a:pt x="14110" y="31920"/>
                </a:lnTo>
                <a:lnTo>
                  <a:pt x="14170" y="32000"/>
                </a:lnTo>
                <a:lnTo>
                  <a:pt x="14220" y="32050"/>
                </a:lnTo>
                <a:lnTo>
                  <a:pt x="14310" y="32050"/>
                </a:lnTo>
                <a:lnTo>
                  <a:pt x="14380" y="32080"/>
                </a:lnTo>
                <a:lnTo>
                  <a:pt x="14430" y="32130"/>
                </a:lnTo>
                <a:lnTo>
                  <a:pt x="14520" y="32230"/>
                </a:lnTo>
                <a:lnTo>
                  <a:pt x="14570" y="32310"/>
                </a:lnTo>
                <a:lnTo>
                  <a:pt x="14610" y="32400"/>
                </a:lnTo>
                <a:lnTo>
                  <a:pt x="14650" y="32440"/>
                </a:lnTo>
                <a:lnTo>
                  <a:pt x="14650" y="32540"/>
                </a:lnTo>
                <a:lnTo>
                  <a:pt x="14610" y="32670"/>
                </a:lnTo>
                <a:lnTo>
                  <a:pt x="14480" y="32990"/>
                </a:lnTo>
                <a:lnTo>
                  <a:pt x="14360" y="33190"/>
                </a:lnTo>
                <a:lnTo>
                  <a:pt x="14350" y="33250"/>
                </a:lnTo>
                <a:lnTo>
                  <a:pt x="14350" y="33300"/>
                </a:lnTo>
                <a:lnTo>
                  <a:pt x="14440" y="33570"/>
                </a:lnTo>
                <a:lnTo>
                  <a:pt x="15310" y="34270"/>
                </a:lnTo>
                <a:lnTo>
                  <a:pt x="14870" y="34800"/>
                </a:lnTo>
                <a:lnTo>
                  <a:pt x="14790" y="34950"/>
                </a:lnTo>
                <a:lnTo>
                  <a:pt x="14770" y="35070"/>
                </a:lnTo>
                <a:lnTo>
                  <a:pt x="14810" y="35290"/>
                </a:lnTo>
                <a:lnTo>
                  <a:pt x="14840" y="35360"/>
                </a:lnTo>
                <a:lnTo>
                  <a:pt x="14880" y="35400"/>
                </a:lnTo>
                <a:lnTo>
                  <a:pt x="14950" y="35420"/>
                </a:lnTo>
                <a:lnTo>
                  <a:pt x="15280" y="35570"/>
                </a:lnTo>
                <a:lnTo>
                  <a:pt x="15320" y="35650"/>
                </a:lnTo>
                <a:lnTo>
                  <a:pt x="15310" y="35760"/>
                </a:lnTo>
                <a:lnTo>
                  <a:pt x="15280" y="36020"/>
                </a:lnTo>
                <a:lnTo>
                  <a:pt x="15320" y="36110"/>
                </a:lnTo>
                <a:lnTo>
                  <a:pt x="15350" y="36150"/>
                </a:lnTo>
                <a:lnTo>
                  <a:pt x="15420" y="36130"/>
                </a:lnTo>
                <a:lnTo>
                  <a:pt x="15450" y="36130"/>
                </a:lnTo>
                <a:lnTo>
                  <a:pt x="15470" y="36140"/>
                </a:lnTo>
                <a:lnTo>
                  <a:pt x="15500" y="36200"/>
                </a:lnTo>
                <a:lnTo>
                  <a:pt x="15520" y="36230"/>
                </a:lnTo>
                <a:lnTo>
                  <a:pt x="15520" y="36310"/>
                </a:lnTo>
                <a:lnTo>
                  <a:pt x="15500" y="36420"/>
                </a:lnTo>
                <a:lnTo>
                  <a:pt x="15400" y="36680"/>
                </a:lnTo>
                <a:lnTo>
                  <a:pt x="15340" y="36780"/>
                </a:lnTo>
                <a:lnTo>
                  <a:pt x="15290" y="36840"/>
                </a:lnTo>
                <a:lnTo>
                  <a:pt x="15200" y="36810"/>
                </a:lnTo>
                <a:lnTo>
                  <a:pt x="15020" y="36860"/>
                </a:lnTo>
                <a:lnTo>
                  <a:pt x="14520" y="37260"/>
                </a:lnTo>
                <a:lnTo>
                  <a:pt x="14090" y="37450"/>
                </a:lnTo>
                <a:lnTo>
                  <a:pt x="14020" y="37450"/>
                </a:lnTo>
                <a:lnTo>
                  <a:pt x="13950" y="37420"/>
                </a:lnTo>
                <a:lnTo>
                  <a:pt x="13830" y="37330"/>
                </a:lnTo>
                <a:lnTo>
                  <a:pt x="13750" y="37290"/>
                </a:lnTo>
                <a:lnTo>
                  <a:pt x="13540" y="37270"/>
                </a:lnTo>
                <a:lnTo>
                  <a:pt x="13490" y="37250"/>
                </a:lnTo>
                <a:lnTo>
                  <a:pt x="13470" y="37230"/>
                </a:lnTo>
                <a:lnTo>
                  <a:pt x="13470" y="37190"/>
                </a:lnTo>
                <a:lnTo>
                  <a:pt x="13490" y="37140"/>
                </a:lnTo>
                <a:lnTo>
                  <a:pt x="13560" y="37010"/>
                </a:lnTo>
                <a:lnTo>
                  <a:pt x="13530" y="36920"/>
                </a:lnTo>
                <a:lnTo>
                  <a:pt x="13510" y="36880"/>
                </a:lnTo>
                <a:lnTo>
                  <a:pt x="13510" y="36840"/>
                </a:lnTo>
                <a:lnTo>
                  <a:pt x="13490" y="36810"/>
                </a:lnTo>
                <a:lnTo>
                  <a:pt x="13460" y="36800"/>
                </a:lnTo>
                <a:lnTo>
                  <a:pt x="13410" y="36820"/>
                </a:lnTo>
                <a:lnTo>
                  <a:pt x="13310" y="36880"/>
                </a:lnTo>
                <a:lnTo>
                  <a:pt x="13250" y="36910"/>
                </a:lnTo>
                <a:lnTo>
                  <a:pt x="13190" y="36940"/>
                </a:lnTo>
                <a:lnTo>
                  <a:pt x="13150" y="37010"/>
                </a:lnTo>
                <a:lnTo>
                  <a:pt x="13110" y="37250"/>
                </a:lnTo>
                <a:lnTo>
                  <a:pt x="13120" y="37310"/>
                </a:lnTo>
                <a:lnTo>
                  <a:pt x="13130" y="37360"/>
                </a:lnTo>
                <a:lnTo>
                  <a:pt x="13150" y="37400"/>
                </a:lnTo>
                <a:lnTo>
                  <a:pt x="13230" y="37490"/>
                </a:lnTo>
                <a:lnTo>
                  <a:pt x="13260" y="37530"/>
                </a:lnTo>
                <a:lnTo>
                  <a:pt x="13280" y="37570"/>
                </a:lnTo>
                <a:lnTo>
                  <a:pt x="13290" y="37600"/>
                </a:lnTo>
                <a:lnTo>
                  <a:pt x="13270" y="37640"/>
                </a:lnTo>
                <a:lnTo>
                  <a:pt x="13220" y="37700"/>
                </a:lnTo>
                <a:lnTo>
                  <a:pt x="13120" y="37740"/>
                </a:lnTo>
                <a:lnTo>
                  <a:pt x="13060" y="37750"/>
                </a:lnTo>
                <a:lnTo>
                  <a:pt x="12990" y="37780"/>
                </a:lnTo>
                <a:lnTo>
                  <a:pt x="12930" y="37840"/>
                </a:lnTo>
                <a:lnTo>
                  <a:pt x="12810" y="37950"/>
                </a:lnTo>
                <a:lnTo>
                  <a:pt x="12650" y="38060"/>
                </a:lnTo>
                <a:lnTo>
                  <a:pt x="12580" y="38080"/>
                </a:lnTo>
                <a:lnTo>
                  <a:pt x="12400" y="38080"/>
                </a:lnTo>
                <a:lnTo>
                  <a:pt x="12030" y="37990"/>
                </a:lnTo>
                <a:lnTo>
                  <a:pt x="11970" y="37990"/>
                </a:lnTo>
                <a:lnTo>
                  <a:pt x="11940" y="38010"/>
                </a:lnTo>
                <a:lnTo>
                  <a:pt x="11930" y="38050"/>
                </a:lnTo>
                <a:lnTo>
                  <a:pt x="12020" y="38200"/>
                </a:lnTo>
                <a:lnTo>
                  <a:pt x="12030" y="38250"/>
                </a:lnTo>
                <a:lnTo>
                  <a:pt x="12020" y="38310"/>
                </a:lnTo>
                <a:lnTo>
                  <a:pt x="12000" y="38410"/>
                </a:lnTo>
                <a:lnTo>
                  <a:pt x="12000" y="38470"/>
                </a:lnTo>
                <a:lnTo>
                  <a:pt x="12000" y="38510"/>
                </a:lnTo>
                <a:lnTo>
                  <a:pt x="12020" y="38540"/>
                </a:lnTo>
                <a:lnTo>
                  <a:pt x="12150" y="38640"/>
                </a:lnTo>
                <a:lnTo>
                  <a:pt x="12230" y="38730"/>
                </a:lnTo>
                <a:lnTo>
                  <a:pt x="12270" y="38750"/>
                </a:lnTo>
                <a:lnTo>
                  <a:pt x="12300" y="38760"/>
                </a:lnTo>
                <a:lnTo>
                  <a:pt x="12560" y="38740"/>
                </a:lnTo>
                <a:lnTo>
                  <a:pt x="12580" y="38740"/>
                </a:lnTo>
                <a:lnTo>
                  <a:pt x="12610" y="38760"/>
                </a:lnTo>
                <a:lnTo>
                  <a:pt x="12630" y="38780"/>
                </a:lnTo>
                <a:lnTo>
                  <a:pt x="12660" y="38830"/>
                </a:lnTo>
                <a:lnTo>
                  <a:pt x="12650" y="38850"/>
                </a:lnTo>
                <a:lnTo>
                  <a:pt x="12580" y="38920"/>
                </a:lnTo>
                <a:lnTo>
                  <a:pt x="12410" y="39030"/>
                </a:lnTo>
                <a:lnTo>
                  <a:pt x="12170" y="39230"/>
                </a:lnTo>
                <a:lnTo>
                  <a:pt x="12060" y="39280"/>
                </a:lnTo>
                <a:lnTo>
                  <a:pt x="11980" y="39290"/>
                </a:lnTo>
                <a:lnTo>
                  <a:pt x="11940" y="39260"/>
                </a:lnTo>
                <a:lnTo>
                  <a:pt x="11900" y="39280"/>
                </a:lnTo>
                <a:lnTo>
                  <a:pt x="11870" y="39320"/>
                </a:lnTo>
                <a:lnTo>
                  <a:pt x="11870" y="39470"/>
                </a:lnTo>
                <a:lnTo>
                  <a:pt x="11890" y="39560"/>
                </a:lnTo>
                <a:lnTo>
                  <a:pt x="11920" y="39660"/>
                </a:lnTo>
                <a:lnTo>
                  <a:pt x="11900" y="39710"/>
                </a:lnTo>
                <a:lnTo>
                  <a:pt x="11850" y="39760"/>
                </a:lnTo>
                <a:lnTo>
                  <a:pt x="11680" y="39860"/>
                </a:lnTo>
                <a:lnTo>
                  <a:pt x="11600" y="39920"/>
                </a:lnTo>
                <a:lnTo>
                  <a:pt x="11300" y="40280"/>
                </a:lnTo>
                <a:lnTo>
                  <a:pt x="11220" y="40880"/>
                </a:lnTo>
                <a:lnTo>
                  <a:pt x="11220" y="40890"/>
                </a:lnTo>
                <a:lnTo>
                  <a:pt x="10550" y="40700"/>
                </a:lnTo>
                <a:lnTo>
                  <a:pt x="9980" y="40580"/>
                </a:lnTo>
                <a:lnTo>
                  <a:pt x="9400" y="40930"/>
                </a:lnTo>
                <a:lnTo>
                  <a:pt x="9020" y="40600"/>
                </a:lnTo>
                <a:lnTo>
                  <a:pt x="8510" y="40410"/>
                </a:lnTo>
                <a:lnTo>
                  <a:pt x="8140" y="40210"/>
                </a:lnTo>
                <a:lnTo>
                  <a:pt x="8230" y="39820"/>
                </a:lnTo>
                <a:lnTo>
                  <a:pt x="8030" y="39660"/>
                </a:lnTo>
                <a:lnTo>
                  <a:pt x="7970" y="39620"/>
                </a:lnTo>
                <a:lnTo>
                  <a:pt x="8060" y="39170"/>
                </a:lnTo>
                <a:lnTo>
                  <a:pt x="8150" y="38930"/>
                </a:lnTo>
                <a:lnTo>
                  <a:pt x="8310" y="38730"/>
                </a:lnTo>
                <a:lnTo>
                  <a:pt x="8100" y="38510"/>
                </a:lnTo>
                <a:lnTo>
                  <a:pt x="8020" y="38370"/>
                </a:lnTo>
                <a:lnTo>
                  <a:pt x="7790" y="37930"/>
                </a:lnTo>
                <a:lnTo>
                  <a:pt x="7620" y="37820"/>
                </a:lnTo>
                <a:lnTo>
                  <a:pt x="7360" y="37780"/>
                </a:lnTo>
                <a:lnTo>
                  <a:pt x="7140" y="37650"/>
                </a:lnTo>
                <a:lnTo>
                  <a:pt x="6740" y="37210"/>
                </a:lnTo>
                <a:lnTo>
                  <a:pt x="6630" y="36830"/>
                </a:lnTo>
                <a:lnTo>
                  <a:pt x="6620" y="36320"/>
                </a:lnTo>
                <a:lnTo>
                  <a:pt x="6550" y="35880"/>
                </a:lnTo>
                <a:lnTo>
                  <a:pt x="6300" y="35020"/>
                </a:lnTo>
                <a:lnTo>
                  <a:pt x="6290" y="34910"/>
                </a:lnTo>
                <a:lnTo>
                  <a:pt x="6310" y="34630"/>
                </a:lnTo>
                <a:lnTo>
                  <a:pt x="6300" y="34530"/>
                </a:lnTo>
                <a:lnTo>
                  <a:pt x="6240" y="34450"/>
                </a:lnTo>
                <a:lnTo>
                  <a:pt x="6140" y="34410"/>
                </a:lnTo>
                <a:lnTo>
                  <a:pt x="5960" y="34250"/>
                </a:lnTo>
                <a:lnTo>
                  <a:pt x="5820" y="34180"/>
                </a:lnTo>
                <a:lnTo>
                  <a:pt x="5700" y="34100"/>
                </a:lnTo>
                <a:lnTo>
                  <a:pt x="5640" y="33960"/>
                </a:lnTo>
                <a:lnTo>
                  <a:pt x="5620" y="33850"/>
                </a:lnTo>
                <a:lnTo>
                  <a:pt x="5570" y="33720"/>
                </a:lnTo>
                <a:lnTo>
                  <a:pt x="5520" y="33600"/>
                </a:lnTo>
                <a:lnTo>
                  <a:pt x="5480" y="33540"/>
                </a:lnTo>
                <a:lnTo>
                  <a:pt x="5410" y="33500"/>
                </a:lnTo>
                <a:lnTo>
                  <a:pt x="5440" y="33370"/>
                </a:lnTo>
                <a:lnTo>
                  <a:pt x="5500" y="33230"/>
                </a:lnTo>
                <a:lnTo>
                  <a:pt x="5540" y="33130"/>
                </a:lnTo>
                <a:lnTo>
                  <a:pt x="5460" y="32940"/>
                </a:lnTo>
                <a:lnTo>
                  <a:pt x="5300" y="32750"/>
                </a:lnTo>
                <a:lnTo>
                  <a:pt x="5130" y="32620"/>
                </a:lnTo>
                <a:lnTo>
                  <a:pt x="5040" y="32560"/>
                </a:lnTo>
                <a:lnTo>
                  <a:pt x="4720" y="32530"/>
                </a:lnTo>
                <a:lnTo>
                  <a:pt x="4590" y="32450"/>
                </a:lnTo>
                <a:lnTo>
                  <a:pt x="4550" y="32310"/>
                </a:lnTo>
                <a:lnTo>
                  <a:pt x="4560" y="32040"/>
                </a:lnTo>
                <a:lnTo>
                  <a:pt x="4580" y="31940"/>
                </a:lnTo>
                <a:lnTo>
                  <a:pt x="4620" y="31860"/>
                </a:lnTo>
                <a:lnTo>
                  <a:pt x="4660" y="31710"/>
                </a:lnTo>
                <a:lnTo>
                  <a:pt x="4810" y="30430"/>
                </a:lnTo>
                <a:lnTo>
                  <a:pt x="4870" y="30080"/>
                </a:lnTo>
                <a:lnTo>
                  <a:pt x="5030" y="29760"/>
                </a:lnTo>
                <a:lnTo>
                  <a:pt x="5450" y="29160"/>
                </a:lnTo>
                <a:lnTo>
                  <a:pt x="5540" y="28840"/>
                </a:lnTo>
                <a:lnTo>
                  <a:pt x="5650" y="28610"/>
                </a:lnTo>
                <a:lnTo>
                  <a:pt x="5920" y="28400"/>
                </a:lnTo>
                <a:lnTo>
                  <a:pt x="6180" y="28120"/>
                </a:lnTo>
                <a:lnTo>
                  <a:pt x="6210" y="27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