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Banskobystrický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Banskobystric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36290" y="23180"/>
                </a:moveTo>
                <a:lnTo>
                  <a:pt x="36970" y="22700"/>
                </a:lnTo>
                <a:lnTo>
                  <a:pt x="37170" y="22630"/>
                </a:lnTo>
                <a:lnTo>
                  <a:pt x="37190" y="22670"/>
                </a:lnTo>
                <a:lnTo>
                  <a:pt x="37210" y="22720"/>
                </a:lnTo>
                <a:lnTo>
                  <a:pt x="37230" y="22770"/>
                </a:lnTo>
                <a:lnTo>
                  <a:pt x="37250" y="22810"/>
                </a:lnTo>
                <a:lnTo>
                  <a:pt x="37270" y="22840"/>
                </a:lnTo>
                <a:lnTo>
                  <a:pt x="37300" y="22870"/>
                </a:lnTo>
                <a:lnTo>
                  <a:pt x="37330" y="22930"/>
                </a:lnTo>
                <a:lnTo>
                  <a:pt x="37340" y="22970"/>
                </a:lnTo>
                <a:lnTo>
                  <a:pt x="37610" y="23030"/>
                </a:lnTo>
                <a:lnTo>
                  <a:pt x="38970" y="23110"/>
                </a:lnTo>
                <a:lnTo>
                  <a:pt x="39190" y="22710"/>
                </a:lnTo>
                <a:lnTo>
                  <a:pt x="39220" y="22560"/>
                </a:lnTo>
                <a:lnTo>
                  <a:pt x="39280" y="22280"/>
                </a:lnTo>
                <a:lnTo>
                  <a:pt x="39280" y="22160"/>
                </a:lnTo>
                <a:lnTo>
                  <a:pt x="39270" y="22080"/>
                </a:lnTo>
                <a:lnTo>
                  <a:pt x="39250" y="22050"/>
                </a:lnTo>
                <a:lnTo>
                  <a:pt x="39040" y="21850"/>
                </a:lnTo>
                <a:lnTo>
                  <a:pt x="38950" y="21680"/>
                </a:lnTo>
                <a:lnTo>
                  <a:pt x="38930" y="21570"/>
                </a:lnTo>
                <a:lnTo>
                  <a:pt x="38950" y="21500"/>
                </a:lnTo>
                <a:lnTo>
                  <a:pt x="39000" y="21440"/>
                </a:lnTo>
                <a:lnTo>
                  <a:pt x="39060" y="21350"/>
                </a:lnTo>
                <a:lnTo>
                  <a:pt x="39080" y="21250"/>
                </a:lnTo>
                <a:lnTo>
                  <a:pt x="39060" y="21110"/>
                </a:lnTo>
                <a:lnTo>
                  <a:pt x="38970" y="20810"/>
                </a:lnTo>
                <a:lnTo>
                  <a:pt x="38970" y="20730"/>
                </a:lnTo>
                <a:lnTo>
                  <a:pt x="39010" y="20670"/>
                </a:lnTo>
                <a:lnTo>
                  <a:pt x="39270" y="20540"/>
                </a:lnTo>
                <a:lnTo>
                  <a:pt x="39350" y="20460"/>
                </a:lnTo>
                <a:lnTo>
                  <a:pt x="39400" y="20390"/>
                </a:lnTo>
                <a:lnTo>
                  <a:pt x="39580" y="19970"/>
                </a:lnTo>
                <a:lnTo>
                  <a:pt x="40340" y="20010"/>
                </a:lnTo>
                <a:lnTo>
                  <a:pt x="42980" y="19630"/>
                </a:lnTo>
                <a:lnTo>
                  <a:pt x="43100" y="19630"/>
                </a:lnTo>
                <a:lnTo>
                  <a:pt x="43130" y="19670"/>
                </a:lnTo>
                <a:lnTo>
                  <a:pt x="43150" y="19760"/>
                </a:lnTo>
                <a:lnTo>
                  <a:pt x="43180" y="19790"/>
                </a:lnTo>
                <a:lnTo>
                  <a:pt x="43230" y="19810"/>
                </a:lnTo>
                <a:lnTo>
                  <a:pt x="43260" y="19870"/>
                </a:lnTo>
                <a:lnTo>
                  <a:pt x="43300" y="19950"/>
                </a:lnTo>
                <a:lnTo>
                  <a:pt x="43320" y="20150"/>
                </a:lnTo>
                <a:lnTo>
                  <a:pt x="43330" y="20240"/>
                </a:lnTo>
                <a:lnTo>
                  <a:pt x="43330" y="20300"/>
                </a:lnTo>
                <a:lnTo>
                  <a:pt x="43310" y="20310"/>
                </a:lnTo>
                <a:lnTo>
                  <a:pt x="43250" y="20320"/>
                </a:lnTo>
                <a:lnTo>
                  <a:pt x="43230" y="20330"/>
                </a:lnTo>
                <a:lnTo>
                  <a:pt x="43210" y="20360"/>
                </a:lnTo>
                <a:lnTo>
                  <a:pt x="43180" y="20460"/>
                </a:lnTo>
                <a:lnTo>
                  <a:pt x="43210" y="20480"/>
                </a:lnTo>
                <a:lnTo>
                  <a:pt x="43250" y="20480"/>
                </a:lnTo>
                <a:lnTo>
                  <a:pt x="43910" y="20380"/>
                </a:lnTo>
                <a:lnTo>
                  <a:pt x="43990" y="20350"/>
                </a:lnTo>
                <a:lnTo>
                  <a:pt x="44080" y="20280"/>
                </a:lnTo>
                <a:lnTo>
                  <a:pt x="44110" y="20240"/>
                </a:lnTo>
                <a:lnTo>
                  <a:pt x="44130" y="20200"/>
                </a:lnTo>
                <a:lnTo>
                  <a:pt x="44150" y="20160"/>
                </a:lnTo>
                <a:lnTo>
                  <a:pt x="44170" y="20000"/>
                </a:lnTo>
                <a:lnTo>
                  <a:pt x="44200" y="19910"/>
                </a:lnTo>
                <a:lnTo>
                  <a:pt x="44370" y="19690"/>
                </a:lnTo>
                <a:lnTo>
                  <a:pt x="44700" y="19490"/>
                </a:lnTo>
                <a:lnTo>
                  <a:pt x="45240" y="18830"/>
                </a:lnTo>
                <a:lnTo>
                  <a:pt x="47920" y="18370"/>
                </a:lnTo>
                <a:lnTo>
                  <a:pt x="49130" y="18520"/>
                </a:lnTo>
                <a:lnTo>
                  <a:pt x="50150" y="18900"/>
                </a:lnTo>
                <a:lnTo>
                  <a:pt x="50270" y="19000"/>
                </a:lnTo>
                <a:lnTo>
                  <a:pt x="50360" y="19100"/>
                </a:lnTo>
                <a:lnTo>
                  <a:pt x="50420" y="19130"/>
                </a:lnTo>
                <a:lnTo>
                  <a:pt x="50580" y="19170"/>
                </a:lnTo>
                <a:lnTo>
                  <a:pt x="50640" y="19200"/>
                </a:lnTo>
                <a:lnTo>
                  <a:pt x="50690" y="19250"/>
                </a:lnTo>
                <a:lnTo>
                  <a:pt x="50730" y="19300"/>
                </a:lnTo>
                <a:lnTo>
                  <a:pt x="50810" y="19380"/>
                </a:lnTo>
                <a:lnTo>
                  <a:pt x="50870" y="19400"/>
                </a:lnTo>
                <a:lnTo>
                  <a:pt x="50930" y="19400"/>
                </a:lnTo>
                <a:lnTo>
                  <a:pt x="51120" y="19290"/>
                </a:lnTo>
                <a:lnTo>
                  <a:pt x="51850" y="19080"/>
                </a:lnTo>
                <a:lnTo>
                  <a:pt x="52000" y="19090"/>
                </a:lnTo>
                <a:lnTo>
                  <a:pt x="52450" y="19210"/>
                </a:lnTo>
                <a:lnTo>
                  <a:pt x="53980" y="19240"/>
                </a:lnTo>
                <a:lnTo>
                  <a:pt x="54020" y="19230"/>
                </a:lnTo>
                <a:lnTo>
                  <a:pt x="54210" y="19210"/>
                </a:lnTo>
                <a:lnTo>
                  <a:pt x="54490" y="19080"/>
                </a:lnTo>
                <a:lnTo>
                  <a:pt x="54580" y="19070"/>
                </a:lnTo>
                <a:lnTo>
                  <a:pt x="54650" y="19080"/>
                </a:lnTo>
                <a:lnTo>
                  <a:pt x="54850" y="19240"/>
                </a:lnTo>
                <a:lnTo>
                  <a:pt x="57150" y="19530"/>
                </a:lnTo>
                <a:lnTo>
                  <a:pt x="57460" y="19510"/>
                </a:lnTo>
                <a:lnTo>
                  <a:pt x="57700" y="19290"/>
                </a:lnTo>
                <a:lnTo>
                  <a:pt x="57810" y="19280"/>
                </a:lnTo>
                <a:lnTo>
                  <a:pt x="58100" y="19440"/>
                </a:lnTo>
                <a:lnTo>
                  <a:pt x="58410" y="19540"/>
                </a:lnTo>
                <a:lnTo>
                  <a:pt x="58500" y="19580"/>
                </a:lnTo>
                <a:lnTo>
                  <a:pt x="58620" y="19680"/>
                </a:lnTo>
                <a:lnTo>
                  <a:pt x="59270" y="20060"/>
                </a:lnTo>
                <a:lnTo>
                  <a:pt x="58910" y="20170"/>
                </a:lnTo>
                <a:lnTo>
                  <a:pt x="58160" y="21300"/>
                </a:lnTo>
                <a:lnTo>
                  <a:pt x="58090" y="21440"/>
                </a:lnTo>
                <a:lnTo>
                  <a:pt x="58100" y="21560"/>
                </a:lnTo>
                <a:lnTo>
                  <a:pt x="58100" y="21640"/>
                </a:lnTo>
                <a:lnTo>
                  <a:pt x="58090" y="21700"/>
                </a:lnTo>
                <a:lnTo>
                  <a:pt x="58080" y="21930"/>
                </a:lnTo>
                <a:lnTo>
                  <a:pt x="58070" y="22120"/>
                </a:lnTo>
                <a:lnTo>
                  <a:pt x="58120" y="22360"/>
                </a:lnTo>
                <a:lnTo>
                  <a:pt x="58130" y="22490"/>
                </a:lnTo>
                <a:lnTo>
                  <a:pt x="58060" y="22590"/>
                </a:lnTo>
                <a:lnTo>
                  <a:pt x="57980" y="22690"/>
                </a:lnTo>
                <a:lnTo>
                  <a:pt x="57900" y="22770"/>
                </a:lnTo>
                <a:lnTo>
                  <a:pt x="57850" y="22840"/>
                </a:lnTo>
                <a:lnTo>
                  <a:pt x="57810" y="22900"/>
                </a:lnTo>
                <a:lnTo>
                  <a:pt x="57800" y="23010"/>
                </a:lnTo>
                <a:lnTo>
                  <a:pt x="57800" y="23150"/>
                </a:lnTo>
                <a:lnTo>
                  <a:pt x="57860" y="23440"/>
                </a:lnTo>
                <a:lnTo>
                  <a:pt x="57920" y="23580"/>
                </a:lnTo>
                <a:lnTo>
                  <a:pt x="58050" y="23710"/>
                </a:lnTo>
                <a:lnTo>
                  <a:pt x="58230" y="23740"/>
                </a:lnTo>
                <a:lnTo>
                  <a:pt x="58260" y="23770"/>
                </a:lnTo>
                <a:lnTo>
                  <a:pt x="59080" y="24450"/>
                </a:lnTo>
                <a:lnTo>
                  <a:pt x="59170" y="24620"/>
                </a:lnTo>
                <a:lnTo>
                  <a:pt x="59500" y="25590"/>
                </a:lnTo>
                <a:lnTo>
                  <a:pt x="59610" y="26040"/>
                </a:lnTo>
                <a:lnTo>
                  <a:pt x="59600" y="26080"/>
                </a:lnTo>
                <a:lnTo>
                  <a:pt x="59580" y="26130"/>
                </a:lnTo>
                <a:lnTo>
                  <a:pt x="59570" y="26180"/>
                </a:lnTo>
                <a:lnTo>
                  <a:pt x="59580" y="26230"/>
                </a:lnTo>
                <a:lnTo>
                  <a:pt x="59600" y="26280"/>
                </a:lnTo>
                <a:lnTo>
                  <a:pt x="59660" y="26330"/>
                </a:lnTo>
                <a:lnTo>
                  <a:pt x="59810" y="26410"/>
                </a:lnTo>
                <a:lnTo>
                  <a:pt x="59920" y="26440"/>
                </a:lnTo>
                <a:lnTo>
                  <a:pt x="60090" y="26470"/>
                </a:lnTo>
                <a:lnTo>
                  <a:pt x="60150" y="26480"/>
                </a:lnTo>
                <a:lnTo>
                  <a:pt x="60280" y="26560"/>
                </a:lnTo>
                <a:lnTo>
                  <a:pt x="60420" y="26610"/>
                </a:lnTo>
                <a:lnTo>
                  <a:pt x="60460" y="26640"/>
                </a:lnTo>
                <a:lnTo>
                  <a:pt x="60460" y="26680"/>
                </a:lnTo>
                <a:lnTo>
                  <a:pt x="60420" y="26840"/>
                </a:lnTo>
                <a:lnTo>
                  <a:pt x="60360" y="27160"/>
                </a:lnTo>
                <a:lnTo>
                  <a:pt x="60330" y="27230"/>
                </a:lnTo>
                <a:lnTo>
                  <a:pt x="60300" y="27290"/>
                </a:lnTo>
                <a:lnTo>
                  <a:pt x="60260" y="27350"/>
                </a:lnTo>
                <a:lnTo>
                  <a:pt x="60220" y="27430"/>
                </a:lnTo>
                <a:lnTo>
                  <a:pt x="60180" y="27520"/>
                </a:lnTo>
                <a:lnTo>
                  <a:pt x="60140" y="27650"/>
                </a:lnTo>
                <a:lnTo>
                  <a:pt x="60020" y="28220"/>
                </a:lnTo>
                <a:lnTo>
                  <a:pt x="59980" y="28320"/>
                </a:lnTo>
                <a:lnTo>
                  <a:pt x="59890" y="28460"/>
                </a:lnTo>
                <a:lnTo>
                  <a:pt x="59830" y="28580"/>
                </a:lnTo>
                <a:lnTo>
                  <a:pt x="59790" y="28690"/>
                </a:lnTo>
                <a:lnTo>
                  <a:pt x="59760" y="28850"/>
                </a:lnTo>
                <a:lnTo>
                  <a:pt x="59770" y="28940"/>
                </a:lnTo>
                <a:lnTo>
                  <a:pt x="59790" y="29030"/>
                </a:lnTo>
                <a:lnTo>
                  <a:pt x="59840" y="29140"/>
                </a:lnTo>
                <a:lnTo>
                  <a:pt x="59860" y="29210"/>
                </a:lnTo>
                <a:lnTo>
                  <a:pt x="59860" y="29280"/>
                </a:lnTo>
                <a:lnTo>
                  <a:pt x="59850" y="29340"/>
                </a:lnTo>
                <a:lnTo>
                  <a:pt x="59840" y="29400"/>
                </a:lnTo>
                <a:lnTo>
                  <a:pt x="59880" y="29480"/>
                </a:lnTo>
                <a:lnTo>
                  <a:pt x="59960" y="29550"/>
                </a:lnTo>
                <a:lnTo>
                  <a:pt x="60240" y="29730"/>
                </a:lnTo>
                <a:lnTo>
                  <a:pt x="60280" y="29770"/>
                </a:lnTo>
                <a:lnTo>
                  <a:pt x="60260" y="29810"/>
                </a:lnTo>
                <a:lnTo>
                  <a:pt x="60230" y="29860"/>
                </a:lnTo>
                <a:lnTo>
                  <a:pt x="60210" y="29900"/>
                </a:lnTo>
                <a:lnTo>
                  <a:pt x="60200" y="29940"/>
                </a:lnTo>
                <a:lnTo>
                  <a:pt x="60210" y="29960"/>
                </a:lnTo>
                <a:lnTo>
                  <a:pt x="60280" y="29970"/>
                </a:lnTo>
                <a:lnTo>
                  <a:pt x="60950" y="29920"/>
                </a:lnTo>
                <a:lnTo>
                  <a:pt x="61200" y="29950"/>
                </a:lnTo>
                <a:lnTo>
                  <a:pt x="61330" y="29940"/>
                </a:lnTo>
                <a:lnTo>
                  <a:pt x="61610" y="29790"/>
                </a:lnTo>
                <a:lnTo>
                  <a:pt x="61730" y="29750"/>
                </a:lnTo>
                <a:lnTo>
                  <a:pt x="62080" y="29740"/>
                </a:lnTo>
                <a:lnTo>
                  <a:pt x="62340" y="29940"/>
                </a:lnTo>
                <a:lnTo>
                  <a:pt x="62350" y="29950"/>
                </a:lnTo>
                <a:lnTo>
                  <a:pt x="61870" y="30460"/>
                </a:lnTo>
                <a:lnTo>
                  <a:pt x="61630" y="30780"/>
                </a:lnTo>
                <a:lnTo>
                  <a:pt x="61440" y="31150"/>
                </a:lnTo>
                <a:lnTo>
                  <a:pt x="60820" y="33060"/>
                </a:lnTo>
                <a:lnTo>
                  <a:pt x="60490" y="33750"/>
                </a:lnTo>
                <a:lnTo>
                  <a:pt x="60090" y="34360"/>
                </a:lnTo>
                <a:lnTo>
                  <a:pt x="59630" y="34830"/>
                </a:lnTo>
                <a:lnTo>
                  <a:pt x="59260" y="35020"/>
                </a:lnTo>
                <a:lnTo>
                  <a:pt x="59070" y="34940"/>
                </a:lnTo>
                <a:lnTo>
                  <a:pt x="58890" y="34740"/>
                </a:lnTo>
                <a:lnTo>
                  <a:pt x="58570" y="34580"/>
                </a:lnTo>
                <a:lnTo>
                  <a:pt x="58390" y="34660"/>
                </a:lnTo>
                <a:lnTo>
                  <a:pt x="57910" y="35110"/>
                </a:lnTo>
                <a:lnTo>
                  <a:pt x="57640" y="35230"/>
                </a:lnTo>
                <a:lnTo>
                  <a:pt x="57360" y="35200"/>
                </a:lnTo>
                <a:lnTo>
                  <a:pt x="57200" y="35140"/>
                </a:lnTo>
                <a:lnTo>
                  <a:pt x="57060" y="35160"/>
                </a:lnTo>
                <a:lnTo>
                  <a:pt x="56860" y="35400"/>
                </a:lnTo>
                <a:lnTo>
                  <a:pt x="56800" y="35570"/>
                </a:lnTo>
                <a:lnTo>
                  <a:pt x="56710" y="36000"/>
                </a:lnTo>
                <a:lnTo>
                  <a:pt x="56600" y="36210"/>
                </a:lnTo>
                <a:lnTo>
                  <a:pt x="56460" y="36320"/>
                </a:lnTo>
                <a:lnTo>
                  <a:pt x="56160" y="36440"/>
                </a:lnTo>
                <a:lnTo>
                  <a:pt x="55530" y="36830"/>
                </a:lnTo>
                <a:lnTo>
                  <a:pt x="55470" y="36860"/>
                </a:lnTo>
                <a:lnTo>
                  <a:pt x="54870" y="37050"/>
                </a:lnTo>
                <a:lnTo>
                  <a:pt x="54500" y="37280"/>
                </a:lnTo>
                <a:lnTo>
                  <a:pt x="53780" y="37950"/>
                </a:lnTo>
                <a:lnTo>
                  <a:pt x="53400" y="38090"/>
                </a:lnTo>
                <a:lnTo>
                  <a:pt x="53070" y="37960"/>
                </a:lnTo>
                <a:lnTo>
                  <a:pt x="52460" y="37410"/>
                </a:lnTo>
                <a:lnTo>
                  <a:pt x="52070" y="37290"/>
                </a:lnTo>
                <a:lnTo>
                  <a:pt x="51490" y="37510"/>
                </a:lnTo>
                <a:lnTo>
                  <a:pt x="51340" y="37490"/>
                </a:lnTo>
                <a:lnTo>
                  <a:pt x="51190" y="37260"/>
                </a:lnTo>
                <a:lnTo>
                  <a:pt x="51230" y="37060"/>
                </a:lnTo>
                <a:lnTo>
                  <a:pt x="51320" y="36850"/>
                </a:lnTo>
                <a:lnTo>
                  <a:pt x="51310" y="36620"/>
                </a:lnTo>
                <a:lnTo>
                  <a:pt x="51030" y="36270"/>
                </a:lnTo>
                <a:lnTo>
                  <a:pt x="50650" y="36210"/>
                </a:lnTo>
                <a:lnTo>
                  <a:pt x="49920" y="36350"/>
                </a:lnTo>
                <a:lnTo>
                  <a:pt x="49760" y="36270"/>
                </a:lnTo>
                <a:lnTo>
                  <a:pt x="49410" y="35840"/>
                </a:lnTo>
                <a:lnTo>
                  <a:pt x="49230" y="35690"/>
                </a:lnTo>
                <a:lnTo>
                  <a:pt x="49070" y="35640"/>
                </a:lnTo>
                <a:lnTo>
                  <a:pt x="48900" y="35630"/>
                </a:lnTo>
                <a:lnTo>
                  <a:pt x="47430" y="36030"/>
                </a:lnTo>
                <a:lnTo>
                  <a:pt x="47160" y="36190"/>
                </a:lnTo>
                <a:lnTo>
                  <a:pt x="46980" y="36530"/>
                </a:lnTo>
                <a:lnTo>
                  <a:pt x="46830" y="37460"/>
                </a:lnTo>
                <a:lnTo>
                  <a:pt x="46640" y="37840"/>
                </a:lnTo>
                <a:lnTo>
                  <a:pt x="46640" y="37850"/>
                </a:lnTo>
                <a:lnTo>
                  <a:pt x="46630" y="37860"/>
                </a:lnTo>
                <a:lnTo>
                  <a:pt x="46640" y="37880"/>
                </a:lnTo>
                <a:lnTo>
                  <a:pt x="46640" y="37890"/>
                </a:lnTo>
                <a:lnTo>
                  <a:pt x="46670" y="38020"/>
                </a:lnTo>
                <a:lnTo>
                  <a:pt x="46680" y="38150"/>
                </a:lnTo>
                <a:lnTo>
                  <a:pt x="46670" y="38280"/>
                </a:lnTo>
                <a:lnTo>
                  <a:pt x="46640" y="38400"/>
                </a:lnTo>
                <a:lnTo>
                  <a:pt x="45790" y="39010"/>
                </a:lnTo>
                <a:lnTo>
                  <a:pt x="43630" y="38970"/>
                </a:lnTo>
                <a:lnTo>
                  <a:pt x="42680" y="39580"/>
                </a:lnTo>
                <a:lnTo>
                  <a:pt x="42510" y="39610"/>
                </a:lnTo>
                <a:lnTo>
                  <a:pt x="40530" y="39370"/>
                </a:lnTo>
                <a:lnTo>
                  <a:pt x="39570" y="39510"/>
                </a:lnTo>
                <a:lnTo>
                  <a:pt x="39260" y="39500"/>
                </a:lnTo>
                <a:lnTo>
                  <a:pt x="39260" y="39490"/>
                </a:lnTo>
                <a:lnTo>
                  <a:pt x="39240" y="39270"/>
                </a:lnTo>
                <a:lnTo>
                  <a:pt x="39230" y="38970"/>
                </a:lnTo>
                <a:lnTo>
                  <a:pt x="39260" y="38890"/>
                </a:lnTo>
                <a:lnTo>
                  <a:pt x="39440" y="38630"/>
                </a:lnTo>
                <a:lnTo>
                  <a:pt x="39490" y="38510"/>
                </a:lnTo>
                <a:lnTo>
                  <a:pt x="39540" y="38440"/>
                </a:lnTo>
                <a:lnTo>
                  <a:pt x="39600" y="38380"/>
                </a:lnTo>
                <a:lnTo>
                  <a:pt x="39680" y="38330"/>
                </a:lnTo>
                <a:lnTo>
                  <a:pt x="39750" y="38270"/>
                </a:lnTo>
                <a:lnTo>
                  <a:pt x="39840" y="38170"/>
                </a:lnTo>
                <a:lnTo>
                  <a:pt x="39960" y="38010"/>
                </a:lnTo>
                <a:lnTo>
                  <a:pt x="40010" y="37850"/>
                </a:lnTo>
                <a:lnTo>
                  <a:pt x="40020" y="37680"/>
                </a:lnTo>
                <a:lnTo>
                  <a:pt x="39930" y="37240"/>
                </a:lnTo>
                <a:lnTo>
                  <a:pt x="39920" y="37120"/>
                </a:lnTo>
                <a:lnTo>
                  <a:pt x="39970" y="36940"/>
                </a:lnTo>
                <a:lnTo>
                  <a:pt x="40000" y="36840"/>
                </a:lnTo>
                <a:lnTo>
                  <a:pt x="40030" y="36770"/>
                </a:lnTo>
                <a:lnTo>
                  <a:pt x="40100" y="36670"/>
                </a:lnTo>
                <a:lnTo>
                  <a:pt x="40120" y="36620"/>
                </a:lnTo>
                <a:lnTo>
                  <a:pt x="40120" y="36580"/>
                </a:lnTo>
                <a:lnTo>
                  <a:pt x="40120" y="36500"/>
                </a:lnTo>
                <a:lnTo>
                  <a:pt x="40130" y="36460"/>
                </a:lnTo>
                <a:lnTo>
                  <a:pt x="40110" y="36400"/>
                </a:lnTo>
                <a:lnTo>
                  <a:pt x="40090" y="36360"/>
                </a:lnTo>
                <a:lnTo>
                  <a:pt x="39870" y="36120"/>
                </a:lnTo>
                <a:lnTo>
                  <a:pt x="39620" y="36360"/>
                </a:lnTo>
                <a:lnTo>
                  <a:pt x="39530" y="36420"/>
                </a:lnTo>
                <a:lnTo>
                  <a:pt x="39450" y="36460"/>
                </a:lnTo>
                <a:lnTo>
                  <a:pt x="39370" y="36470"/>
                </a:lnTo>
                <a:lnTo>
                  <a:pt x="39320" y="36470"/>
                </a:lnTo>
                <a:lnTo>
                  <a:pt x="39220" y="36450"/>
                </a:lnTo>
                <a:lnTo>
                  <a:pt x="39180" y="36460"/>
                </a:lnTo>
                <a:lnTo>
                  <a:pt x="39120" y="36480"/>
                </a:lnTo>
                <a:lnTo>
                  <a:pt x="38860" y="36550"/>
                </a:lnTo>
                <a:lnTo>
                  <a:pt x="38630" y="36660"/>
                </a:lnTo>
                <a:lnTo>
                  <a:pt x="38550" y="36690"/>
                </a:lnTo>
                <a:lnTo>
                  <a:pt x="38440" y="36710"/>
                </a:lnTo>
                <a:lnTo>
                  <a:pt x="38310" y="36750"/>
                </a:lnTo>
                <a:lnTo>
                  <a:pt x="38250" y="36790"/>
                </a:lnTo>
                <a:lnTo>
                  <a:pt x="38190" y="36820"/>
                </a:lnTo>
                <a:lnTo>
                  <a:pt x="38080" y="36850"/>
                </a:lnTo>
                <a:lnTo>
                  <a:pt x="38020" y="36890"/>
                </a:lnTo>
                <a:lnTo>
                  <a:pt x="37970" y="36950"/>
                </a:lnTo>
                <a:lnTo>
                  <a:pt x="37920" y="37050"/>
                </a:lnTo>
                <a:lnTo>
                  <a:pt x="37900" y="37130"/>
                </a:lnTo>
                <a:lnTo>
                  <a:pt x="37900" y="37180"/>
                </a:lnTo>
                <a:lnTo>
                  <a:pt x="37890" y="37200"/>
                </a:lnTo>
                <a:lnTo>
                  <a:pt x="37870" y="37220"/>
                </a:lnTo>
                <a:lnTo>
                  <a:pt x="37840" y="37220"/>
                </a:lnTo>
                <a:lnTo>
                  <a:pt x="37740" y="37210"/>
                </a:lnTo>
                <a:lnTo>
                  <a:pt x="37670" y="37210"/>
                </a:lnTo>
                <a:lnTo>
                  <a:pt x="37520" y="37260"/>
                </a:lnTo>
                <a:lnTo>
                  <a:pt x="37440" y="37270"/>
                </a:lnTo>
                <a:lnTo>
                  <a:pt x="37360" y="37260"/>
                </a:lnTo>
                <a:lnTo>
                  <a:pt x="37230" y="37220"/>
                </a:lnTo>
                <a:lnTo>
                  <a:pt x="37180" y="37220"/>
                </a:lnTo>
                <a:lnTo>
                  <a:pt x="37100" y="37230"/>
                </a:lnTo>
                <a:lnTo>
                  <a:pt x="37050" y="37230"/>
                </a:lnTo>
                <a:lnTo>
                  <a:pt x="36990" y="37210"/>
                </a:lnTo>
                <a:lnTo>
                  <a:pt x="36910" y="37170"/>
                </a:lnTo>
                <a:lnTo>
                  <a:pt x="36600" y="36930"/>
                </a:lnTo>
                <a:lnTo>
                  <a:pt x="36530" y="36890"/>
                </a:lnTo>
                <a:lnTo>
                  <a:pt x="36450" y="36870"/>
                </a:lnTo>
                <a:lnTo>
                  <a:pt x="36370" y="36860"/>
                </a:lnTo>
                <a:lnTo>
                  <a:pt x="36300" y="36860"/>
                </a:lnTo>
                <a:lnTo>
                  <a:pt x="36250" y="36890"/>
                </a:lnTo>
                <a:lnTo>
                  <a:pt x="36210" y="36940"/>
                </a:lnTo>
                <a:lnTo>
                  <a:pt x="36170" y="37020"/>
                </a:lnTo>
                <a:lnTo>
                  <a:pt x="36140" y="37070"/>
                </a:lnTo>
                <a:lnTo>
                  <a:pt x="36100" y="37100"/>
                </a:lnTo>
                <a:lnTo>
                  <a:pt x="36060" y="37110"/>
                </a:lnTo>
                <a:lnTo>
                  <a:pt x="36010" y="37100"/>
                </a:lnTo>
                <a:lnTo>
                  <a:pt x="35980" y="37070"/>
                </a:lnTo>
                <a:lnTo>
                  <a:pt x="35930" y="37000"/>
                </a:lnTo>
                <a:lnTo>
                  <a:pt x="35900" y="36900"/>
                </a:lnTo>
                <a:lnTo>
                  <a:pt x="35870" y="36780"/>
                </a:lnTo>
                <a:lnTo>
                  <a:pt x="35870" y="36640"/>
                </a:lnTo>
                <a:lnTo>
                  <a:pt x="35900" y="36530"/>
                </a:lnTo>
                <a:lnTo>
                  <a:pt x="35990" y="36410"/>
                </a:lnTo>
                <a:lnTo>
                  <a:pt x="36090" y="36310"/>
                </a:lnTo>
                <a:lnTo>
                  <a:pt x="36160" y="36220"/>
                </a:lnTo>
                <a:lnTo>
                  <a:pt x="36230" y="36190"/>
                </a:lnTo>
                <a:lnTo>
                  <a:pt x="36250" y="36150"/>
                </a:lnTo>
                <a:lnTo>
                  <a:pt x="36250" y="36070"/>
                </a:lnTo>
                <a:lnTo>
                  <a:pt x="36190" y="35920"/>
                </a:lnTo>
                <a:lnTo>
                  <a:pt x="36060" y="35680"/>
                </a:lnTo>
                <a:lnTo>
                  <a:pt x="36030" y="35590"/>
                </a:lnTo>
                <a:lnTo>
                  <a:pt x="36040" y="35530"/>
                </a:lnTo>
                <a:lnTo>
                  <a:pt x="36100" y="35480"/>
                </a:lnTo>
                <a:lnTo>
                  <a:pt x="36120" y="35440"/>
                </a:lnTo>
                <a:lnTo>
                  <a:pt x="36120" y="35410"/>
                </a:lnTo>
                <a:lnTo>
                  <a:pt x="35980" y="35250"/>
                </a:lnTo>
                <a:lnTo>
                  <a:pt x="35990" y="35170"/>
                </a:lnTo>
                <a:lnTo>
                  <a:pt x="36040" y="35050"/>
                </a:lnTo>
                <a:lnTo>
                  <a:pt x="36230" y="34810"/>
                </a:lnTo>
                <a:lnTo>
                  <a:pt x="36420" y="34610"/>
                </a:lnTo>
                <a:lnTo>
                  <a:pt x="36470" y="34500"/>
                </a:lnTo>
                <a:lnTo>
                  <a:pt x="36500" y="34410"/>
                </a:lnTo>
                <a:lnTo>
                  <a:pt x="36640" y="33730"/>
                </a:lnTo>
                <a:lnTo>
                  <a:pt x="36010" y="32290"/>
                </a:lnTo>
                <a:lnTo>
                  <a:pt x="35910" y="32170"/>
                </a:lnTo>
                <a:lnTo>
                  <a:pt x="35500" y="31820"/>
                </a:lnTo>
                <a:lnTo>
                  <a:pt x="35040" y="31140"/>
                </a:lnTo>
                <a:lnTo>
                  <a:pt x="34850" y="31090"/>
                </a:lnTo>
                <a:lnTo>
                  <a:pt x="34780" y="31120"/>
                </a:lnTo>
                <a:lnTo>
                  <a:pt x="34690" y="31180"/>
                </a:lnTo>
                <a:lnTo>
                  <a:pt x="34540" y="31360"/>
                </a:lnTo>
                <a:lnTo>
                  <a:pt x="34310" y="31590"/>
                </a:lnTo>
                <a:lnTo>
                  <a:pt x="34260" y="31650"/>
                </a:lnTo>
                <a:lnTo>
                  <a:pt x="34210" y="31750"/>
                </a:lnTo>
                <a:lnTo>
                  <a:pt x="34110" y="31850"/>
                </a:lnTo>
                <a:lnTo>
                  <a:pt x="34090" y="31900"/>
                </a:lnTo>
                <a:lnTo>
                  <a:pt x="34090" y="31960"/>
                </a:lnTo>
                <a:lnTo>
                  <a:pt x="34070" y="32010"/>
                </a:lnTo>
                <a:lnTo>
                  <a:pt x="34040" y="32070"/>
                </a:lnTo>
                <a:lnTo>
                  <a:pt x="33970" y="32140"/>
                </a:lnTo>
                <a:lnTo>
                  <a:pt x="33950" y="32220"/>
                </a:lnTo>
                <a:lnTo>
                  <a:pt x="33950" y="32300"/>
                </a:lnTo>
                <a:lnTo>
                  <a:pt x="33930" y="32350"/>
                </a:lnTo>
                <a:lnTo>
                  <a:pt x="33890" y="32420"/>
                </a:lnTo>
                <a:lnTo>
                  <a:pt x="33380" y="32580"/>
                </a:lnTo>
                <a:lnTo>
                  <a:pt x="32380" y="32740"/>
                </a:lnTo>
                <a:lnTo>
                  <a:pt x="32180" y="32810"/>
                </a:lnTo>
                <a:lnTo>
                  <a:pt x="32050" y="32950"/>
                </a:lnTo>
                <a:lnTo>
                  <a:pt x="31940" y="33120"/>
                </a:lnTo>
                <a:lnTo>
                  <a:pt x="31910" y="33160"/>
                </a:lnTo>
                <a:lnTo>
                  <a:pt x="31800" y="33260"/>
                </a:lnTo>
                <a:lnTo>
                  <a:pt x="31750" y="33310"/>
                </a:lnTo>
                <a:lnTo>
                  <a:pt x="31700" y="33410"/>
                </a:lnTo>
                <a:lnTo>
                  <a:pt x="31630" y="33410"/>
                </a:lnTo>
                <a:lnTo>
                  <a:pt x="31470" y="33140"/>
                </a:lnTo>
                <a:lnTo>
                  <a:pt x="31550" y="33030"/>
                </a:lnTo>
                <a:lnTo>
                  <a:pt x="31680" y="32890"/>
                </a:lnTo>
                <a:lnTo>
                  <a:pt x="31720" y="32840"/>
                </a:lnTo>
                <a:lnTo>
                  <a:pt x="31750" y="32780"/>
                </a:lnTo>
                <a:lnTo>
                  <a:pt x="31770" y="32710"/>
                </a:lnTo>
                <a:lnTo>
                  <a:pt x="31780" y="32660"/>
                </a:lnTo>
                <a:lnTo>
                  <a:pt x="31810" y="32610"/>
                </a:lnTo>
                <a:lnTo>
                  <a:pt x="31920" y="32520"/>
                </a:lnTo>
                <a:lnTo>
                  <a:pt x="31970" y="32460"/>
                </a:lnTo>
                <a:lnTo>
                  <a:pt x="32030" y="32360"/>
                </a:lnTo>
                <a:lnTo>
                  <a:pt x="32080" y="32240"/>
                </a:lnTo>
                <a:lnTo>
                  <a:pt x="32110" y="32100"/>
                </a:lnTo>
                <a:lnTo>
                  <a:pt x="32130" y="31940"/>
                </a:lnTo>
                <a:lnTo>
                  <a:pt x="32110" y="31750"/>
                </a:lnTo>
                <a:lnTo>
                  <a:pt x="32040" y="31430"/>
                </a:lnTo>
                <a:lnTo>
                  <a:pt x="31920" y="31200"/>
                </a:lnTo>
                <a:lnTo>
                  <a:pt x="31840" y="31100"/>
                </a:lnTo>
                <a:lnTo>
                  <a:pt x="31760" y="31080"/>
                </a:lnTo>
                <a:lnTo>
                  <a:pt x="31720" y="31070"/>
                </a:lnTo>
                <a:lnTo>
                  <a:pt x="31680" y="31040"/>
                </a:lnTo>
                <a:lnTo>
                  <a:pt x="31670" y="30960"/>
                </a:lnTo>
                <a:lnTo>
                  <a:pt x="31690" y="30820"/>
                </a:lnTo>
                <a:lnTo>
                  <a:pt x="31690" y="30680"/>
                </a:lnTo>
                <a:lnTo>
                  <a:pt x="31650" y="30540"/>
                </a:lnTo>
                <a:lnTo>
                  <a:pt x="31510" y="30300"/>
                </a:lnTo>
                <a:lnTo>
                  <a:pt x="31460" y="30170"/>
                </a:lnTo>
                <a:lnTo>
                  <a:pt x="31480" y="30010"/>
                </a:lnTo>
                <a:lnTo>
                  <a:pt x="31520" y="29940"/>
                </a:lnTo>
                <a:lnTo>
                  <a:pt x="31650" y="29760"/>
                </a:lnTo>
                <a:lnTo>
                  <a:pt x="31670" y="29720"/>
                </a:lnTo>
                <a:lnTo>
                  <a:pt x="31660" y="29690"/>
                </a:lnTo>
                <a:lnTo>
                  <a:pt x="31570" y="29670"/>
                </a:lnTo>
                <a:lnTo>
                  <a:pt x="31540" y="29640"/>
                </a:lnTo>
                <a:lnTo>
                  <a:pt x="31540" y="29570"/>
                </a:lnTo>
                <a:lnTo>
                  <a:pt x="31560" y="29420"/>
                </a:lnTo>
                <a:lnTo>
                  <a:pt x="31580" y="29310"/>
                </a:lnTo>
                <a:lnTo>
                  <a:pt x="31580" y="29190"/>
                </a:lnTo>
                <a:lnTo>
                  <a:pt x="31550" y="29080"/>
                </a:lnTo>
                <a:lnTo>
                  <a:pt x="31490" y="29010"/>
                </a:lnTo>
                <a:lnTo>
                  <a:pt x="31360" y="28970"/>
                </a:lnTo>
                <a:lnTo>
                  <a:pt x="31220" y="28970"/>
                </a:lnTo>
                <a:lnTo>
                  <a:pt x="30830" y="29050"/>
                </a:lnTo>
                <a:lnTo>
                  <a:pt x="30790" y="29020"/>
                </a:lnTo>
                <a:lnTo>
                  <a:pt x="30810" y="28930"/>
                </a:lnTo>
                <a:lnTo>
                  <a:pt x="30910" y="28740"/>
                </a:lnTo>
                <a:lnTo>
                  <a:pt x="31150" y="28460"/>
                </a:lnTo>
                <a:lnTo>
                  <a:pt x="31180" y="28400"/>
                </a:lnTo>
                <a:lnTo>
                  <a:pt x="31150" y="28320"/>
                </a:lnTo>
                <a:lnTo>
                  <a:pt x="31040" y="28250"/>
                </a:lnTo>
                <a:lnTo>
                  <a:pt x="30810" y="27890"/>
                </a:lnTo>
                <a:lnTo>
                  <a:pt x="30990" y="27500"/>
                </a:lnTo>
                <a:lnTo>
                  <a:pt x="32550" y="27300"/>
                </a:lnTo>
                <a:lnTo>
                  <a:pt x="32560" y="27250"/>
                </a:lnTo>
                <a:lnTo>
                  <a:pt x="32570" y="27210"/>
                </a:lnTo>
                <a:lnTo>
                  <a:pt x="32620" y="27050"/>
                </a:lnTo>
                <a:lnTo>
                  <a:pt x="32630" y="27010"/>
                </a:lnTo>
                <a:lnTo>
                  <a:pt x="32630" y="26970"/>
                </a:lnTo>
                <a:lnTo>
                  <a:pt x="32630" y="26940"/>
                </a:lnTo>
                <a:lnTo>
                  <a:pt x="32630" y="26900"/>
                </a:lnTo>
                <a:lnTo>
                  <a:pt x="32640" y="26850"/>
                </a:lnTo>
                <a:lnTo>
                  <a:pt x="32660" y="26780"/>
                </a:lnTo>
                <a:lnTo>
                  <a:pt x="32700" y="26710"/>
                </a:lnTo>
                <a:lnTo>
                  <a:pt x="32780" y="26600"/>
                </a:lnTo>
                <a:lnTo>
                  <a:pt x="33010" y="26320"/>
                </a:lnTo>
                <a:lnTo>
                  <a:pt x="33440" y="25700"/>
                </a:lnTo>
                <a:lnTo>
                  <a:pt x="34310" y="25940"/>
                </a:lnTo>
                <a:lnTo>
                  <a:pt x="34400" y="25940"/>
                </a:lnTo>
                <a:lnTo>
                  <a:pt x="34510" y="25910"/>
                </a:lnTo>
                <a:lnTo>
                  <a:pt x="34510" y="25810"/>
                </a:lnTo>
                <a:lnTo>
                  <a:pt x="34480" y="25600"/>
                </a:lnTo>
                <a:lnTo>
                  <a:pt x="34500" y="25550"/>
                </a:lnTo>
                <a:lnTo>
                  <a:pt x="34560" y="25490"/>
                </a:lnTo>
                <a:lnTo>
                  <a:pt x="34790" y="25290"/>
                </a:lnTo>
                <a:lnTo>
                  <a:pt x="34850" y="25210"/>
                </a:lnTo>
                <a:lnTo>
                  <a:pt x="35230" y="24490"/>
                </a:lnTo>
                <a:lnTo>
                  <a:pt x="35300" y="24390"/>
                </a:lnTo>
                <a:lnTo>
                  <a:pt x="35390" y="24340"/>
                </a:lnTo>
                <a:lnTo>
                  <a:pt x="35630" y="24330"/>
                </a:lnTo>
                <a:lnTo>
                  <a:pt x="35700" y="24310"/>
                </a:lnTo>
                <a:lnTo>
                  <a:pt x="35760" y="24270"/>
                </a:lnTo>
                <a:lnTo>
                  <a:pt x="35980" y="23930"/>
                </a:lnTo>
                <a:lnTo>
                  <a:pt x="36170" y="23530"/>
                </a:lnTo>
                <a:lnTo>
                  <a:pt x="36230" y="23450"/>
                </a:lnTo>
                <a:lnTo>
                  <a:pt x="36260" y="23390"/>
                </a:lnTo>
                <a:lnTo>
                  <a:pt x="36280" y="23340"/>
                </a:lnTo>
                <a:lnTo>
                  <a:pt x="36290" y="2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