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Slovakia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Žilinský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52810" y="12070"/>
                </a:moveTo>
                <a:lnTo>
                  <a:pt x="52830" y="12150"/>
                </a:lnTo>
                <a:lnTo>
                  <a:pt x="53170" y="12720"/>
                </a:lnTo>
                <a:lnTo>
                  <a:pt x="53250" y="12920"/>
                </a:lnTo>
                <a:lnTo>
                  <a:pt x="53310" y="13150"/>
                </a:lnTo>
                <a:lnTo>
                  <a:pt x="53310" y="13450"/>
                </a:lnTo>
                <a:lnTo>
                  <a:pt x="53330" y="13600"/>
                </a:lnTo>
                <a:lnTo>
                  <a:pt x="53410" y="13740"/>
                </a:lnTo>
                <a:lnTo>
                  <a:pt x="53460" y="13770"/>
                </a:lnTo>
                <a:lnTo>
                  <a:pt x="53500" y="13760"/>
                </a:lnTo>
                <a:lnTo>
                  <a:pt x="53530" y="13710"/>
                </a:lnTo>
                <a:lnTo>
                  <a:pt x="53590" y="13650"/>
                </a:lnTo>
                <a:lnTo>
                  <a:pt x="53650" y="13620"/>
                </a:lnTo>
                <a:lnTo>
                  <a:pt x="53770" y="13600"/>
                </a:lnTo>
                <a:lnTo>
                  <a:pt x="53870" y="13620"/>
                </a:lnTo>
                <a:lnTo>
                  <a:pt x="53960" y="13710"/>
                </a:lnTo>
                <a:lnTo>
                  <a:pt x="54040" y="13840"/>
                </a:lnTo>
                <a:lnTo>
                  <a:pt x="54140" y="14080"/>
                </a:lnTo>
                <a:lnTo>
                  <a:pt x="54200" y="14170"/>
                </a:lnTo>
                <a:lnTo>
                  <a:pt x="54250" y="14190"/>
                </a:lnTo>
                <a:lnTo>
                  <a:pt x="54290" y="14150"/>
                </a:lnTo>
                <a:lnTo>
                  <a:pt x="54330" y="14130"/>
                </a:lnTo>
                <a:lnTo>
                  <a:pt x="54380" y="14150"/>
                </a:lnTo>
                <a:lnTo>
                  <a:pt x="54430" y="14250"/>
                </a:lnTo>
                <a:lnTo>
                  <a:pt x="54480" y="14310"/>
                </a:lnTo>
                <a:lnTo>
                  <a:pt x="54530" y="14350"/>
                </a:lnTo>
                <a:lnTo>
                  <a:pt x="54590" y="14350"/>
                </a:lnTo>
                <a:lnTo>
                  <a:pt x="54910" y="14300"/>
                </a:lnTo>
                <a:lnTo>
                  <a:pt x="55120" y="14200"/>
                </a:lnTo>
                <a:lnTo>
                  <a:pt x="55210" y="14170"/>
                </a:lnTo>
                <a:lnTo>
                  <a:pt x="55290" y="14160"/>
                </a:lnTo>
                <a:lnTo>
                  <a:pt x="55340" y="14260"/>
                </a:lnTo>
                <a:lnTo>
                  <a:pt x="55350" y="14450"/>
                </a:lnTo>
                <a:lnTo>
                  <a:pt x="55250" y="15170"/>
                </a:lnTo>
                <a:lnTo>
                  <a:pt x="55250" y="15440"/>
                </a:lnTo>
                <a:lnTo>
                  <a:pt x="55230" y="15640"/>
                </a:lnTo>
                <a:lnTo>
                  <a:pt x="55150" y="15990"/>
                </a:lnTo>
                <a:lnTo>
                  <a:pt x="55130" y="16300"/>
                </a:lnTo>
                <a:lnTo>
                  <a:pt x="55100" y="16450"/>
                </a:lnTo>
                <a:lnTo>
                  <a:pt x="55050" y="16510"/>
                </a:lnTo>
                <a:lnTo>
                  <a:pt x="54940" y="16520"/>
                </a:lnTo>
                <a:lnTo>
                  <a:pt x="54770" y="16610"/>
                </a:lnTo>
                <a:lnTo>
                  <a:pt x="54680" y="16610"/>
                </a:lnTo>
                <a:lnTo>
                  <a:pt x="54560" y="16600"/>
                </a:lnTo>
                <a:lnTo>
                  <a:pt x="54510" y="16610"/>
                </a:lnTo>
                <a:lnTo>
                  <a:pt x="54490" y="16670"/>
                </a:lnTo>
                <a:lnTo>
                  <a:pt x="54510" y="16770"/>
                </a:lnTo>
                <a:lnTo>
                  <a:pt x="55050" y="17490"/>
                </a:lnTo>
                <a:lnTo>
                  <a:pt x="55150" y="17580"/>
                </a:lnTo>
                <a:lnTo>
                  <a:pt x="55230" y="17680"/>
                </a:lnTo>
                <a:lnTo>
                  <a:pt x="55280" y="17800"/>
                </a:lnTo>
                <a:lnTo>
                  <a:pt x="55300" y="18010"/>
                </a:lnTo>
                <a:lnTo>
                  <a:pt x="55370" y="18250"/>
                </a:lnTo>
                <a:lnTo>
                  <a:pt x="55400" y="18340"/>
                </a:lnTo>
                <a:lnTo>
                  <a:pt x="55440" y="18410"/>
                </a:lnTo>
                <a:lnTo>
                  <a:pt x="55490" y="18460"/>
                </a:lnTo>
                <a:lnTo>
                  <a:pt x="55560" y="18490"/>
                </a:lnTo>
                <a:lnTo>
                  <a:pt x="55740" y="18530"/>
                </a:lnTo>
                <a:lnTo>
                  <a:pt x="55780" y="18580"/>
                </a:lnTo>
                <a:lnTo>
                  <a:pt x="55740" y="18680"/>
                </a:lnTo>
                <a:lnTo>
                  <a:pt x="55570" y="18860"/>
                </a:lnTo>
                <a:lnTo>
                  <a:pt x="55400" y="19000"/>
                </a:lnTo>
                <a:lnTo>
                  <a:pt x="54850" y="19240"/>
                </a:lnTo>
                <a:lnTo>
                  <a:pt x="54650" y="19080"/>
                </a:lnTo>
                <a:lnTo>
                  <a:pt x="54580" y="19070"/>
                </a:lnTo>
                <a:lnTo>
                  <a:pt x="54490" y="19080"/>
                </a:lnTo>
                <a:lnTo>
                  <a:pt x="54210" y="19210"/>
                </a:lnTo>
                <a:lnTo>
                  <a:pt x="54020" y="19230"/>
                </a:lnTo>
                <a:lnTo>
                  <a:pt x="53980" y="19240"/>
                </a:lnTo>
                <a:lnTo>
                  <a:pt x="52450" y="19210"/>
                </a:lnTo>
                <a:lnTo>
                  <a:pt x="52000" y="19090"/>
                </a:lnTo>
                <a:lnTo>
                  <a:pt x="51850" y="19080"/>
                </a:lnTo>
                <a:lnTo>
                  <a:pt x="51120" y="19290"/>
                </a:lnTo>
                <a:lnTo>
                  <a:pt x="50930" y="19400"/>
                </a:lnTo>
                <a:lnTo>
                  <a:pt x="50870" y="19400"/>
                </a:lnTo>
                <a:lnTo>
                  <a:pt x="50810" y="19380"/>
                </a:lnTo>
                <a:lnTo>
                  <a:pt x="50730" y="19300"/>
                </a:lnTo>
                <a:lnTo>
                  <a:pt x="50690" y="19250"/>
                </a:lnTo>
                <a:lnTo>
                  <a:pt x="50640" y="19200"/>
                </a:lnTo>
                <a:lnTo>
                  <a:pt x="50580" y="19170"/>
                </a:lnTo>
                <a:lnTo>
                  <a:pt x="50420" y="19130"/>
                </a:lnTo>
                <a:lnTo>
                  <a:pt x="50360" y="19100"/>
                </a:lnTo>
                <a:lnTo>
                  <a:pt x="50270" y="19000"/>
                </a:lnTo>
                <a:lnTo>
                  <a:pt x="50150" y="18900"/>
                </a:lnTo>
                <a:lnTo>
                  <a:pt x="49130" y="18520"/>
                </a:lnTo>
                <a:lnTo>
                  <a:pt x="47920" y="18370"/>
                </a:lnTo>
                <a:lnTo>
                  <a:pt x="45240" y="18830"/>
                </a:lnTo>
                <a:lnTo>
                  <a:pt x="44700" y="19490"/>
                </a:lnTo>
                <a:lnTo>
                  <a:pt x="44370" y="19690"/>
                </a:lnTo>
                <a:lnTo>
                  <a:pt x="44200" y="19910"/>
                </a:lnTo>
                <a:lnTo>
                  <a:pt x="44170" y="20000"/>
                </a:lnTo>
                <a:lnTo>
                  <a:pt x="44150" y="20160"/>
                </a:lnTo>
                <a:lnTo>
                  <a:pt x="44130" y="20200"/>
                </a:lnTo>
                <a:lnTo>
                  <a:pt x="44110" y="20240"/>
                </a:lnTo>
                <a:lnTo>
                  <a:pt x="44080" y="20280"/>
                </a:lnTo>
                <a:lnTo>
                  <a:pt x="43990" y="20350"/>
                </a:lnTo>
                <a:lnTo>
                  <a:pt x="43910" y="20380"/>
                </a:lnTo>
                <a:lnTo>
                  <a:pt x="43250" y="20480"/>
                </a:lnTo>
                <a:lnTo>
                  <a:pt x="43210" y="20480"/>
                </a:lnTo>
                <a:lnTo>
                  <a:pt x="43180" y="20460"/>
                </a:lnTo>
                <a:lnTo>
                  <a:pt x="43210" y="20360"/>
                </a:lnTo>
                <a:lnTo>
                  <a:pt x="43230" y="20330"/>
                </a:lnTo>
                <a:lnTo>
                  <a:pt x="43250" y="20320"/>
                </a:lnTo>
                <a:lnTo>
                  <a:pt x="43310" y="20310"/>
                </a:lnTo>
                <a:lnTo>
                  <a:pt x="43330" y="20300"/>
                </a:lnTo>
                <a:lnTo>
                  <a:pt x="43330" y="20240"/>
                </a:lnTo>
                <a:lnTo>
                  <a:pt x="43320" y="20150"/>
                </a:lnTo>
                <a:lnTo>
                  <a:pt x="43300" y="19950"/>
                </a:lnTo>
                <a:lnTo>
                  <a:pt x="43260" y="19870"/>
                </a:lnTo>
                <a:lnTo>
                  <a:pt x="43230" y="19810"/>
                </a:lnTo>
                <a:lnTo>
                  <a:pt x="43180" y="19790"/>
                </a:lnTo>
                <a:lnTo>
                  <a:pt x="43150" y="19760"/>
                </a:lnTo>
                <a:lnTo>
                  <a:pt x="43130" y="19670"/>
                </a:lnTo>
                <a:lnTo>
                  <a:pt x="43100" y="19630"/>
                </a:lnTo>
                <a:lnTo>
                  <a:pt x="42980" y="19630"/>
                </a:lnTo>
                <a:lnTo>
                  <a:pt x="40340" y="20010"/>
                </a:lnTo>
                <a:lnTo>
                  <a:pt x="39580" y="19970"/>
                </a:lnTo>
                <a:lnTo>
                  <a:pt x="39400" y="20390"/>
                </a:lnTo>
                <a:lnTo>
                  <a:pt x="39350" y="20460"/>
                </a:lnTo>
                <a:lnTo>
                  <a:pt x="39270" y="20540"/>
                </a:lnTo>
                <a:lnTo>
                  <a:pt x="39010" y="20670"/>
                </a:lnTo>
                <a:lnTo>
                  <a:pt x="38970" y="20730"/>
                </a:lnTo>
                <a:lnTo>
                  <a:pt x="38970" y="20810"/>
                </a:lnTo>
                <a:lnTo>
                  <a:pt x="39060" y="21110"/>
                </a:lnTo>
                <a:lnTo>
                  <a:pt x="39080" y="21250"/>
                </a:lnTo>
                <a:lnTo>
                  <a:pt x="39060" y="21350"/>
                </a:lnTo>
                <a:lnTo>
                  <a:pt x="39000" y="21440"/>
                </a:lnTo>
                <a:lnTo>
                  <a:pt x="38950" y="21500"/>
                </a:lnTo>
                <a:lnTo>
                  <a:pt x="38930" y="21570"/>
                </a:lnTo>
                <a:lnTo>
                  <a:pt x="38950" y="21680"/>
                </a:lnTo>
                <a:lnTo>
                  <a:pt x="39040" y="21850"/>
                </a:lnTo>
                <a:lnTo>
                  <a:pt x="39250" y="22050"/>
                </a:lnTo>
                <a:lnTo>
                  <a:pt x="39270" y="22080"/>
                </a:lnTo>
                <a:lnTo>
                  <a:pt x="39280" y="22160"/>
                </a:lnTo>
                <a:lnTo>
                  <a:pt x="39280" y="22280"/>
                </a:lnTo>
                <a:lnTo>
                  <a:pt x="39220" y="22560"/>
                </a:lnTo>
                <a:lnTo>
                  <a:pt x="39190" y="22710"/>
                </a:lnTo>
                <a:lnTo>
                  <a:pt x="38970" y="23110"/>
                </a:lnTo>
                <a:lnTo>
                  <a:pt x="37610" y="23030"/>
                </a:lnTo>
                <a:lnTo>
                  <a:pt x="37340" y="22970"/>
                </a:lnTo>
                <a:lnTo>
                  <a:pt x="37330" y="22930"/>
                </a:lnTo>
                <a:lnTo>
                  <a:pt x="37300" y="22870"/>
                </a:lnTo>
                <a:lnTo>
                  <a:pt x="37270" y="22840"/>
                </a:lnTo>
                <a:lnTo>
                  <a:pt x="37250" y="22810"/>
                </a:lnTo>
                <a:lnTo>
                  <a:pt x="37230" y="22770"/>
                </a:lnTo>
                <a:lnTo>
                  <a:pt x="37210" y="22720"/>
                </a:lnTo>
                <a:lnTo>
                  <a:pt x="37190" y="22670"/>
                </a:lnTo>
                <a:lnTo>
                  <a:pt x="37170" y="22630"/>
                </a:lnTo>
                <a:lnTo>
                  <a:pt x="36970" y="22700"/>
                </a:lnTo>
                <a:lnTo>
                  <a:pt x="36290" y="23180"/>
                </a:lnTo>
                <a:lnTo>
                  <a:pt x="36250" y="22950"/>
                </a:lnTo>
                <a:lnTo>
                  <a:pt x="36200" y="22870"/>
                </a:lnTo>
                <a:lnTo>
                  <a:pt x="35650" y="22190"/>
                </a:lnTo>
                <a:lnTo>
                  <a:pt x="35550" y="22020"/>
                </a:lnTo>
                <a:lnTo>
                  <a:pt x="35490" y="21900"/>
                </a:lnTo>
                <a:lnTo>
                  <a:pt x="35440" y="21730"/>
                </a:lnTo>
                <a:lnTo>
                  <a:pt x="35430" y="21650"/>
                </a:lnTo>
                <a:lnTo>
                  <a:pt x="35440" y="21590"/>
                </a:lnTo>
                <a:lnTo>
                  <a:pt x="35480" y="21540"/>
                </a:lnTo>
                <a:lnTo>
                  <a:pt x="35480" y="21520"/>
                </a:lnTo>
                <a:lnTo>
                  <a:pt x="35430" y="21480"/>
                </a:lnTo>
                <a:lnTo>
                  <a:pt x="35340" y="21430"/>
                </a:lnTo>
                <a:lnTo>
                  <a:pt x="35080" y="21190"/>
                </a:lnTo>
                <a:lnTo>
                  <a:pt x="35020" y="21170"/>
                </a:lnTo>
                <a:lnTo>
                  <a:pt x="34980" y="21150"/>
                </a:lnTo>
                <a:lnTo>
                  <a:pt x="34920" y="21110"/>
                </a:lnTo>
                <a:lnTo>
                  <a:pt x="34880" y="21090"/>
                </a:lnTo>
                <a:lnTo>
                  <a:pt x="34800" y="21060"/>
                </a:lnTo>
                <a:lnTo>
                  <a:pt x="34770" y="21050"/>
                </a:lnTo>
                <a:lnTo>
                  <a:pt x="34720" y="21020"/>
                </a:lnTo>
                <a:lnTo>
                  <a:pt x="34360" y="20690"/>
                </a:lnTo>
                <a:lnTo>
                  <a:pt x="34300" y="20600"/>
                </a:lnTo>
                <a:lnTo>
                  <a:pt x="34260" y="20520"/>
                </a:lnTo>
                <a:lnTo>
                  <a:pt x="34260" y="20380"/>
                </a:lnTo>
                <a:lnTo>
                  <a:pt x="34280" y="20230"/>
                </a:lnTo>
                <a:lnTo>
                  <a:pt x="34290" y="20170"/>
                </a:lnTo>
                <a:lnTo>
                  <a:pt x="34280" y="20110"/>
                </a:lnTo>
                <a:lnTo>
                  <a:pt x="34260" y="20000"/>
                </a:lnTo>
                <a:lnTo>
                  <a:pt x="34260" y="19930"/>
                </a:lnTo>
                <a:lnTo>
                  <a:pt x="34270" y="19870"/>
                </a:lnTo>
                <a:lnTo>
                  <a:pt x="34310" y="19720"/>
                </a:lnTo>
                <a:lnTo>
                  <a:pt x="34320" y="19630"/>
                </a:lnTo>
                <a:lnTo>
                  <a:pt x="34310" y="19500"/>
                </a:lnTo>
                <a:lnTo>
                  <a:pt x="34220" y="19130"/>
                </a:lnTo>
                <a:lnTo>
                  <a:pt x="34210" y="19040"/>
                </a:lnTo>
                <a:lnTo>
                  <a:pt x="34240" y="18990"/>
                </a:lnTo>
                <a:lnTo>
                  <a:pt x="34280" y="18920"/>
                </a:lnTo>
                <a:lnTo>
                  <a:pt x="34300" y="18870"/>
                </a:lnTo>
                <a:lnTo>
                  <a:pt x="34320" y="18820"/>
                </a:lnTo>
                <a:lnTo>
                  <a:pt x="34330" y="18780"/>
                </a:lnTo>
                <a:lnTo>
                  <a:pt x="34340" y="18750"/>
                </a:lnTo>
                <a:lnTo>
                  <a:pt x="34360" y="18720"/>
                </a:lnTo>
                <a:lnTo>
                  <a:pt x="34390" y="18700"/>
                </a:lnTo>
                <a:lnTo>
                  <a:pt x="34430" y="18670"/>
                </a:lnTo>
                <a:lnTo>
                  <a:pt x="34470" y="18630"/>
                </a:lnTo>
                <a:lnTo>
                  <a:pt x="34500" y="18580"/>
                </a:lnTo>
                <a:lnTo>
                  <a:pt x="34580" y="18510"/>
                </a:lnTo>
                <a:lnTo>
                  <a:pt x="34260" y="18090"/>
                </a:lnTo>
                <a:lnTo>
                  <a:pt x="34200" y="18050"/>
                </a:lnTo>
                <a:lnTo>
                  <a:pt x="34110" y="18000"/>
                </a:lnTo>
                <a:lnTo>
                  <a:pt x="33800" y="17970"/>
                </a:lnTo>
                <a:lnTo>
                  <a:pt x="33140" y="17790"/>
                </a:lnTo>
                <a:lnTo>
                  <a:pt x="32620" y="17950"/>
                </a:lnTo>
                <a:lnTo>
                  <a:pt x="32470" y="17940"/>
                </a:lnTo>
                <a:lnTo>
                  <a:pt x="32440" y="17900"/>
                </a:lnTo>
                <a:lnTo>
                  <a:pt x="32340" y="17700"/>
                </a:lnTo>
                <a:lnTo>
                  <a:pt x="32300" y="17660"/>
                </a:lnTo>
                <a:lnTo>
                  <a:pt x="32260" y="17660"/>
                </a:lnTo>
                <a:lnTo>
                  <a:pt x="32050" y="17890"/>
                </a:lnTo>
                <a:lnTo>
                  <a:pt x="32030" y="17930"/>
                </a:lnTo>
                <a:lnTo>
                  <a:pt x="32020" y="17970"/>
                </a:lnTo>
                <a:lnTo>
                  <a:pt x="32010" y="18010"/>
                </a:lnTo>
                <a:lnTo>
                  <a:pt x="31960" y="18090"/>
                </a:lnTo>
                <a:lnTo>
                  <a:pt x="31850" y="18200"/>
                </a:lnTo>
                <a:lnTo>
                  <a:pt x="31420" y="18450"/>
                </a:lnTo>
                <a:lnTo>
                  <a:pt x="31300" y="18470"/>
                </a:lnTo>
                <a:lnTo>
                  <a:pt x="31240" y="18460"/>
                </a:lnTo>
                <a:lnTo>
                  <a:pt x="31020" y="18390"/>
                </a:lnTo>
                <a:lnTo>
                  <a:pt x="30730" y="18330"/>
                </a:lnTo>
                <a:lnTo>
                  <a:pt x="30590" y="18230"/>
                </a:lnTo>
                <a:lnTo>
                  <a:pt x="30500" y="18030"/>
                </a:lnTo>
                <a:lnTo>
                  <a:pt x="30970" y="17760"/>
                </a:lnTo>
                <a:lnTo>
                  <a:pt x="31040" y="17700"/>
                </a:lnTo>
                <a:lnTo>
                  <a:pt x="31130" y="17610"/>
                </a:lnTo>
                <a:lnTo>
                  <a:pt x="31280" y="17340"/>
                </a:lnTo>
                <a:lnTo>
                  <a:pt x="31370" y="17250"/>
                </a:lnTo>
                <a:lnTo>
                  <a:pt x="31470" y="17190"/>
                </a:lnTo>
                <a:lnTo>
                  <a:pt x="31950" y="17060"/>
                </a:lnTo>
                <a:lnTo>
                  <a:pt x="32100" y="16930"/>
                </a:lnTo>
                <a:lnTo>
                  <a:pt x="32280" y="16710"/>
                </a:lnTo>
                <a:lnTo>
                  <a:pt x="32500" y="16410"/>
                </a:lnTo>
                <a:lnTo>
                  <a:pt x="32580" y="16250"/>
                </a:lnTo>
                <a:lnTo>
                  <a:pt x="32610" y="16110"/>
                </a:lnTo>
                <a:lnTo>
                  <a:pt x="32560" y="15790"/>
                </a:lnTo>
                <a:lnTo>
                  <a:pt x="32570" y="15740"/>
                </a:lnTo>
                <a:lnTo>
                  <a:pt x="32580" y="15690"/>
                </a:lnTo>
                <a:lnTo>
                  <a:pt x="32610" y="15620"/>
                </a:lnTo>
                <a:lnTo>
                  <a:pt x="32620" y="15580"/>
                </a:lnTo>
                <a:lnTo>
                  <a:pt x="32610" y="15540"/>
                </a:lnTo>
                <a:lnTo>
                  <a:pt x="32600" y="15510"/>
                </a:lnTo>
                <a:lnTo>
                  <a:pt x="32600" y="15480"/>
                </a:lnTo>
                <a:lnTo>
                  <a:pt x="32610" y="15430"/>
                </a:lnTo>
                <a:lnTo>
                  <a:pt x="32630" y="15340"/>
                </a:lnTo>
                <a:lnTo>
                  <a:pt x="32640" y="15290"/>
                </a:lnTo>
                <a:lnTo>
                  <a:pt x="32630" y="15250"/>
                </a:lnTo>
                <a:lnTo>
                  <a:pt x="32610" y="15220"/>
                </a:lnTo>
                <a:lnTo>
                  <a:pt x="32580" y="15190"/>
                </a:lnTo>
                <a:lnTo>
                  <a:pt x="32560" y="15170"/>
                </a:lnTo>
                <a:lnTo>
                  <a:pt x="32500" y="15140"/>
                </a:lnTo>
                <a:lnTo>
                  <a:pt x="32470" y="15120"/>
                </a:lnTo>
                <a:lnTo>
                  <a:pt x="32450" y="15090"/>
                </a:lnTo>
                <a:lnTo>
                  <a:pt x="32410" y="14980"/>
                </a:lnTo>
                <a:lnTo>
                  <a:pt x="32380" y="14940"/>
                </a:lnTo>
                <a:lnTo>
                  <a:pt x="32350" y="14900"/>
                </a:lnTo>
                <a:lnTo>
                  <a:pt x="32310" y="14860"/>
                </a:lnTo>
                <a:lnTo>
                  <a:pt x="32280" y="14840"/>
                </a:lnTo>
                <a:lnTo>
                  <a:pt x="32050" y="14770"/>
                </a:lnTo>
                <a:lnTo>
                  <a:pt x="31990" y="14770"/>
                </a:lnTo>
                <a:lnTo>
                  <a:pt x="31960" y="14760"/>
                </a:lnTo>
                <a:lnTo>
                  <a:pt x="31940" y="14720"/>
                </a:lnTo>
                <a:lnTo>
                  <a:pt x="32000" y="14630"/>
                </a:lnTo>
                <a:lnTo>
                  <a:pt x="32430" y="14180"/>
                </a:lnTo>
                <a:lnTo>
                  <a:pt x="32230" y="13870"/>
                </a:lnTo>
                <a:lnTo>
                  <a:pt x="32220" y="13820"/>
                </a:lnTo>
                <a:lnTo>
                  <a:pt x="32200" y="13720"/>
                </a:lnTo>
                <a:lnTo>
                  <a:pt x="32210" y="13630"/>
                </a:lnTo>
                <a:lnTo>
                  <a:pt x="32200" y="13450"/>
                </a:lnTo>
                <a:lnTo>
                  <a:pt x="32160" y="13330"/>
                </a:lnTo>
                <a:lnTo>
                  <a:pt x="32030" y="13150"/>
                </a:lnTo>
                <a:lnTo>
                  <a:pt x="31950" y="13070"/>
                </a:lnTo>
                <a:lnTo>
                  <a:pt x="31650" y="12890"/>
                </a:lnTo>
                <a:lnTo>
                  <a:pt x="31560" y="12860"/>
                </a:lnTo>
                <a:lnTo>
                  <a:pt x="31500" y="12840"/>
                </a:lnTo>
                <a:lnTo>
                  <a:pt x="31430" y="12790"/>
                </a:lnTo>
                <a:lnTo>
                  <a:pt x="31240" y="12610"/>
                </a:lnTo>
                <a:lnTo>
                  <a:pt x="31190" y="12570"/>
                </a:lnTo>
                <a:lnTo>
                  <a:pt x="31150" y="12560"/>
                </a:lnTo>
                <a:lnTo>
                  <a:pt x="31090" y="12560"/>
                </a:lnTo>
                <a:lnTo>
                  <a:pt x="31070" y="12560"/>
                </a:lnTo>
                <a:lnTo>
                  <a:pt x="30680" y="12300"/>
                </a:lnTo>
                <a:lnTo>
                  <a:pt x="30600" y="12210"/>
                </a:lnTo>
                <a:lnTo>
                  <a:pt x="30510" y="12090"/>
                </a:lnTo>
                <a:lnTo>
                  <a:pt x="30310" y="11730"/>
                </a:lnTo>
                <a:lnTo>
                  <a:pt x="30280" y="11670"/>
                </a:lnTo>
                <a:lnTo>
                  <a:pt x="30290" y="11650"/>
                </a:lnTo>
                <a:lnTo>
                  <a:pt x="30280" y="11610"/>
                </a:lnTo>
                <a:lnTo>
                  <a:pt x="30260" y="11560"/>
                </a:lnTo>
                <a:lnTo>
                  <a:pt x="30180" y="11400"/>
                </a:lnTo>
                <a:lnTo>
                  <a:pt x="30170" y="11360"/>
                </a:lnTo>
                <a:lnTo>
                  <a:pt x="30170" y="11330"/>
                </a:lnTo>
                <a:lnTo>
                  <a:pt x="30200" y="11270"/>
                </a:lnTo>
                <a:lnTo>
                  <a:pt x="30200" y="11230"/>
                </a:lnTo>
                <a:lnTo>
                  <a:pt x="30180" y="11170"/>
                </a:lnTo>
                <a:lnTo>
                  <a:pt x="30140" y="11080"/>
                </a:lnTo>
                <a:lnTo>
                  <a:pt x="29160" y="9440"/>
                </a:lnTo>
                <a:lnTo>
                  <a:pt x="29140" y="9400"/>
                </a:lnTo>
                <a:lnTo>
                  <a:pt x="29130" y="9350"/>
                </a:lnTo>
                <a:lnTo>
                  <a:pt x="29130" y="9300"/>
                </a:lnTo>
                <a:lnTo>
                  <a:pt x="29120" y="9110"/>
                </a:lnTo>
                <a:lnTo>
                  <a:pt x="28840" y="9020"/>
                </a:lnTo>
                <a:lnTo>
                  <a:pt x="28760" y="8910"/>
                </a:lnTo>
                <a:lnTo>
                  <a:pt x="29140" y="8610"/>
                </a:lnTo>
                <a:lnTo>
                  <a:pt x="29140" y="8450"/>
                </a:lnTo>
                <a:lnTo>
                  <a:pt x="29170" y="7750"/>
                </a:lnTo>
                <a:lnTo>
                  <a:pt x="29180" y="7450"/>
                </a:lnTo>
                <a:lnTo>
                  <a:pt x="29380" y="7500"/>
                </a:lnTo>
                <a:lnTo>
                  <a:pt x="29640" y="7550"/>
                </a:lnTo>
                <a:lnTo>
                  <a:pt x="30000" y="7320"/>
                </a:lnTo>
                <a:lnTo>
                  <a:pt x="30160" y="7120"/>
                </a:lnTo>
                <a:lnTo>
                  <a:pt x="30680" y="6480"/>
                </a:lnTo>
                <a:lnTo>
                  <a:pt x="31120" y="6250"/>
                </a:lnTo>
                <a:lnTo>
                  <a:pt x="31130" y="6240"/>
                </a:lnTo>
                <a:lnTo>
                  <a:pt x="31340" y="5870"/>
                </a:lnTo>
                <a:lnTo>
                  <a:pt x="31430" y="5690"/>
                </a:lnTo>
                <a:lnTo>
                  <a:pt x="31460" y="5390"/>
                </a:lnTo>
                <a:lnTo>
                  <a:pt x="31540" y="5190"/>
                </a:lnTo>
                <a:lnTo>
                  <a:pt x="31580" y="5170"/>
                </a:lnTo>
                <a:lnTo>
                  <a:pt x="31870" y="4980"/>
                </a:lnTo>
                <a:lnTo>
                  <a:pt x="32580" y="5090"/>
                </a:lnTo>
                <a:lnTo>
                  <a:pt x="33030" y="4850"/>
                </a:lnTo>
                <a:lnTo>
                  <a:pt x="33140" y="4820"/>
                </a:lnTo>
                <a:lnTo>
                  <a:pt x="33250" y="4850"/>
                </a:lnTo>
                <a:lnTo>
                  <a:pt x="33770" y="5110"/>
                </a:lnTo>
                <a:lnTo>
                  <a:pt x="34240" y="5250"/>
                </a:lnTo>
                <a:lnTo>
                  <a:pt x="34680" y="5230"/>
                </a:lnTo>
                <a:lnTo>
                  <a:pt x="35340" y="4620"/>
                </a:lnTo>
                <a:lnTo>
                  <a:pt x="35640" y="4510"/>
                </a:lnTo>
                <a:lnTo>
                  <a:pt x="36290" y="4490"/>
                </a:lnTo>
                <a:lnTo>
                  <a:pt x="37870" y="4640"/>
                </a:lnTo>
                <a:lnTo>
                  <a:pt x="38330" y="4920"/>
                </a:lnTo>
                <a:lnTo>
                  <a:pt x="38190" y="5330"/>
                </a:lnTo>
                <a:lnTo>
                  <a:pt x="38210" y="5680"/>
                </a:lnTo>
                <a:lnTo>
                  <a:pt x="38290" y="6020"/>
                </a:lnTo>
                <a:lnTo>
                  <a:pt x="38330" y="6380"/>
                </a:lnTo>
                <a:lnTo>
                  <a:pt x="38260" y="7190"/>
                </a:lnTo>
                <a:lnTo>
                  <a:pt x="38350" y="7460"/>
                </a:lnTo>
                <a:lnTo>
                  <a:pt x="38660" y="7520"/>
                </a:lnTo>
                <a:lnTo>
                  <a:pt x="39070" y="7490"/>
                </a:lnTo>
                <a:lnTo>
                  <a:pt x="39680" y="7130"/>
                </a:lnTo>
                <a:lnTo>
                  <a:pt x="40030" y="7050"/>
                </a:lnTo>
                <a:lnTo>
                  <a:pt x="40180" y="7100"/>
                </a:lnTo>
                <a:lnTo>
                  <a:pt x="40500" y="7330"/>
                </a:lnTo>
                <a:lnTo>
                  <a:pt x="40650" y="7410"/>
                </a:lnTo>
                <a:lnTo>
                  <a:pt x="40810" y="7420"/>
                </a:lnTo>
                <a:lnTo>
                  <a:pt x="41210" y="7340"/>
                </a:lnTo>
                <a:lnTo>
                  <a:pt x="41710" y="7140"/>
                </a:lnTo>
                <a:lnTo>
                  <a:pt x="41820" y="6950"/>
                </a:lnTo>
                <a:lnTo>
                  <a:pt x="41860" y="6640"/>
                </a:lnTo>
                <a:lnTo>
                  <a:pt x="41980" y="6160"/>
                </a:lnTo>
                <a:lnTo>
                  <a:pt x="42020" y="6150"/>
                </a:lnTo>
                <a:lnTo>
                  <a:pt x="42220" y="6150"/>
                </a:lnTo>
                <a:lnTo>
                  <a:pt x="42290" y="6090"/>
                </a:lnTo>
                <a:lnTo>
                  <a:pt x="42330" y="5930"/>
                </a:lnTo>
                <a:lnTo>
                  <a:pt x="42300" y="5810"/>
                </a:lnTo>
                <a:lnTo>
                  <a:pt x="42240" y="5740"/>
                </a:lnTo>
                <a:lnTo>
                  <a:pt x="42220" y="5710"/>
                </a:lnTo>
                <a:lnTo>
                  <a:pt x="42470" y="4910"/>
                </a:lnTo>
                <a:lnTo>
                  <a:pt x="42690" y="4570"/>
                </a:lnTo>
                <a:lnTo>
                  <a:pt x="42920" y="4340"/>
                </a:lnTo>
                <a:lnTo>
                  <a:pt x="43180" y="4210"/>
                </a:lnTo>
                <a:lnTo>
                  <a:pt x="43490" y="4150"/>
                </a:lnTo>
                <a:lnTo>
                  <a:pt x="43980" y="4150"/>
                </a:lnTo>
                <a:lnTo>
                  <a:pt x="44150" y="4130"/>
                </a:lnTo>
                <a:lnTo>
                  <a:pt x="44370" y="4040"/>
                </a:lnTo>
                <a:lnTo>
                  <a:pt x="44490" y="3930"/>
                </a:lnTo>
                <a:lnTo>
                  <a:pt x="45880" y="2400"/>
                </a:lnTo>
                <a:lnTo>
                  <a:pt x="45940" y="2280"/>
                </a:lnTo>
                <a:lnTo>
                  <a:pt x="46030" y="2240"/>
                </a:lnTo>
                <a:lnTo>
                  <a:pt x="46120" y="2270"/>
                </a:lnTo>
                <a:lnTo>
                  <a:pt x="46250" y="2330"/>
                </a:lnTo>
                <a:lnTo>
                  <a:pt x="46520" y="2810"/>
                </a:lnTo>
                <a:lnTo>
                  <a:pt x="46640" y="2930"/>
                </a:lnTo>
                <a:lnTo>
                  <a:pt x="47020" y="3180"/>
                </a:lnTo>
                <a:lnTo>
                  <a:pt x="47210" y="3680"/>
                </a:lnTo>
                <a:lnTo>
                  <a:pt x="47500" y="4920"/>
                </a:lnTo>
                <a:lnTo>
                  <a:pt x="47760" y="5700"/>
                </a:lnTo>
                <a:lnTo>
                  <a:pt x="47840" y="5880"/>
                </a:lnTo>
                <a:lnTo>
                  <a:pt x="48110" y="6090"/>
                </a:lnTo>
                <a:lnTo>
                  <a:pt x="48450" y="6180"/>
                </a:lnTo>
                <a:lnTo>
                  <a:pt x="49090" y="6180"/>
                </a:lnTo>
                <a:lnTo>
                  <a:pt x="49010" y="6340"/>
                </a:lnTo>
                <a:lnTo>
                  <a:pt x="48990" y="6470"/>
                </a:lnTo>
                <a:lnTo>
                  <a:pt x="49000" y="6860"/>
                </a:lnTo>
                <a:lnTo>
                  <a:pt x="48960" y="7150"/>
                </a:lnTo>
                <a:lnTo>
                  <a:pt x="49880" y="7470"/>
                </a:lnTo>
                <a:lnTo>
                  <a:pt x="50230" y="7500"/>
                </a:lnTo>
                <a:lnTo>
                  <a:pt x="50550" y="7470"/>
                </a:lnTo>
                <a:lnTo>
                  <a:pt x="51090" y="7260"/>
                </a:lnTo>
                <a:lnTo>
                  <a:pt x="51230" y="7360"/>
                </a:lnTo>
                <a:lnTo>
                  <a:pt x="51230" y="7370"/>
                </a:lnTo>
                <a:lnTo>
                  <a:pt x="51380" y="7830"/>
                </a:lnTo>
                <a:lnTo>
                  <a:pt x="51460" y="8240"/>
                </a:lnTo>
                <a:lnTo>
                  <a:pt x="51560" y="9420"/>
                </a:lnTo>
                <a:lnTo>
                  <a:pt x="51530" y="9520"/>
                </a:lnTo>
                <a:lnTo>
                  <a:pt x="51410" y="9710"/>
                </a:lnTo>
                <a:lnTo>
                  <a:pt x="51400" y="9810"/>
                </a:lnTo>
                <a:lnTo>
                  <a:pt x="51460" y="9890"/>
                </a:lnTo>
                <a:lnTo>
                  <a:pt x="51670" y="10050"/>
                </a:lnTo>
                <a:lnTo>
                  <a:pt x="51670" y="10060"/>
                </a:lnTo>
                <a:lnTo>
                  <a:pt x="51700" y="10110"/>
                </a:lnTo>
                <a:lnTo>
                  <a:pt x="51700" y="10120"/>
                </a:lnTo>
                <a:lnTo>
                  <a:pt x="51830" y="10250"/>
                </a:lnTo>
                <a:lnTo>
                  <a:pt x="51860" y="10360"/>
                </a:lnTo>
                <a:lnTo>
                  <a:pt x="51820" y="10500"/>
                </a:lnTo>
                <a:lnTo>
                  <a:pt x="51730" y="10550"/>
                </a:lnTo>
                <a:lnTo>
                  <a:pt x="51630" y="10580"/>
                </a:lnTo>
                <a:lnTo>
                  <a:pt x="51560" y="10640"/>
                </a:lnTo>
                <a:lnTo>
                  <a:pt x="50950" y="11630"/>
                </a:lnTo>
                <a:lnTo>
                  <a:pt x="50890" y="11950"/>
                </a:lnTo>
                <a:lnTo>
                  <a:pt x="51100" y="12240"/>
                </a:lnTo>
                <a:lnTo>
                  <a:pt x="51500" y="12380"/>
                </a:lnTo>
                <a:lnTo>
                  <a:pt x="52230" y="12440"/>
                </a:lnTo>
                <a:lnTo>
                  <a:pt x="52590" y="12310"/>
                </a:lnTo>
                <a:lnTo>
                  <a:pt x="52810" y="12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Prešov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54850" y="19240"/>
                </a:moveTo>
                <a:lnTo>
                  <a:pt x="55400" y="19000"/>
                </a:lnTo>
                <a:lnTo>
                  <a:pt x="55570" y="18860"/>
                </a:lnTo>
                <a:lnTo>
                  <a:pt x="55740" y="18680"/>
                </a:lnTo>
                <a:lnTo>
                  <a:pt x="55780" y="18580"/>
                </a:lnTo>
                <a:lnTo>
                  <a:pt x="55740" y="18530"/>
                </a:lnTo>
                <a:lnTo>
                  <a:pt x="55560" y="18490"/>
                </a:lnTo>
                <a:lnTo>
                  <a:pt x="55490" y="18460"/>
                </a:lnTo>
                <a:lnTo>
                  <a:pt x="55440" y="18410"/>
                </a:lnTo>
                <a:lnTo>
                  <a:pt x="55400" y="18340"/>
                </a:lnTo>
                <a:lnTo>
                  <a:pt x="55370" y="18250"/>
                </a:lnTo>
                <a:lnTo>
                  <a:pt x="55300" y="18010"/>
                </a:lnTo>
                <a:lnTo>
                  <a:pt x="55280" y="17800"/>
                </a:lnTo>
                <a:lnTo>
                  <a:pt x="55230" y="17680"/>
                </a:lnTo>
                <a:lnTo>
                  <a:pt x="55150" y="17580"/>
                </a:lnTo>
                <a:lnTo>
                  <a:pt x="55050" y="17490"/>
                </a:lnTo>
                <a:lnTo>
                  <a:pt x="54510" y="16770"/>
                </a:lnTo>
                <a:lnTo>
                  <a:pt x="54490" y="16670"/>
                </a:lnTo>
                <a:lnTo>
                  <a:pt x="54510" y="16610"/>
                </a:lnTo>
                <a:lnTo>
                  <a:pt x="54560" y="16600"/>
                </a:lnTo>
                <a:lnTo>
                  <a:pt x="54680" y="16610"/>
                </a:lnTo>
                <a:lnTo>
                  <a:pt x="54770" y="16610"/>
                </a:lnTo>
                <a:lnTo>
                  <a:pt x="54940" y="16520"/>
                </a:lnTo>
                <a:lnTo>
                  <a:pt x="55050" y="16510"/>
                </a:lnTo>
                <a:lnTo>
                  <a:pt x="55100" y="16450"/>
                </a:lnTo>
                <a:lnTo>
                  <a:pt x="55130" y="16300"/>
                </a:lnTo>
                <a:lnTo>
                  <a:pt x="55150" y="15990"/>
                </a:lnTo>
                <a:lnTo>
                  <a:pt x="55230" y="15640"/>
                </a:lnTo>
                <a:lnTo>
                  <a:pt x="55250" y="15440"/>
                </a:lnTo>
                <a:lnTo>
                  <a:pt x="55250" y="15170"/>
                </a:lnTo>
                <a:lnTo>
                  <a:pt x="55350" y="14450"/>
                </a:lnTo>
                <a:lnTo>
                  <a:pt x="55340" y="14260"/>
                </a:lnTo>
                <a:lnTo>
                  <a:pt x="55290" y="14160"/>
                </a:lnTo>
                <a:lnTo>
                  <a:pt x="55210" y="14170"/>
                </a:lnTo>
                <a:lnTo>
                  <a:pt x="55120" y="14200"/>
                </a:lnTo>
                <a:lnTo>
                  <a:pt x="54910" y="14300"/>
                </a:lnTo>
                <a:lnTo>
                  <a:pt x="54590" y="14350"/>
                </a:lnTo>
                <a:lnTo>
                  <a:pt x="54530" y="14350"/>
                </a:lnTo>
                <a:lnTo>
                  <a:pt x="54480" y="14310"/>
                </a:lnTo>
                <a:lnTo>
                  <a:pt x="54430" y="14250"/>
                </a:lnTo>
                <a:lnTo>
                  <a:pt x="54380" y="14150"/>
                </a:lnTo>
                <a:lnTo>
                  <a:pt x="54330" y="14130"/>
                </a:lnTo>
                <a:lnTo>
                  <a:pt x="54290" y="14150"/>
                </a:lnTo>
                <a:lnTo>
                  <a:pt x="54250" y="14190"/>
                </a:lnTo>
                <a:lnTo>
                  <a:pt x="54200" y="14170"/>
                </a:lnTo>
                <a:lnTo>
                  <a:pt x="54140" y="14080"/>
                </a:lnTo>
                <a:lnTo>
                  <a:pt x="54040" y="13840"/>
                </a:lnTo>
                <a:lnTo>
                  <a:pt x="53960" y="13710"/>
                </a:lnTo>
                <a:lnTo>
                  <a:pt x="53870" y="13620"/>
                </a:lnTo>
                <a:lnTo>
                  <a:pt x="53770" y="13600"/>
                </a:lnTo>
                <a:lnTo>
                  <a:pt x="53650" y="13620"/>
                </a:lnTo>
                <a:lnTo>
                  <a:pt x="53590" y="13650"/>
                </a:lnTo>
                <a:lnTo>
                  <a:pt x="53530" y="13710"/>
                </a:lnTo>
                <a:lnTo>
                  <a:pt x="53500" y="13760"/>
                </a:lnTo>
                <a:lnTo>
                  <a:pt x="53460" y="13770"/>
                </a:lnTo>
                <a:lnTo>
                  <a:pt x="53410" y="13740"/>
                </a:lnTo>
                <a:lnTo>
                  <a:pt x="53330" y="13600"/>
                </a:lnTo>
                <a:lnTo>
                  <a:pt x="53310" y="13450"/>
                </a:lnTo>
                <a:lnTo>
                  <a:pt x="53310" y="13150"/>
                </a:lnTo>
                <a:lnTo>
                  <a:pt x="53250" y="12920"/>
                </a:lnTo>
                <a:lnTo>
                  <a:pt x="53170" y="12720"/>
                </a:lnTo>
                <a:lnTo>
                  <a:pt x="52830" y="12150"/>
                </a:lnTo>
                <a:lnTo>
                  <a:pt x="52810" y="12070"/>
                </a:lnTo>
                <a:lnTo>
                  <a:pt x="53120" y="11750"/>
                </a:lnTo>
                <a:lnTo>
                  <a:pt x="53410" y="11540"/>
                </a:lnTo>
                <a:lnTo>
                  <a:pt x="53920" y="11480"/>
                </a:lnTo>
                <a:lnTo>
                  <a:pt x="54370" y="11710"/>
                </a:lnTo>
                <a:lnTo>
                  <a:pt x="55190" y="12490"/>
                </a:lnTo>
                <a:lnTo>
                  <a:pt x="55720" y="12750"/>
                </a:lnTo>
                <a:lnTo>
                  <a:pt x="56030" y="12510"/>
                </a:lnTo>
                <a:lnTo>
                  <a:pt x="56200" y="11900"/>
                </a:lnTo>
                <a:lnTo>
                  <a:pt x="56290" y="11040"/>
                </a:lnTo>
                <a:lnTo>
                  <a:pt x="56490" y="10800"/>
                </a:lnTo>
                <a:lnTo>
                  <a:pt x="56600" y="10530"/>
                </a:lnTo>
                <a:lnTo>
                  <a:pt x="56690" y="10240"/>
                </a:lnTo>
                <a:lnTo>
                  <a:pt x="56990" y="9550"/>
                </a:lnTo>
                <a:lnTo>
                  <a:pt x="57080" y="9430"/>
                </a:lnTo>
                <a:lnTo>
                  <a:pt x="57120" y="9470"/>
                </a:lnTo>
                <a:lnTo>
                  <a:pt x="57480" y="9510"/>
                </a:lnTo>
                <a:lnTo>
                  <a:pt x="57630" y="9360"/>
                </a:lnTo>
                <a:lnTo>
                  <a:pt x="57980" y="8950"/>
                </a:lnTo>
                <a:lnTo>
                  <a:pt x="58220" y="8810"/>
                </a:lnTo>
                <a:lnTo>
                  <a:pt x="59450" y="8700"/>
                </a:lnTo>
                <a:lnTo>
                  <a:pt x="59530" y="8590"/>
                </a:lnTo>
                <a:lnTo>
                  <a:pt x="59650" y="8250"/>
                </a:lnTo>
                <a:lnTo>
                  <a:pt x="59730" y="7900"/>
                </a:lnTo>
                <a:lnTo>
                  <a:pt x="59760" y="7680"/>
                </a:lnTo>
                <a:lnTo>
                  <a:pt x="59820" y="7530"/>
                </a:lnTo>
                <a:lnTo>
                  <a:pt x="59990" y="7400"/>
                </a:lnTo>
                <a:lnTo>
                  <a:pt x="60180" y="7400"/>
                </a:lnTo>
                <a:lnTo>
                  <a:pt x="60830" y="7650"/>
                </a:lnTo>
                <a:lnTo>
                  <a:pt x="61650" y="7620"/>
                </a:lnTo>
                <a:lnTo>
                  <a:pt x="61650" y="7190"/>
                </a:lnTo>
                <a:lnTo>
                  <a:pt x="61900" y="7140"/>
                </a:lnTo>
                <a:lnTo>
                  <a:pt x="63250" y="7830"/>
                </a:lnTo>
                <a:lnTo>
                  <a:pt x="63600" y="7910"/>
                </a:lnTo>
                <a:lnTo>
                  <a:pt x="63980" y="7780"/>
                </a:lnTo>
                <a:lnTo>
                  <a:pt x="64160" y="7610"/>
                </a:lnTo>
                <a:lnTo>
                  <a:pt x="64410" y="7290"/>
                </a:lnTo>
                <a:lnTo>
                  <a:pt x="64580" y="7200"/>
                </a:lnTo>
                <a:lnTo>
                  <a:pt x="64720" y="7190"/>
                </a:lnTo>
                <a:lnTo>
                  <a:pt x="65070" y="7240"/>
                </a:lnTo>
                <a:lnTo>
                  <a:pt x="65670" y="7140"/>
                </a:lnTo>
                <a:lnTo>
                  <a:pt x="65920" y="7190"/>
                </a:lnTo>
                <a:lnTo>
                  <a:pt x="67340" y="8880"/>
                </a:lnTo>
                <a:lnTo>
                  <a:pt x="67590" y="9070"/>
                </a:lnTo>
                <a:lnTo>
                  <a:pt x="67950" y="9120"/>
                </a:lnTo>
                <a:lnTo>
                  <a:pt x="68220" y="9110"/>
                </a:lnTo>
                <a:lnTo>
                  <a:pt x="68470" y="9150"/>
                </a:lnTo>
                <a:lnTo>
                  <a:pt x="68770" y="9370"/>
                </a:lnTo>
                <a:lnTo>
                  <a:pt x="69030" y="9640"/>
                </a:lnTo>
                <a:lnTo>
                  <a:pt x="69290" y="9830"/>
                </a:lnTo>
                <a:lnTo>
                  <a:pt x="69580" y="9890"/>
                </a:lnTo>
                <a:lnTo>
                  <a:pt x="69960" y="9750"/>
                </a:lnTo>
                <a:lnTo>
                  <a:pt x="70300" y="9450"/>
                </a:lnTo>
                <a:lnTo>
                  <a:pt x="70830" y="8680"/>
                </a:lnTo>
                <a:lnTo>
                  <a:pt x="71150" y="8360"/>
                </a:lnTo>
                <a:lnTo>
                  <a:pt x="71400" y="8310"/>
                </a:lnTo>
                <a:lnTo>
                  <a:pt x="71740" y="8310"/>
                </a:lnTo>
                <a:lnTo>
                  <a:pt x="72040" y="8250"/>
                </a:lnTo>
                <a:lnTo>
                  <a:pt x="72170" y="8020"/>
                </a:lnTo>
                <a:lnTo>
                  <a:pt x="71970" y="7650"/>
                </a:lnTo>
                <a:lnTo>
                  <a:pt x="71600" y="7430"/>
                </a:lnTo>
                <a:lnTo>
                  <a:pt x="71410" y="7210"/>
                </a:lnTo>
                <a:lnTo>
                  <a:pt x="71730" y="6840"/>
                </a:lnTo>
                <a:lnTo>
                  <a:pt x="71980" y="6730"/>
                </a:lnTo>
                <a:lnTo>
                  <a:pt x="72620" y="6600"/>
                </a:lnTo>
                <a:lnTo>
                  <a:pt x="72870" y="6620"/>
                </a:lnTo>
                <a:lnTo>
                  <a:pt x="73160" y="6820"/>
                </a:lnTo>
                <a:lnTo>
                  <a:pt x="73390" y="7070"/>
                </a:lnTo>
                <a:lnTo>
                  <a:pt x="73630" y="7240"/>
                </a:lnTo>
                <a:lnTo>
                  <a:pt x="73980" y="7180"/>
                </a:lnTo>
                <a:lnTo>
                  <a:pt x="74250" y="6930"/>
                </a:lnTo>
                <a:lnTo>
                  <a:pt x="74750" y="6190"/>
                </a:lnTo>
                <a:lnTo>
                  <a:pt x="75040" y="5980"/>
                </a:lnTo>
                <a:lnTo>
                  <a:pt x="75260" y="6040"/>
                </a:lnTo>
                <a:lnTo>
                  <a:pt x="76150" y="6520"/>
                </a:lnTo>
                <a:lnTo>
                  <a:pt x="77710" y="6960"/>
                </a:lnTo>
                <a:lnTo>
                  <a:pt x="77970" y="6960"/>
                </a:lnTo>
                <a:lnTo>
                  <a:pt x="78560" y="6820"/>
                </a:lnTo>
                <a:lnTo>
                  <a:pt x="78800" y="6890"/>
                </a:lnTo>
                <a:lnTo>
                  <a:pt x="79090" y="6780"/>
                </a:lnTo>
                <a:lnTo>
                  <a:pt x="79330" y="6680"/>
                </a:lnTo>
                <a:lnTo>
                  <a:pt x="80470" y="6550"/>
                </a:lnTo>
                <a:lnTo>
                  <a:pt x="80770" y="6630"/>
                </a:lnTo>
                <a:lnTo>
                  <a:pt x="80930" y="6730"/>
                </a:lnTo>
                <a:lnTo>
                  <a:pt x="81230" y="7020"/>
                </a:lnTo>
                <a:lnTo>
                  <a:pt x="81390" y="7140"/>
                </a:lnTo>
                <a:lnTo>
                  <a:pt x="81510" y="7150"/>
                </a:lnTo>
                <a:lnTo>
                  <a:pt x="81760" y="7100"/>
                </a:lnTo>
                <a:lnTo>
                  <a:pt x="81920" y="7150"/>
                </a:lnTo>
                <a:lnTo>
                  <a:pt x="82190" y="7420"/>
                </a:lnTo>
                <a:lnTo>
                  <a:pt x="82720" y="8250"/>
                </a:lnTo>
                <a:lnTo>
                  <a:pt x="82970" y="8450"/>
                </a:lnTo>
                <a:lnTo>
                  <a:pt x="83140" y="8340"/>
                </a:lnTo>
                <a:lnTo>
                  <a:pt x="83360" y="8070"/>
                </a:lnTo>
                <a:lnTo>
                  <a:pt x="83640" y="7820"/>
                </a:lnTo>
                <a:lnTo>
                  <a:pt x="83960" y="7760"/>
                </a:lnTo>
                <a:lnTo>
                  <a:pt x="84250" y="7920"/>
                </a:lnTo>
                <a:lnTo>
                  <a:pt x="84840" y="8460"/>
                </a:lnTo>
                <a:lnTo>
                  <a:pt x="85700" y="8890"/>
                </a:lnTo>
                <a:lnTo>
                  <a:pt x="86270" y="9440"/>
                </a:lnTo>
                <a:lnTo>
                  <a:pt x="86730" y="10180"/>
                </a:lnTo>
                <a:lnTo>
                  <a:pt x="86930" y="11050"/>
                </a:lnTo>
                <a:lnTo>
                  <a:pt x="87040" y="11820"/>
                </a:lnTo>
                <a:lnTo>
                  <a:pt x="87490" y="12160"/>
                </a:lnTo>
                <a:lnTo>
                  <a:pt x="88620" y="12370"/>
                </a:lnTo>
                <a:lnTo>
                  <a:pt x="89140" y="12710"/>
                </a:lnTo>
                <a:lnTo>
                  <a:pt x="89330" y="12790"/>
                </a:lnTo>
                <a:lnTo>
                  <a:pt x="89490" y="12800"/>
                </a:lnTo>
                <a:lnTo>
                  <a:pt x="89870" y="12750"/>
                </a:lnTo>
                <a:lnTo>
                  <a:pt x="90000" y="12780"/>
                </a:lnTo>
                <a:lnTo>
                  <a:pt x="90180" y="12970"/>
                </a:lnTo>
                <a:lnTo>
                  <a:pt x="90180" y="13150"/>
                </a:lnTo>
                <a:lnTo>
                  <a:pt x="90130" y="13300"/>
                </a:lnTo>
                <a:lnTo>
                  <a:pt x="90170" y="13460"/>
                </a:lnTo>
                <a:lnTo>
                  <a:pt x="90290" y="13560"/>
                </a:lnTo>
                <a:lnTo>
                  <a:pt x="91040" y="13790"/>
                </a:lnTo>
                <a:lnTo>
                  <a:pt x="91920" y="13750"/>
                </a:lnTo>
                <a:lnTo>
                  <a:pt x="92260" y="13890"/>
                </a:lnTo>
                <a:lnTo>
                  <a:pt x="93070" y="14700"/>
                </a:lnTo>
                <a:lnTo>
                  <a:pt x="93650" y="14880"/>
                </a:lnTo>
                <a:lnTo>
                  <a:pt x="94900" y="14940"/>
                </a:lnTo>
                <a:lnTo>
                  <a:pt x="95450" y="15210"/>
                </a:lnTo>
                <a:lnTo>
                  <a:pt x="95330" y="15610"/>
                </a:lnTo>
                <a:lnTo>
                  <a:pt x="95220" y="16170"/>
                </a:lnTo>
                <a:lnTo>
                  <a:pt x="95140" y="16730"/>
                </a:lnTo>
                <a:lnTo>
                  <a:pt x="95150" y="17050"/>
                </a:lnTo>
                <a:lnTo>
                  <a:pt x="95120" y="17050"/>
                </a:lnTo>
                <a:lnTo>
                  <a:pt x="95040" y="17050"/>
                </a:lnTo>
                <a:lnTo>
                  <a:pt x="95030" y="17040"/>
                </a:lnTo>
                <a:lnTo>
                  <a:pt x="94990" y="17020"/>
                </a:lnTo>
                <a:lnTo>
                  <a:pt x="94970" y="17010"/>
                </a:lnTo>
                <a:lnTo>
                  <a:pt x="94930" y="16990"/>
                </a:lnTo>
                <a:lnTo>
                  <a:pt x="94910" y="16970"/>
                </a:lnTo>
                <a:lnTo>
                  <a:pt x="94880" y="16970"/>
                </a:lnTo>
                <a:lnTo>
                  <a:pt x="94830" y="16980"/>
                </a:lnTo>
                <a:lnTo>
                  <a:pt x="94760" y="17000"/>
                </a:lnTo>
                <a:lnTo>
                  <a:pt x="94740" y="17010"/>
                </a:lnTo>
                <a:lnTo>
                  <a:pt x="94710" y="17070"/>
                </a:lnTo>
                <a:lnTo>
                  <a:pt x="94680" y="17100"/>
                </a:lnTo>
                <a:lnTo>
                  <a:pt x="94670" y="17110"/>
                </a:lnTo>
                <a:lnTo>
                  <a:pt x="94600" y="17140"/>
                </a:lnTo>
                <a:lnTo>
                  <a:pt x="94550" y="17140"/>
                </a:lnTo>
                <a:lnTo>
                  <a:pt x="94500" y="17150"/>
                </a:lnTo>
                <a:lnTo>
                  <a:pt x="94480" y="17160"/>
                </a:lnTo>
                <a:lnTo>
                  <a:pt x="94460" y="17190"/>
                </a:lnTo>
                <a:lnTo>
                  <a:pt x="94460" y="17210"/>
                </a:lnTo>
                <a:lnTo>
                  <a:pt x="94460" y="17280"/>
                </a:lnTo>
                <a:lnTo>
                  <a:pt x="94460" y="17330"/>
                </a:lnTo>
                <a:lnTo>
                  <a:pt x="94460" y="17360"/>
                </a:lnTo>
                <a:lnTo>
                  <a:pt x="94450" y="17410"/>
                </a:lnTo>
                <a:lnTo>
                  <a:pt x="94440" y="17420"/>
                </a:lnTo>
                <a:lnTo>
                  <a:pt x="94290" y="17440"/>
                </a:lnTo>
                <a:lnTo>
                  <a:pt x="94010" y="17660"/>
                </a:lnTo>
                <a:lnTo>
                  <a:pt x="93680" y="18620"/>
                </a:lnTo>
                <a:lnTo>
                  <a:pt x="93670" y="18630"/>
                </a:lnTo>
                <a:lnTo>
                  <a:pt x="93650" y="18660"/>
                </a:lnTo>
                <a:lnTo>
                  <a:pt x="93650" y="18680"/>
                </a:lnTo>
                <a:lnTo>
                  <a:pt x="93620" y="18690"/>
                </a:lnTo>
                <a:lnTo>
                  <a:pt x="93630" y="18760"/>
                </a:lnTo>
                <a:lnTo>
                  <a:pt x="93460" y="19120"/>
                </a:lnTo>
                <a:lnTo>
                  <a:pt x="93440" y="19240"/>
                </a:lnTo>
                <a:lnTo>
                  <a:pt x="93450" y="19550"/>
                </a:lnTo>
                <a:lnTo>
                  <a:pt x="93410" y="19700"/>
                </a:lnTo>
                <a:lnTo>
                  <a:pt x="93270" y="19910"/>
                </a:lnTo>
                <a:lnTo>
                  <a:pt x="93150" y="19950"/>
                </a:lnTo>
                <a:lnTo>
                  <a:pt x="93140" y="19960"/>
                </a:lnTo>
                <a:lnTo>
                  <a:pt x="93130" y="20020"/>
                </a:lnTo>
                <a:lnTo>
                  <a:pt x="92880" y="20240"/>
                </a:lnTo>
                <a:lnTo>
                  <a:pt x="92760" y="20410"/>
                </a:lnTo>
                <a:lnTo>
                  <a:pt x="92750" y="20410"/>
                </a:lnTo>
                <a:lnTo>
                  <a:pt x="92020" y="20220"/>
                </a:lnTo>
                <a:lnTo>
                  <a:pt x="91940" y="20230"/>
                </a:lnTo>
                <a:lnTo>
                  <a:pt x="91530" y="20350"/>
                </a:lnTo>
                <a:lnTo>
                  <a:pt x="91000" y="20380"/>
                </a:lnTo>
                <a:lnTo>
                  <a:pt x="90920" y="20350"/>
                </a:lnTo>
                <a:lnTo>
                  <a:pt x="90860" y="20290"/>
                </a:lnTo>
                <a:lnTo>
                  <a:pt x="90840" y="20170"/>
                </a:lnTo>
                <a:lnTo>
                  <a:pt x="90830" y="20010"/>
                </a:lnTo>
                <a:lnTo>
                  <a:pt x="90590" y="19430"/>
                </a:lnTo>
                <a:lnTo>
                  <a:pt x="90560" y="19310"/>
                </a:lnTo>
                <a:lnTo>
                  <a:pt x="90560" y="19220"/>
                </a:lnTo>
                <a:lnTo>
                  <a:pt x="90540" y="19130"/>
                </a:lnTo>
                <a:lnTo>
                  <a:pt x="90490" y="19030"/>
                </a:lnTo>
                <a:lnTo>
                  <a:pt x="90210" y="18870"/>
                </a:lnTo>
                <a:lnTo>
                  <a:pt x="89780" y="18880"/>
                </a:lnTo>
                <a:lnTo>
                  <a:pt x="89180" y="19700"/>
                </a:lnTo>
                <a:lnTo>
                  <a:pt x="88840" y="19840"/>
                </a:lnTo>
                <a:lnTo>
                  <a:pt x="88800" y="19890"/>
                </a:lnTo>
                <a:lnTo>
                  <a:pt x="88740" y="19950"/>
                </a:lnTo>
                <a:lnTo>
                  <a:pt x="88740" y="20000"/>
                </a:lnTo>
                <a:lnTo>
                  <a:pt x="88740" y="20060"/>
                </a:lnTo>
                <a:lnTo>
                  <a:pt x="88750" y="20120"/>
                </a:lnTo>
                <a:lnTo>
                  <a:pt x="88820" y="20340"/>
                </a:lnTo>
                <a:lnTo>
                  <a:pt x="88860" y="20570"/>
                </a:lnTo>
                <a:lnTo>
                  <a:pt x="88870" y="20690"/>
                </a:lnTo>
                <a:lnTo>
                  <a:pt x="88850" y="20760"/>
                </a:lnTo>
                <a:lnTo>
                  <a:pt x="88820" y="20780"/>
                </a:lnTo>
                <a:lnTo>
                  <a:pt x="88760" y="20800"/>
                </a:lnTo>
                <a:lnTo>
                  <a:pt x="87840" y="20820"/>
                </a:lnTo>
                <a:lnTo>
                  <a:pt x="87360" y="20900"/>
                </a:lnTo>
                <a:lnTo>
                  <a:pt x="87060" y="20890"/>
                </a:lnTo>
                <a:lnTo>
                  <a:pt x="86730" y="20800"/>
                </a:lnTo>
                <a:lnTo>
                  <a:pt x="86000" y="20360"/>
                </a:lnTo>
                <a:lnTo>
                  <a:pt x="85900" y="20270"/>
                </a:lnTo>
                <a:lnTo>
                  <a:pt x="85910" y="20240"/>
                </a:lnTo>
                <a:lnTo>
                  <a:pt x="85870" y="20200"/>
                </a:lnTo>
                <a:lnTo>
                  <a:pt x="85780" y="20140"/>
                </a:lnTo>
                <a:lnTo>
                  <a:pt x="85560" y="20040"/>
                </a:lnTo>
                <a:lnTo>
                  <a:pt x="84020" y="19530"/>
                </a:lnTo>
                <a:lnTo>
                  <a:pt x="83420" y="19520"/>
                </a:lnTo>
                <a:lnTo>
                  <a:pt x="83400" y="20130"/>
                </a:lnTo>
                <a:lnTo>
                  <a:pt x="83410" y="20180"/>
                </a:lnTo>
                <a:lnTo>
                  <a:pt x="83430" y="20220"/>
                </a:lnTo>
                <a:lnTo>
                  <a:pt x="83440" y="20290"/>
                </a:lnTo>
                <a:lnTo>
                  <a:pt x="83440" y="20610"/>
                </a:lnTo>
                <a:lnTo>
                  <a:pt x="83450" y="20710"/>
                </a:lnTo>
                <a:lnTo>
                  <a:pt x="83510" y="20960"/>
                </a:lnTo>
                <a:lnTo>
                  <a:pt x="83520" y="21010"/>
                </a:lnTo>
                <a:lnTo>
                  <a:pt x="83510" y="21160"/>
                </a:lnTo>
                <a:lnTo>
                  <a:pt x="83520" y="21220"/>
                </a:lnTo>
                <a:lnTo>
                  <a:pt x="83540" y="21290"/>
                </a:lnTo>
                <a:lnTo>
                  <a:pt x="83630" y="21510"/>
                </a:lnTo>
                <a:lnTo>
                  <a:pt x="83660" y="21600"/>
                </a:lnTo>
                <a:lnTo>
                  <a:pt x="83660" y="21690"/>
                </a:lnTo>
                <a:lnTo>
                  <a:pt x="83630" y="21800"/>
                </a:lnTo>
                <a:lnTo>
                  <a:pt x="83580" y="21930"/>
                </a:lnTo>
                <a:lnTo>
                  <a:pt x="83520" y="22000"/>
                </a:lnTo>
                <a:lnTo>
                  <a:pt x="83430" y="22060"/>
                </a:lnTo>
                <a:lnTo>
                  <a:pt x="83130" y="22160"/>
                </a:lnTo>
                <a:lnTo>
                  <a:pt x="82870" y="22390"/>
                </a:lnTo>
                <a:lnTo>
                  <a:pt x="82500" y="22460"/>
                </a:lnTo>
                <a:lnTo>
                  <a:pt x="82390" y="22510"/>
                </a:lnTo>
                <a:lnTo>
                  <a:pt x="82380" y="22550"/>
                </a:lnTo>
                <a:lnTo>
                  <a:pt x="82360" y="22630"/>
                </a:lnTo>
                <a:lnTo>
                  <a:pt x="82330" y="22670"/>
                </a:lnTo>
                <a:lnTo>
                  <a:pt x="82290" y="22700"/>
                </a:lnTo>
                <a:lnTo>
                  <a:pt x="82230" y="22740"/>
                </a:lnTo>
                <a:lnTo>
                  <a:pt x="82140" y="22770"/>
                </a:lnTo>
                <a:lnTo>
                  <a:pt x="82010" y="22790"/>
                </a:lnTo>
                <a:lnTo>
                  <a:pt x="81860" y="22780"/>
                </a:lnTo>
                <a:lnTo>
                  <a:pt x="81680" y="22720"/>
                </a:lnTo>
                <a:lnTo>
                  <a:pt x="81380" y="22500"/>
                </a:lnTo>
                <a:lnTo>
                  <a:pt x="81270" y="22450"/>
                </a:lnTo>
                <a:lnTo>
                  <a:pt x="81140" y="22430"/>
                </a:lnTo>
                <a:lnTo>
                  <a:pt x="80860" y="22450"/>
                </a:lnTo>
                <a:lnTo>
                  <a:pt x="80450" y="22370"/>
                </a:lnTo>
                <a:lnTo>
                  <a:pt x="79450" y="21980"/>
                </a:lnTo>
                <a:lnTo>
                  <a:pt x="78980" y="21140"/>
                </a:lnTo>
                <a:lnTo>
                  <a:pt x="78910" y="21020"/>
                </a:lnTo>
                <a:lnTo>
                  <a:pt x="78820" y="20840"/>
                </a:lnTo>
                <a:lnTo>
                  <a:pt x="78770" y="20690"/>
                </a:lnTo>
                <a:lnTo>
                  <a:pt x="78750" y="20440"/>
                </a:lnTo>
                <a:lnTo>
                  <a:pt x="78730" y="20330"/>
                </a:lnTo>
                <a:lnTo>
                  <a:pt x="78540" y="19860"/>
                </a:lnTo>
                <a:lnTo>
                  <a:pt x="78320" y="19970"/>
                </a:lnTo>
                <a:lnTo>
                  <a:pt x="78280" y="20010"/>
                </a:lnTo>
                <a:lnTo>
                  <a:pt x="78200" y="20060"/>
                </a:lnTo>
                <a:lnTo>
                  <a:pt x="78070" y="20100"/>
                </a:lnTo>
                <a:lnTo>
                  <a:pt x="77950" y="20080"/>
                </a:lnTo>
                <a:lnTo>
                  <a:pt x="77750" y="19970"/>
                </a:lnTo>
                <a:lnTo>
                  <a:pt x="77680" y="19890"/>
                </a:lnTo>
                <a:lnTo>
                  <a:pt x="77630" y="19810"/>
                </a:lnTo>
                <a:lnTo>
                  <a:pt x="77630" y="19750"/>
                </a:lnTo>
                <a:lnTo>
                  <a:pt x="77610" y="19690"/>
                </a:lnTo>
                <a:lnTo>
                  <a:pt x="77580" y="19690"/>
                </a:lnTo>
                <a:lnTo>
                  <a:pt x="77550" y="19730"/>
                </a:lnTo>
                <a:lnTo>
                  <a:pt x="77530" y="19920"/>
                </a:lnTo>
                <a:lnTo>
                  <a:pt x="77510" y="20010"/>
                </a:lnTo>
                <a:lnTo>
                  <a:pt x="77480" y="20060"/>
                </a:lnTo>
                <a:lnTo>
                  <a:pt x="77440" y="20050"/>
                </a:lnTo>
                <a:lnTo>
                  <a:pt x="77370" y="19980"/>
                </a:lnTo>
                <a:lnTo>
                  <a:pt x="77260" y="19880"/>
                </a:lnTo>
                <a:lnTo>
                  <a:pt x="77200" y="19860"/>
                </a:lnTo>
                <a:lnTo>
                  <a:pt x="77120" y="19860"/>
                </a:lnTo>
                <a:lnTo>
                  <a:pt x="76980" y="19910"/>
                </a:lnTo>
                <a:lnTo>
                  <a:pt x="76920" y="19950"/>
                </a:lnTo>
                <a:lnTo>
                  <a:pt x="76900" y="20000"/>
                </a:lnTo>
                <a:lnTo>
                  <a:pt x="76950" y="20100"/>
                </a:lnTo>
                <a:lnTo>
                  <a:pt x="76970" y="20150"/>
                </a:lnTo>
                <a:lnTo>
                  <a:pt x="76980" y="20230"/>
                </a:lnTo>
                <a:lnTo>
                  <a:pt x="76940" y="20540"/>
                </a:lnTo>
                <a:lnTo>
                  <a:pt x="76890" y="20720"/>
                </a:lnTo>
                <a:lnTo>
                  <a:pt x="76840" y="20820"/>
                </a:lnTo>
                <a:lnTo>
                  <a:pt x="76790" y="20880"/>
                </a:lnTo>
                <a:lnTo>
                  <a:pt x="76730" y="20910"/>
                </a:lnTo>
                <a:lnTo>
                  <a:pt x="76680" y="20920"/>
                </a:lnTo>
                <a:lnTo>
                  <a:pt x="76420" y="20950"/>
                </a:lnTo>
                <a:lnTo>
                  <a:pt x="76230" y="21020"/>
                </a:lnTo>
                <a:lnTo>
                  <a:pt x="76160" y="21040"/>
                </a:lnTo>
                <a:lnTo>
                  <a:pt x="75930" y="21040"/>
                </a:lnTo>
                <a:lnTo>
                  <a:pt x="75850" y="21050"/>
                </a:lnTo>
                <a:lnTo>
                  <a:pt x="75790" y="21070"/>
                </a:lnTo>
                <a:lnTo>
                  <a:pt x="75750" y="21120"/>
                </a:lnTo>
                <a:lnTo>
                  <a:pt x="75720" y="21160"/>
                </a:lnTo>
                <a:lnTo>
                  <a:pt x="75710" y="21220"/>
                </a:lnTo>
                <a:lnTo>
                  <a:pt x="75720" y="21270"/>
                </a:lnTo>
                <a:lnTo>
                  <a:pt x="75730" y="21320"/>
                </a:lnTo>
                <a:lnTo>
                  <a:pt x="75750" y="21350"/>
                </a:lnTo>
                <a:lnTo>
                  <a:pt x="75830" y="21420"/>
                </a:lnTo>
                <a:lnTo>
                  <a:pt x="75860" y="21440"/>
                </a:lnTo>
                <a:lnTo>
                  <a:pt x="75860" y="21460"/>
                </a:lnTo>
                <a:lnTo>
                  <a:pt x="75840" y="21490"/>
                </a:lnTo>
                <a:lnTo>
                  <a:pt x="75800" y="21500"/>
                </a:lnTo>
                <a:lnTo>
                  <a:pt x="75590" y="21530"/>
                </a:lnTo>
                <a:lnTo>
                  <a:pt x="75390" y="21510"/>
                </a:lnTo>
                <a:lnTo>
                  <a:pt x="75220" y="21420"/>
                </a:lnTo>
                <a:lnTo>
                  <a:pt x="74930" y="21150"/>
                </a:lnTo>
                <a:lnTo>
                  <a:pt x="74750" y="20870"/>
                </a:lnTo>
                <a:lnTo>
                  <a:pt x="74750" y="20810"/>
                </a:lnTo>
                <a:lnTo>
                  <a:pt x="74740" y="20760"/>
                </a:lnTo>
                <a:lnTo>
                  <a:pt x="74760" y="20710"/>
                </a:lnTo>
                <a:lnTo>
                  <a:pt x="74790" y="20660"/>
                </a:lnTo>
                <a:lnTo>
                  <a:pt x="74880" y="20540"/>
                </a:lnTo>
                <a:lnTo>
                  <a:pt x="74910" y="20490"/>
                </a:lnTo>
                <a:lnTo>
                  <a:pt x="74940" y="20450"/>
                </a:lnTo>
                <a:lnTo>
                  <a:pt x="75040" y="20360"/>
                </a:lnTo>
                <a:lnTo>
                  <a:pt x="75060" y="20320"/>
                </a:lnTo>
                <a:lnTo>
                  <a:pt x="75060" y="20280"/>
                </a:lnTo>
                <a:lnTo>
                  <a:pt x="75040" y="20200"/>
                </a:lnTo>
                <a:lnTo>
                  <a:pt x="75030" y="20160"/>
                </a:lnTo>
                <a:lnTo>
                  <a:pt x="75010" y="20130"/>
                </a:lnTo>
                <a:lnTo>
                  <a:pt x="74960" y="20120"/>
                </a:lnTo>
                <a:lnTo>
                  <a:pt x="74860" y="20160"/>
                </a:lnTo>
                <a:lnTo>
                  <a:pt x="74770" y="20170"/>
                </a:lnTo>
                <a:lnTo>
                  <a:pt x="74690" y="20140"/>
                </a:lnTo>
                <a:lnTo>
                  <a:pt x="74590" y="20060"/>
                </a:lnTo>
                <a:lnTo>
                  <a:pt x="74470" y="20010"/>
                </a:lnTo>
                <a:lnTo>
                  <a:pt x="74320" y="20000"/>
                </a:lnTo>
                <a:lnTo>
                  <a:pt x="74090" y="19920"/>
                </a:lnTo>
                <a:lnTo>
                  <a:pt x="73760" y="19980"/>
                </a:lnTo>
                <a:lnTo>
                  <a:pt x="73670" y="19940"/>
                </a:lnTo>
                <a:lnTo>
                  <a:pt x="73530" y="19810"/>
                </a:lnTo>
                <a:lnTo>
                  <a:pt x="73450" y="19720"/>
                </a:lnTo>
                <a:lnTo>
                  <a:pt x="73400" y="19650"/>
                </a:lnTo>
                <a:lnTo>
                  <a:pt x="73370" y="19600"/>
                </a:lnTo>
                <a:lnTo>
                  <a:pt x="73320" y="19560"/>
                </a:lnTo>
                <a:lnTo>
                  <a:pt x="73270" y="19510"/>
                </a:lnTo>
                <a:lnTo>
                  <a:pt x="73190" y="19470"/>
                </a:lnTo>
                <a:lnTo>
                  <a:pt x="73140" y="19430"/>
                </a:lnTo>
                <a:lnTo>
                  <a:pt x="73080" y="19410"/>
                </a:lnTo>
                <a:lnTo>
                  <a:pt x="73000" y="19400"/>
                </a:lnTo>
                <a:lnTo>
                  <a:pt x="72710" y="19500"/>
                </a:lnTo>
                <a:lnTo>
                  <a:pt x="72630" y="19500"/>
                </a:lnTo>
                <a:lnTo>
                  <a:pt x="72330" y="19460"/>
                </a:lnTo>
                <a:lnTo>
                  <a:pt x="71720" y="19260"/>
                </a:lnTo>
                <a:lnTo>
                  <a:pt x="71500" y="19280"/>
                </a:lnTo>
                <a:lnTo>
                  <a:pt x="71450" y="19300"/>
                </a:lnTo>
                <a:lnTo>
                  <a:pt x="71390" y="19310"/>
                </a:lnTo>
                <a:lnTo>
                  <a:pt x="71330" y="19290"/>
                </a:lnTo>
                <a:lnTo>
                  <a:pt x="71270" y="19230"/>
                </a:lnTo>
                <a:lnTo>
                  <a:pt x="71170" y="19090"/>
                </a:lnTo>
                <a:lnTo>
                  <a:pt x="71140" y="19010"/>
                </a:lnTo>
                <a:lnTo>
                  <a:pt x="71130" y="18950"/>
                </a:lnTo>
                <a:lnTo>
                  <a:pt x="71120" y="18910"/>
                </a:lnTo>
                <a:lnTo>
                  <a:pt x="71080" y="18850"/>
                </a:lnTo>
                <a:lnTo>
                  <a:pt x="70810" y="18590"/>
                </a:lnTo>
                <a:lnTo>
                  <a:pt x="70740" y="18480"/>
                </a:lnTo>
                <a:lnTo>
                  <a:pt x="70710" y="18370"/>
                </a:lnTo>
                <a:lnTo>
                  <a:pt x="70710" y="18300"/>
                </a:lnTo>
                <a:lnTo>
                  <a:pt x="70710" y="18250"/>
                </a:lnTo>
                <a:lnTo>
                  <a:pt x="70700" y="18190"/>
                </a:lnTo>
                <a:lnTo>
                  <a:pt x="70660" y="18060"/>
                </a:lnTo>
                <a:lnTo>
                  <a:pt x="70600" y="18020"/>
                </a:lnTo>
                <a:lnTo>
                  <a:pt x="70510" y="18010"/>
                </a:lnTo>
                <a:lnTo>
                  <a:pt x="70290" y="18050"/>
                </a:lnTo>
                <a:lnTo>
                  <a:pt x="70200" y="18080"/>
                </a:lnTo>
                <a:lnTo>
                  <a:pt x="70140" y="18110"/>
                </a:lnTo>
                <a:lnTo>
                  <a:pt x="70130" y="18140"/>
                </a:lnTo>
                <a:lnTo>
                  <a:pt x="70110" y="18170"/>
                </a:lnTo>
                <a:lnTo>
                  <a:pt x="70040" y="18160"/>
                </a:lnTo>
                <a:lnTo>
                  <a:pt x="69590" y="17860"/>
                </a:lnTo>
                <a:lnTo>
                  <a:pt x="69260" y="17810"/>
                </a:lnTo>
                <a:lnTo>
                  <a:pt x="68940" y="17530"/>
                </a:lnTo>
                <a:lnTo>
                  <a:pt x="68430" y="17640"/>
                </a:lnTo>
                <a:lnTo>
                  <a:pt x="68360" y="17630"/>
                </a:lnTo>
                <a:lnTo>
                  <a:pt x="68250" y="17610"/>
                </a:lnTo>
                <a:lnTo>
                  <a:pt x="68070" y="17520"/>
                </a:lnTo>
                <a:lnTo>
                  <a:pt x="68020" y="17460"/>
                </a:lnTo>
                <a:lnTo>
                  <a:pt x="68020" y="17400"/>
                </a:lnTo>
                <a:lnTo>
                  <a:pt x="68080" y="17330"/>
                </a:lnTo>
                <a:lnTo>
                  <a:pt x="68070" y="17280"/>
                </a:lnTo>
                <a:lnTo>
                  <a:pt x="67980" y="17230"/>
                </a:lnTo>
                <a:lnTo>
                  <a:pt x="67730" y="17170"/>
                </a:lnTo>
                <a:lnTo>
                  <a:pt x="67360" y="17000"/>
                </a:lnTo>
                <a:lnTo>
                  <a:pt x="67180" y="16960"/>
                </a:lnTo>
                <a:lnTo>
                  <a:pt x="67130" y="16970"/>
                </a:lnTo>
                <a:lnTo>
                  <a:pt x="67110" y="17040"/>
                </a:lnTo>
                <a:lnTo>
                  <a:pt x="67130" y="17080"/>
                </a:lnTo>
                <a:lnTo>
                  <a:pt x="67170" y="17170"/>
                </a:lnTo>
                <a:lnTo>
                  <a:pt x="67170" y="17230"/>
                </a:lnTo>
                <a:lnTo>
                  <a:pt x="67160" y="17300"/>
                </a:lnTo>
                <a:lnTo>
                  <a:pt x="67140" y="17390"/>
                </a:lnTo>
                <a:lnTo>
                  <a:pt x="67140" y="17450"/>
                </a:lnTo>
                <a:lnTo>
                  <a:pt x="67140" y="17500"/>
                </a:lnTo>
                <a:lnTo>
                  <a:pt x="67150" y="17530"/>
                </a:lnTo>
                <a:lnTo>
                  <a:pt x="67180" y="17550"/>
                </a:lnTo>
                <a:lnTo>
                  <a:pt x="67260" y="17610"/>
                </a:lnTo>
                <a:lnTo>
                  <a:pt x="67290" y="17640"/>
                </a:lnTo>
                <a:lnTo>
                  <a:pt x="67290" y="17660"/>
                </a:lnTo>
                <a:lnTo>
                  <a:pt x="67260" y="17680"/>
                </a:lnTo>
                <a:lnTo>
                  <a:pt x="67200" y="17700"/>
                </a:lnTo>
                <a:lnTo>
                  <a:pt x="66200" y="17540"/>
                </a:lnTo>
                <a:lnTo>
                  <a:pt x="65910" y="17550"/>
                </a:lnTo>
                <a:lnTo>
                  <a:pt x="65810" y="17580"/>
                </a:lnTo>
                <a:lnTo>
                  <a:pt x="65740" y="17620"/>
                </a:lnTo>
                <a:lnTo>
                  <a:pt x="65730" y="17650"/>
                </a:lnTo>
                <a:lnTo>
                  <a:pt x="65720" y="17690"/>
                </a:lnTo>
                <a:lnTo>
                  <a:pt x="65730" y="17730"/>
                </a:lnTo>
                <a:lnTo>
                  <a:pt x="65780" y="17820"/>
                </a:lnTo>
                <a:lnTo>
                  <a:pt x="65790" y="17850"/>
                </a:lnTo>
                <a:lnTo>
                  <a:pt x="65780" y="17880"/>
                </a:lnTo>
                <a:lnTo>
                  <a:pt x="65690" y="17970"/>
                </a:lnTo>
                <a:lnTo>
                  <a:pt x="65650" y="18000"/>
                </a:lnTo>
                <a:lnTo>
                  <a:pt x="65580" y="18040"/>
                </a:lnTo>
                <a:lnTo>
                  <a:pt x="65420" y="18120"/>
                </a:lnTo>
                <a:lnTo>
                  <a:pt x="65220" y="18140"/>
                </a:lnTo>
                <a:lnTo>
                  <a:pt x="65030" y="18130"/>
                </a:lnTo>
                <a:lnTo>
                  <a:pt x="64940" y="18090"/>
                </a:lnTo>
                <a:lnTo>
                  <a:pt x="64740" y="17760"/>
                </a:lnTo>
                <a:lnTo>
                  <a:pt x="64710" y="17700"/>
                </a:lnTo>
                <a:lnTo>
                  <a:pt x="64630" y="17660"/>
                </a:lnTo>
                <a:lnTo>
                  <a:pt x="64500" y="17630"/>
                </a:lnTo>
                <a:lnTo>
                  <a:pt x="64160" y="17590"/>
                </a:lnTo>
                <a:lnTo>
                  <a:pt x="63780" y="17360"/>
                </a:lnTo>
                <a:lnTo>
                  <a:pt x="63360" y="17040"/>
                </a:lnTo>
                <a:lnTo>
                  <a:pt x="63270" y="16960"/>
                </a:lnTo>
                <a:lnTo>
                  <a:pt x="63240" y="16890"/>
                </a:lnTo>
                <a:lnTo>
                  <a:pt x="63280" y="16710"/>
                </a:lnTo>
                <a:lnTo>
                  <a:pt x="63260" y="16650"/>
                </a:lnTo>
                <a:lnTo>
                  <a:pt x="63180" y="16620"/>
                </a:lnTo>
                <a:lnTo>
                  <a:pt x="63110" y="16640"/>
                </a:lnTo>
                <a:lnTo>
                  <a:pt x="62980" y="16770"/>
                </a:lnTo>
                <a:lnTo>
                  <a:pt x="62940" y="16850"/>
                </a:lnTo>
                <a:lnTo>
                  <a:pt x="62920" y="16930"/>
                </a:lnTo>
                <a:lnTo>
                  <a:pt x="63000" y="17080"/>
                </a:lnTo>
                <a:lnTo>
                  <a:pt x="63000" y="17120"/>
                </a:lnTo>
                <a:lnTo>
                  <a:pt x="62950" y="17150"/>
                </a:lnTo>
                <a:lnTo>
                  <a:pt x="62570" y="17280"/>
                </a:lnTo>
                <a:lnTo>
                  <a:pt x="62530" y="17300"/>
                </a:lnTo>
                <a:lnTo>
                  <a:pt x="62520" y="17340"/>
                </a:lnTo>
                <a:lnTo>
                  <a:pt x="62520" y="17390"/>
                </a:lnTo>
                <a:lnTo>
                  <a:pt x="62550" y="17520"/>
                </a:lnTo>
                <a:lnTo>
                  <a:pt x="62580" y="17580"/>
                </a:lnTo>
                <a:lnTo>
                  <a:pt x="62610" y="17620"/>
                </a:lnTo>
                <a:lnTo>
                  <a:pt x="62630" y="17640"/>
                </a:lnTo>
                <a:lnTo>
                  <a:pt x="62650" y="17660"/>
                </a:lnTo>
                <a:lnTo>
                  <a:pt x="62660" y="17690"/>
                </a:lnTo>
                <a:lnTo>
                  <a:pt x="62630" y="17670"/>
                </a:lnTo>
                <a:lnTo>
                  <a:pt x="62570" y="17600"/>
                </a:lnTo>
                <a:lnTo>
                  <a:pt x="62320" y="17240"/>
                </a:lnTo>
                <a:lnTo>
                  <a:pt x="61960" y="17000"/>
                </a:lnTo>
                <a:lnTo>
                  <a:pt x="61840" y="16970"/>
                </a:lnTo>
                <a:lnTo>
                  <a:pt x="61830" y="16940"/>
                </a:lnTo>
                <a:lnTo>
                  <a:pt x="61790" y="16900"/>
                </a:lnTo>
                <a:lnTo>
                  <a:pt x="61750" y="16890"/>
                </a:lnTo>
                <a:lnTo>
                  <a:pt x="61680" y="16920"/>
                </a:lnTo>
                <a:lnTo>
                  <a:pt x="61440" y="17160"/>
                </a:lnTo>
                <a:lnTo>
                  <a:pt x="61360" y="17200"/>
                </a:lnTo>
                <a:lnTo>
                  <a:pt x="61310" y="17210"/>
                </a:lnTo>
                <a:lnTo>
                  <a:pt x="61270" y="17190"/>
                </a:lnTo>
                <a:lnTo>
                  <a:pt x="61230" y="17190"/>
                </a:lnTo>
                <a:lnTo>
                  <a:pt x="61190" y="17220"/>
                </a:lnTo>
                <a:lnTo>
                  <a:pt x="61080" y="17320"/>
                </a:lnTo>
                <a:lnTo>
                  <a:pt x="60380" y="17630"/>
                </a:lnTo>
                <a:lnTo>
                  <a:pt x="60170" y="17770"/>
                </a:lnTo>
                <a:lnTo>
                  <a:pt x="60090" y="17850"/>
                </a:lnTo>
                <a:lnTo>
                  <a:pt x="59890" y="18130"/>
                </a:lnTo>
                <a:lnTo>
                  <a:pt x="59700" y="18310"/>
                </a:lnTo>
                <a:lnTo>
                  <a:pt x="59690" y="18360"/>
                </a:lnTo>
                <a:lnTo>
                  <a:pt x="59740" y="18410"/>
                </a:lnTo>
                <a:lnTo>
                  <a:pt x="59920" y="18440"/>
                </a:lnTo>
                <a:lnTo>
                  <a:pt x="60130" y="18510"/>
                </a:lnTo>
                <a:lnTo>
                  <a:pt x="60360" y="18810"/>
                </a:lnTo>
                <a:lnTo>
                  <a:pt x="59890" y="19110"/>
                </a:lnTo>
                <a:lnTo>
                  <a:pt x="59800" y="19200"/>
                </a:lnTo>
                <a:lnTo>
                  <a:pt x="59690" y="19360"/>
                </a:lnTo>
                <a:lnTo>
                  <a:pt x="59500" y="19840"/>
                </a:lnTo>
                <a:lnTo>
                  <a:pt x="59270" y="20060"/>
                </a:lnTo>
                <a:lnTo>
                  <a:pt x="58620" y="19680"/>
                </a:lnTo>
                <a:lnTo>
                  <a:pt x="58500" y="19580"/>
                </a:lnTo>
                <a:lnTo>
                  <a:pt x="58410" y="19540"/>
                </a:lnTo>
                <a:lnTo>
                  <a:pt x="58100" y="19440"/>
                </a:lnTo>
                <a:lnTo>
                  <a:pt x="57810" y="19280"/>
                </a:lnTo>
                <a:lnTo>
                  <a:pt x="57700" y="19290"/>
                </a:lnTo>
                <a:lnTo>
                  <a:pt x="57460" y="19510"/>
                </a:lnTo>
                <a:lnTo>
                  <a:pt x="57150" y="19530"/>
                </a:lnTo>
                <a:lnTo>
                  <a:pt x="54850" y="19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Košický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59270" y="20060"/>
                </a:moveTo>
                <a:lnTo>
                  <a:pt x="59500" y="19840"/>
                </a:lnTo>
                <a:lnTo>
                  <a:pt x="59690" y="19360"/>
                </a:lnTo>
                <a:lnTo>
                  <a:pt x="59800" y="19200"/>
                </a:lnTo>
                <a:lnTo>
                  <a:pt x="59890" y="19110"/>
                </a:lnTo>
                <a:lnTo>
                  <a:pt x="60360" y="18810"/>
                </a:lnTo>
                <a:lnTo>
                  <a:pt x="60130" y="18510"/>
                </a:lnTo>
                <a:lnTo>
                  <a:pt x="59920" y="18440"/>
                </a:lnTo>
                <a:lnTo>
                  <a:pt x="59740" y="18410"/>
                </a:lnTo>
                <a:lnTo>
                  <a:pt x="59690" y="18360"/>
                </a:lnTo>
                <a:lnTo>
                  <a:pt x="59700" y="18310"/>
                </a:lnTo>
                <a:lnTo>
                  <a:pt x="59890" y="18130"/>
                </a:lnTo>
                <a:lnTo>
                  <a:pt x="60090" y="17850"/>
                </a:lnTo>
                <a:lnTo>
                  <a:pt x="60170" y="17770"/>
                </a:lnTo>
                <a:lnTo>
                  <a:pt x="60380" y="17630"/>
                </a:lnTo>
                <a:lnTo>
                  <a:pt x="61080" y="17320"/>
                </a:lnTo>
                <a:lnTo>
                  <a:pt x="61190" y="17220"/>
                </a:lnTo>
                <a:lnTo>
                  <a:pt x="61230" y="17190"/>
                </a:lnTo>
                <a:lnTo>
                  <a:pt x="61270" y="17190"/>
                </a:lnTo>
                <a:lnTo>
                  <a:pt x="61310" y="17210"/>
                </a:lnTo>
                <a:lnTo>
                  <a:pt x="61360" y="17200"/>
                </a:lnTo>
                <a:lnTo>
                  <a:pt x="61440" y="17160"/>
                </a:lnTo>
                <a:lnTo>
                  <a:pt x="61680" y="16920"/>
                </a:lnTo>
                <a:lnTo>
                  <a:pt x="61750" y="16890"/>
                </a:lnTo>
                <a:lnTo>
                  <a:pt x="61790" y="16900"/>
                </a:lnTo>
                <a:lnTo>
                  <a:pt x="61830" y="16940"/>
                </a:lnTo>
                <a:lnTo>
                  <a:pt x="61840" y="16970"/>
                </a:lnTo>
                <a:lnTo>
                  <a:pt x="61960" y="17000"/>
                </a:lnTo>
                <a:lnTo>
                  <a:pt x="62320" y="17240"/>
                </a:lnTo>
                <a:lnTo>
                  <a:pt x="62570" y="17600"/>
                </a:lnTo>
                <a:lnTo>
                  <a:pt x="62630" y="17670"/>
                </a:lnTo>
                <a:lnTo>
                  <a:pt x="62660" y="17690"/>
                </a:lnTo>
                <a:lnTo>
                  <a:pt x="62650" y="17660"/>
                </a:lnTo>
                <a:lnTo>
                  <a:pt x="62630" y="17640"/>
                </a:lnTo>
                <a:lnTo>
                  <a:pt x="62610" y="17620"/>
                </a:lnTo>
                <a:lnTo>
                  <a:pt x="62580" y="17580"/>
                </a:lnTo>
                <a:lnTo>
                  <a:pt x="62550" y="17520"/>
                </a:lnTo>
                <a:lnTo>
                  <a:pt x="62520" y="17390"/>
                </a:lnTo>
                <a:lnTo>
                  <a:pt x="62520" y="17340"/>
                </a:lnTo>
                <a:lnTo>
                  <a:pt x="62530" y="17300"/>
                </a:lnTo>
                <a:lnTo>
                  <a:pt x="62570" y="17280"/>
                </a:lnTo>
                <a:lnTo>
                  <a:pt x="62950" y="17150"/>
                </a:lnTo>
                <a:lnTo>
                  <a:pt x="63000" y="17120"/>
                </a:lnTo>
                <a:lnTo>
                  <a:pt x="63000" y="17080"/>
                </a:lnTo>
                <a:lnTo>
                  <a:pt x="62920" y="16930"/>
                </a:lnTo>
                <a:lnTo>
                  <a:pt x="62940" y="16850"/>
                </a:lnTo>
                <a:lnTo>
                  <a:pt x="62980" y="16770"/>
                </a:lnTo>
                <a:lnTo>
                  <a:pt x="63110" y="16640"/>
                </a:lnTo>
                <a:lnTo>
                  <a:pt x="63180" y="16620"/>
                </a:lnTo>
                <a:lnTo>
                  <a:pt x="63260" y="16650"/>
                </a:lnTo>
                <a:lnTo>
                  <a:pt x="63280" y="16710"/>
                </a:lnTo>
                <a:lnTo>
                  <a:pt x="63240" y="16890"/>
                </a:lnTo>
                <a:lnTo>
                  <a:pt x="63270" y="16960"/>
                </a:lnTo>
                <a:lnTo>
                  <a:pt x="63360" y="17040"/>
                </a:lnTo>
                <a:lnTo>
                  <a:pt x="63780" y="17360"/>
                </a:lnTo>
                <a:lnTo>
                  <a:pt x="64160" y="17590"/>
                </a:lnTo>
                <a:lnTo>
                  <a:pt x="64500" y="17630"/>
                </a:lnTo>
                <a:lnTo>
                  <a:pt x="64630" y="17660"/>
                </a:lnTo>
                <a:lnTo>
                  <a:pt x="64710" y="17700"/>
                </a:lnTo>
                <a:lnTo>
                  <a:pt x="64740" y="17760"/>
                </a:lnTo>
                <a:lnTo>
                  <a:pt x="64940" y="18090"/>
                </a:lnTo>
                <a:lnTo>
                  <a:pt x="65030" y="18130"/>
                </a:lnTo>
                <a:lnTo>
                  <a:pt x="65220" y="18140"/>
                </a:lnTo>
                <a:lnTo>
                  <a:pt x="65420" y="18120"/>
                </a:lnTo>
                <a:lnTo>
                  <a:pt x="65580" y="18040"/>
                </a:lnTo>
                <a:lnTo>
                  <a:pt x="65650" y="18000"/>
                </a:lnTo>
                <a:lnTo>
                  <a:pt x="65690" y="17970"/>
                </a:lnTo>
                <a:lnTo>
                  <a:pt x="65780" y="17880"/>
                </a:lnTo>
                <a:lnTo>
                  <a:pt x="65790" y="17850"/>
                </a:lnTo>
                <a:lnTo>
                  <a:pt x="65780" y="17820"/>
                </a:lnTo>
                <a:lnTo>
                  <a:pt x="65730" y="17730"/>
                </a:lnTo>
                <a:lnTo>
                  <a:pt x="65720" y="17690"/>
                </a:lnTo>
                <a:lnTo>
                  <a:pt x="65730" y="17650"/>
                </a:lnTo>
                <a:lnTo>
                  <a:pt x="65740" y="17620"/>
                </a:lnTo>
                <a:lnTo>
                  <a:pt x="65810" y="17580"/>
                </a:lnTo>
                <a:lnTo>
                  <a:pt x="65910" y="17550"/>
                </a:lnTo>
                <a:lnTo>
                  <a:pt x="66200" y="17540"/>
                </a:lnTo>
                <a:lnTo>
                  <a:pt x="67200" y="17700"/>
                </a:lnTo>
                <a:lnTo>
                  <a:pt x="67260" y="17680"/>
                </a:lnTo>
                <a:lnTo>
                  <a:pt x="67290" y="17660"/>
                </a:lnTo>
                <a:lnTo>
                  <a:pt x="67290" y="17640"/>
                </a:lnTo>
                <a:lnTo>
                  <a:pt x="67260" y="17610"/>
                </a:lnTo>
                <a:lnTo>
                  <a:pt x="67180" y="17550"/>
                </a:lnTo>
                <a:lnTo>
                  <a:pt x="67150" y="17530"/>
                </a:lnTo>
                <a:lnTo>
                  <a:pt x="67140" y="17500"/>
                </a:lnTo>
                <a:lnTo>
                  <a:pt x="67140" y="17450"/>
                </a:lnTo>
                <a:lnTo>
                  <a:pt x="67140" y="17390"/>
                </a:lnTo>
                <a:lnTo>
                  <a:pt x="67160" y="17300"/>
                </a:lnTo>
                <a:lnTo>
                  <a:pt x="67170" y="17230"/>
                </a:lnTo>
                <a:lnTo>
                  <a:pt x="67170" y="17170"/>
                </a:lnTo>
                <a:lnTo>
                  <a:pt x="67130" y="17080"/>
                </a:lnTo>
                <a:lnTo>
                  <a:pt x="67110" y="17040"/>
                </a:lnTo>
                <a:lnTo>
                  <a:pt x="67130" y="16970"/>
                </a:lnTo>
                <a:lnTo>
                  <a:pt x="67180" y="16960"/>
                </a:lnTo>
                <a:lnTo>
                  <a:pt x="67360" y="17000"/>
                </a:lnTo>
                <a:lnTo>
                  <a:pt x="67730" y="17170"/>
                </a:lnTo>
                <a:lnTo>
                  <a:pt x="67980" y="17230"/>
                </a:lnTo>
                <a:lnTo>
                  <a:pt x="68070" y="17280"/>
                </a:lnTo>
                <a:lnTo>
                  <a:pt x="68080" y="17330"/>
                </a:lnTo>
                <a:lnTo>
                  <a:pt x="68020" y="17400"/>
                </a:lnTo>
                <a:lnTo>
                  <a:pt x="68020" y="17460"/>
                </a:lnTo>
                <a:lnTo>
                  <a:pt x="68070" y="17520"/>
                </a:lnTo>
                <a:lnTo>
                  <a:pt x="68250" y="17610"/>
                </a:lnTo>
                <a:lnTo>
                  <a:pt x="68360" y="17630"/>
                </a:lnTo>
                <a:lnTo>
                  <a:pt x="68430" y="17640"/>
                </a:lnTo>
                <a:lnTo>
                  <a:pt x="68940" y="17530"/>
                </a:lnTo>
                <a:lnTo>
                  <a:pt x="69260" y="17810"/>
                </a:lnTo>
                <a:lnTo>
                  <a:pt x="69590" y="17860"/>
                </a:lnTo>
                <a:lnTo>
                  <a:pt x="70040" y="18160"/>
                </a:lnTo>
                <a:lnTo>
                  <a:pt x="70110" y="18170"/>
                </a:lnTo>
                <a:lnTo>
                  <a:pt x="70130" y="18140"/>
                </a:lnTo>
                <a:lnTo>
                  <a:pt x="70140" y="18110"/>
                </a:lnTo>
                <a:lnTo>
                  <a:pt x="70200" y="18080"/>
                </a:lnTo>
                <a:lnTo>
                  <a:pt x="70290" y="18050"/>
                </a:lnTo>
                <a:lnTo>
                  <a:pt x="70510" y="18010"/>
                </a:lnTo>
                <a:lnTo>
                  <a:pt x="70600" y="18020"/>
                </a:lnTo>
                <a:lnTo>
                  <a:pt x="70660" y="18060"/>
                </a:lnTo>
                <a:lnTo>
                  <a:pt x="70700" y="18190"/>
                </a:lnTo>
                <a:lnTo>
                  <a:pt x="70710" y="18250"/>
                </a:lnTo>
                <a:lnTo>
                  <a:pt x="70710" y="18300"/>
                </a:lnTo>
                <a:lnTo>
                  <a:pt x="70710" y="18370"/>
                </a:lnTo>
                <a:lnTo>
                  <a:pt x="70740" y="18480"/>
                </a:lnTo>
                <a:lnTo>
                  <a:pt x="70810" y="18590"/>
                </a:lnTo>
                <a:lnTo>
                  <a:pt x="71080" y="18850"/>
                </a:lnTo>
                <a:lnTo>
                  <a:pt x="71120" y="18910"/>
                </a:lnTo>
                <a:lnTo>
                  <a:pt x="71130" y="18950"/>
                </a:lnTo>
                <a:lnTo>
                  <a:pt x="71140" y="19010"/>
                </a:lnTo>
                <a:lnTo>
                  <a:pt x="71170" y="19090"/>
                </a:lnTo>
                <a:lnTo>
                  <a:pt x="71270" y="19230"/>
                </a:lnTo>
                <a:lnTo>
                  <a:pt x="71330" y="19290"/>
                </a:lnTo>
                <a:lnTo>
                  <a:pt x="71390" y="19310"/>
                </a:lnTo>
                <a:lnTo>
                  <a:pt x="71450" y="19300"/>
                </a:lnTo>
                <a:lnTo>
                  <a:pt x="71500" y="19280"/>
                </a:lnTo>
                <a:lnTo>
                  <a:pt x="71720" y="19260"/>
                </a:lnTo>
                <a:lnTo>
                  <a:pt x="72330" y="19460"/>
                </a:lnTo>
                <a:lnTo>
                  <a:pt x="72630" y="19500"/>
                </a:lnTo>
                <a:lnTo>
                  <a:pt x="72710" y="19500"/>
                </a:lnTo>
                <a:lnTo>
                  <a:pt x="73000" y="19400"/>
                </a:lnTo>
                <a:lnTo>
                  <a:pt x="73080" y="19410"/>
                </a:lnTo>
                <a:lnTo>
                  <a:pt x="73140" y="19430"/>
                </a:lnTo>
                <a:lnTo>
                  <a:pt x="73190" y="19470"/>
                </a:lnTo>
                <a:lnTo>
                  <a:pt x="73270" y="19510"/>
                </a:lnTo>
                <a:lnTo>
                  <a:pt x="73320" y="19560"/>
                </a:lnTo>
                <a:lnTo>
                  <a:pt x="73370" y="19600"/>
                </a:lnTo>
                <a:lnTo>
                  <a:pt x="73400" y="19650"/>
                </a:lnTo>
                <a:lnTo>
                  <a:pt x="73450" y="19720"/>
                </a:lnTo>
                <a:lnTo>
                  <a:pt x="73530" y="19810"/>
                </a:lnTo>
                <a:lnTo>
                  <a:pt x="73670" y="19940"/>
                </a:lnTo>
                <a:lnTo>
                  <a:pt x="73760" y="19980"/>
                </a:lnTo>
                <a:lnTo>
                  <a:pt x="74090" y="19920"/>
                </a:lnTo>
                <a:lnTo>
                  <a:pt x="74320" y="20000"/>
                </a:lnTo>
                <a:lnTo>
                  <a:pt x="74470" y="20010"/>
                </a:lnTo>
                <a:lnTo>
                  <a:pt x="74590" y="20060"/>
                </a:lnTo>
                <a:lnTo>
                  <a:pt x="74690" y="20140"/>
                </a:lnTo>
                <a:lnTo>
                  <a:pt x="74770" y="20170"/>
                </a:lnTo>
                <a:lnTo>
                  <a:pt x="74860" y="20160"/>
                </a:lnTo>
                <a:lnTo>
                  <a:pt x="74960" y="20120"/>
                </a:lnTo>
                <a:lnTo>
                  <a:pt x="75010" y="20130"/>
                </a:lnTo>
                <a:lnTo>
                  <a:pt x="75030" y="20160"/>
                </a:lnTo>
                <a:lnTo>
                  <a:pt x="75040" y="20200"/>
                </a:lnTo>
                <a:lnTo>
                  <a:pt x="75060" y="20280"/>
                </a:lnTo>
                <a:lnTo>
                  <a:pt x="75060" y="20320"/>
                </a:lnTo>
                <a:lnTo>
                  <a:pt x="75040" y="20360"/>
                </a:lnTo>
                <a:lnTo>
                  <a:pt x="74940" y="20450"/>
                </a:lnTo>
                <a:lnTo>
                  <a:pt x="74910" y="20490"/>
                </a:lnTo>
                <a:lnTo>
                  <a:pt x="74880" y="20540"/>
                </a:lnTo>
                <a:lnTo>
                  <a:pt x="74790" y="20660"/>
                </a:lnTo>
                <a:lnTo>
                  <a:pt x="74760" y="20710"/>
                </a:lnTo>
                <a:lnTo>
                  <a:pt x="74740" y="20760"/>
                </a:lnTo>
                <a:lnTo>
                  <a:pt x="74750" y="20810"/>
                </a:lnTo>
                <a:lnTo>
                  <a:pt x="74750" y="20870"/>
                </a:lnTo>
                <a:lnTo>
                  <a:pt x="74930" y="21150"/>
                </a:lnTo>
                <a:lnTo>
                  <a:pt x="75220" y="21420"/>
                </a:lnTo>
                <a:lnTo>
                  <a:pt x="75390" y="21510"/>
                </a:lnTo>
                <a:lnTo>
                  <a:pt x="75590" y="21530"/>
                </a:lnTo>
                <a:lnTo>
                  <a:pt x="75800" y="21500"/>
                </a:lnTo>
                <a:lnTo>
                  <a:pt x="75840" y="21490"/>
                </a:lnTo>
                <a:lnTo>
                  <a:pt x="75860" y="21460"/>
                </a:lnTo>
                <a:lnTo>
                  <a:pt x="75860" y="21440"/>
                </a:lnTo>
                <a:lnTo>
                  <a:pt x="75830" y="21420"/>
                </a:lnTo>
                <a:lnTo>
                  <a:pt x="75750" y="21350"/>
                </a:lnTo>
                <a:lnTo>
                  <a:pt x="75730" y="21320"/>
                </a:lnTo>
                <a:lnTo>
                  <a:pt x="75720" y="21270"/>
                </a:lnTo>
                <a:lnTo>
                  <a:pt x="75710" y="21220"/>
                </a:lnTo>
                <a:lnTo>
                  <a:pt x="75720" y="21160"/>
                </a:lnTo>
                <a:lnTo>
                  <a:pt x="75750" y="21120"/>
                </a:lnTo>
                <a:lnTo>
                  <a:pt x="75790" y="21070"/>
                </a:lnTo>
                <a:lnTo>
                  <a:pt x="75850" y="21050"/>
                </a:lnTo>
                <a:lnTo>
                  <a:pt x="75930" y="21040"/>
                </a:lnTo>
                <a:lnTo>
                  <a:pt x="76160" y="21040"/>
                </a:lnTo>
                <a:lnTo>
                  <a:pt x="76230" y="21020"/>
                </a:lnTo>
                <a:lnTo>
                  <a:pt x="76420" y="20950"/>
                </a:lnTo>
                <a:lnTo>
                  <a:pt x="76680" y="20920"/>
                </a:lnTo>
                <a:lnTo>
                  <a:pt x="76730" y="20910"/>
                </a:lnTo>
                <a:lnTo>
                  <a:pt x="76790" y="20880"/>
                </a:lnTo>
                <a:lnTo>
                  <a:pt x="76840" y="20820"/>
                </a:lnTo>
                <a:lnTo>
                  <a:pt x="76890" y="20720"/>
                </a:lnTo>
                <a:lnTo>
                  <a:pt x="76940" y="20540"/>
                </a:lnTo>
                <a:lnTo>
                  <a:pt x="76980" y="20230"/>
                </a:lnTo>
                <a:lnTo>
                  <a:pt x="76970" y="20150"/>
                </a:lnTo>
                <a:lnTo>
                  <a:pt x="76950" y="20100"/>
                </a:lnTo>
                <a:lnTo>
                  <a:pt x="76900" y="20000"/>
                </a:lnTo>
                <a:lnTo>
                  <a:pt x="76920" y="19950"/>
                </a:lnTo>
                <a:lnTo>
                  <a:pt x="76980" y="19910"/>
                </a:lnTo>
                <a:lnTo>
                  <a:pt x="77120" y="19860"/>
                </a:lnTo>
                <a:lnTo>
                  <a:pt x="77200" y="19860"/>
                </a:lnTo>
                <a:lnTo>
                  <a:pt x="77260" y="19880"/>
                </a:lnTo>
                <a:lnTo>
                  <a:pt x="77370" y="19980"/>
                </a:lnTo>
                <a:lnTo>
                  <a:pt x="77440" y="20050"/>
                </a:lnTo>
                <a:lnTo>
                  <a:pt x="77480" y="20060"/>
                </a:lnTo>
                <a:lnTo>
                  <a:pt x="77510" y="20010"/>
                </a:lnTo>
                <a:lnTo>
                  <a:pt x="77530" y="19920"/>
                </a:lnTo>
                <a:lnTo>
                  <a:pt x="77550" y="19730"/>
                </a:lnTo>
                <a:lnTo>
                  <a:pt x="77580" y="19690"/>
                </a:lnTo>
                <a:lnTo>
                  <a:pt x="77610" y="19690"/>
                </a:lnTo>
                <a:lnTo>
                  <a:pt x="77630" y="19750"/>
                </a:lnTo>
                <a:lnTo>
                  <a:pt x="77630" y="19810"/>
                </a:lnTo>
                <a:lnTo>
                  <a:pt x="77680" y="19890"/>
                </a:lnTo>
                <a:lnTo>
                  <a:pt x="77750" y="19970"/>
                </a:lnTo>
                <a:lnTo>
                  <a:pt x="77950" y="20080"/>
                </a:lnTo>
                <a:lnTo>
                  <a:pt x="78070" y="20100"/>
                </a:lnTo>
                <a:lnTo>
                  <a:pt x="78200" y="20060"/>
                </a:lnTo>
                <a:lnTo>
                  <a:pt x="78280" y="20010"/>
                </a:lnTo>
                <a:lnTo>
                  <a:pt x="78320" y="19970"/>
                </a:lnTo>
                <a:lnTo>
                  <a:pt x="78540" y="19860"/>
                </a:lnTo>
                <a:lnTo>
                  <a:pt x="78730" y="20330"/>
                </a:lnTo>
                <a:lnTo>
                  <a:pt x="78750" y="20440"/>
                </a:lnTo>
                <a:lnTo>
                  <a:pt x="78770" y="20690"/>
                </a:lnTo>
                <a:lnTo>
                  <a:pt x="78820" y="20840"/>
                </a:lnTo>
                <a:lnTo>
                  <a:pt x="78910" y="21020"/>
                </a:lnTo>
                <a:lnTo>
                  <a:pt x="78980" y="21140"/>
                </a:lnTo>
                <a:lnTo>
                  <a:pt x="79450" y="21980"/>
                </a:lnTo>
                <a:lnTo>
                  <a:pt x="80450" y="22370"/>
                </a:lnTo>
                <a:lnTo>
                  <a:pt x="80860" y="22450"/>
                </a:lnTo>
                <a:lnTo>
                  <a:pt x="81140" y="22430"/>
                </a:lnTo>
                <a:lnTo>
                  <a:pt x="81270" y="22450"/>
                </a:lnTo>
                <a:lnTo>
                  <a:pt x="81380" y="22500"/>
                </a:lnTo>
                <a:lnTo>
                  <a:pt x="81680" y="22720"/>
                </a:lnTo>
                <a:lnTo>
                  <a:pt x="81860" y="22780"/>
                </a:lnTo>
                <a:lnTo>
                  <a:pt x="82010" y="22790"/>
                </a:lnTo>
                <a:lnTo>
                  <a:pt x="82140" y="22770"/>
                </a:lnTo>
                <a:lnTo>
                  <a:pt x="82230" y="22740"/>
                </a:lnTo>
                <a:lnTo>
                  <a:pt x="82290" y="22700"/>
                </a:lnTo>
                <a:lnTo>
                  <a:pt x="82330" y="22670"/>
                </a:lnTo>
                <a:lnTo>
                  <a:pt x="82360" y="22630"/>
                </a:lnTo>
                <a:lnTo>
                  <a:pt x="82380" y="22550"/>
                </a:lnTo>
                <a:lnTo>
                  <a:pt x="82390" y="22510"/>
                </a:lnTo>
                <a:lnTo>
                  <a:pt x="82500" y="22460"/>
                </a:lnTo>
                <a:lnTo>
                  <a:pt x="82870" y="22390"/>
                </a:lnTo>
                <a:lnTo>
                  <a:pt x="83130" y="22160"/>
                </a:lnTo>
                <a:lnTo>
                  <a:pt x="83430" y="22060"/>
                </a:lnTo>
                <a:lnTo>
                  <a:pt x="83520" y="22000"/>
                </a:lnTo>
                <a:lnTo>
                  <a:pt x="83580" y="21930"/>
                </a:lnTo>
                <a:lnTo>
                  <a:pt x="83630" y="21800"/>
                </a:lnTo>
                <a:lnTo>
                  <a:pt x="83660" y="21690"/>
                </a:lnTo>
                <a:lnTo>
                  <a:pt x="83660" y="21600"/>
                </a:lnTo>
                <a:lnTo>
                  <a:pt x="83630" y="21510"/>
                </a:lnTo>
                <a:lnTo>
                  <a:pt x="83540" y="21290"/>
                </a:lnTo>
                <a:lnTo>
                  <a:pt x="83520" y="21220"/>
                </a:lnTo>
                <a:lnTo>
                  <a:pt x="83510" y="21160"/>
                </a:lnTo>
                <a:lnTo>
                  <a:pt x="83520" y="21010"/>
                </a:lnTo>
                <a:lnTo>
                  <a:pt x="83510" y="20960"/>
                </a:lnTo>
                <a:lnTo>
                  <a:pt x="83450" y="20710"/>
                </a:lnTo>
                <a:lnTo>
                  <a:pt x="83440" y="20610"/>
                </a:lnTo>
                <a:lnTo>
                  <a:pt x="83440" y="20290"/>
                </a:lnTo>
                <a:lnTo>
                  <a:pt x="83430" y="20220"/>
                </a:lnTo>
                <a:lnTo>
                  <a:pt x="83410" y="20180"/>
                </a:lnTo>
                <a:lnTo>
                  <a:pt x="83400" y="20130"/>
                </a:lnTo>
                <a:lnTo>
                  <a:pt x="83420" y="19520"/>
                </a:lnTo>
                <a:lnTo>
                  <a:pt x="84020" y="19530"/>
                </a:lnTo>
                <a:lnTo>
                  <a:pt x="85560" y="20040"/>
                </a:lnTo>
                <a:lnTo>
                  <a:pt x="85780" y="20140"/>
                </a:lnTo>
                <a:lnTo>
                  <a:pt x="85870" y="20200"/>
                </a:lnTo>
                <a:lnTo>
                  <a:pt x="85910" y="20240"/>
                </a:lnTo>
                <a:lnTo>
                  <a:pt x="85900" y="20270"/>
                </a:lnTo>
                <a:lnTo>
                  <a:pt x="86000" y="20360"/>
                </a:lnTo>
                <a:lnTo>
                  <a:pt x="86730" y="20800"/>
                </a:lnTo>
                <a:lnTo>
                  <a:pt x="87060" y="20890"/>
                </a:lnTo>
                <a:lnTo>
                  <a:pt x="87360" y="20900"/>
                </a:lnTo>
                <a:lnTo>
                  <a:pt x="87840" y="20820"/>
                </a:lnTo>
                <a:lnTo>
                  <a:pt x="88760" y="20800"/>
                </a:lnTo>
                <a:lnTo>
                  <a:pt x="88820" y="20780"/>
                </a:lnTo>
                <a:lnTo>
                  <a:pt x="88850" y="20760"/>
                </a:lnTo>
                <a:lnTo>
                  <a:pt x="88870" y="20690"/>
                </a:lnTo>
                <a:lnTo>
                  <a:pt x="88860" y="20570"/>
                </a:lnTo>
                <a:lnTo>
                  <a:pt x="88820" y="20340"/>
                </a:lnTo>
                <a:lnTo>
                  <a:pt x="88750" y="20120"/>
                </a:lnTo>
                <a:lnTo>
                  <a:pt x="88740" y="20060"/>
                </a:lnTo>
                <a:lnTo>
                  <a:pt x="88740" y="20000"/>
                </a:lnTo>
                <a:lnTo>
                  <a:pt x="88740" y="19950"/>
                </a:lnTo>
                <a:lnTo>
                  <a:pt x="88800" y="19890"/>
                </a:lnTo>
                <a:lnTo>
                  <a:pt x="88840" y="19840"/>
                </a:lnTo>
                <a:lnTo>
                  <a:pt x="89180" y="19700"/>
                </a:lnTo>
                <a:lnTo>
                  <a:pt x="89780" y="18880"/>
                </a:lnTo>
                <a:lnTo>
                  <a:pt x="90210" y="18870"/>
                </a:lnTo>
                <a:lnTo>
                  <a:pt x="90490" y="19030"/>
                </a:lnTo>
                <a:lnTo>
                  <a:pt x="90540" y="19130"/>
                </a:lnTo>
                <a:lnTo>
                  <a:pt x="90560" y="19220"/>
                </a:lnTo>
                <a:lnTo>
                  <a:pt x="90560" y="19310"/>
                </a:lnTo>
                <a:lnTo>
                  <a:pt x="90590" y="19430"/>
                </a:lnTo>
                <a:lnTo>
                  <a:pt x="90830" y="20010"/>
                </a:lnTo>
                <a:lnTo>
                  <a:pt x="90840" y="20170"/>
                </a:lnTo>
                <a:lnTo>
                  <a:pt x="90860" y="20290"/>
                </a:lnTo>
                <a:lnTo>
                  <a:pt x="90920" y="20350"/>
                </a:lnTo>
                <a:lnTo>
                  <a:pt x="91000" y="20380"/>
                </a:lnTo>
                <a:lnTo>
                  <a:pt x="91530" y="20350"/>
                </a:lnTo>
                <a:lnTo>
                  <a:pt x="91940" y="20230"/>
                </a:lnTo>
                <a:lnTo>
                  <a:pt x="92020" y="20220"/>
                </a:lnTo>
                <a:lnTo>
                  <a:pt x="92750" y="20410"/>
                </a:lnTo>
                <a:lnTo>
                  <a:pt x="92760" y="20410"/>
                </a:lnTo>
                <a:lnTo>
                  <a:pt x="92730" y="20460"/>
                </a:lnTo>
                <a:lnTo>
                  <a:pt x="92620" y="20750"/>
                </a:lnTo>
                <a:lnTo>
                  <a:pt x="92610" y="20940"/>
                </a:lnTo>
                <a:lnTo>
                  <a:pt x="92640" y="21140"/>
                </a:lnTo>
                <a:lnTo>
                  <a:pt x="92680" y="21960"/>
                </a:lnTo>
                <a:lnTo>
                  <a:pt x="92640" y="22130"/>
                </a:lnTo>
                <a:lnTo>
                  <a:pt x="92530" y="22400"/>
                </a:lnTo>
                <a:lnTo>
                  <a:pt x="92470" y="22500"/>
                </a:lnTo>
                <a:lnTo>
                  <a:pt x="92460" y="22500"/>
                </a:lnTo>
                <a:lnTo>
                  <a:pt x="92440" y="22510"/>
                </a:lnTo>
                <a:lnTo>
                  <a:pt x="92430" y="22520"/>
                </a:lnTo>
                <a:lnTo>
                  <a:pt x="92420" y="22540"/>
                </a:lnTo>
                <a:lnTo>
                  <a:pt x="92390" y="22590"/>
                </a:lnTo>
                <a:lnTo>
                  <a:pt x="92380" y="22610"/>
                </a:lnTo>
                <a:lnTo>
                  <a:pt x="92240" y="22720"/>
                </a:lnTo>
                <a:lnTo>
                  <a:pt x="92120" y="22880"/>
                </a:lnTo>
                <a:lnTo>
                  <a:pt x="92070" y="23210"/>
                </a:lnTo>
                <a:lnTo>
                  <a:pt x="92090" y="23730"/>
                </a:lnTo>
                <a:lnTo>
                  <a:pt x="91990" y="24240"/>
                </a:lnTo>
                <a:lnTo>
                  <a:pt x="91790" y="24690"/>
                </a:lnTo>
                <a:lnTo>
                  <a:pt x="91700" y="24820"/>
                </a:lnTo>
                <a:lnTo>
                  <a:pt x="91680" y="24820"/>
                </a:lnTo>
                <a:lnTo>
                  <a:pt x="91670" y="24820"/>
                </a:lnTo>
                <a:lnTo>
                  <a:pt x="91670" y="24860"/>
                </a:lnTo>
                <a:lnTo>
                  <a:pt x="91630" y="24910"/>
                </a:lnTo>
                <a:lnTo>
                  <a:pt x="91610" y="24920"/>
                </a:lnTo>
                <a:lnTo>
                  <a:pt x="91590" y="24930"/>
                </a:lnTo>
                <a:lnTo>
                  <a:pt x="91560" y="24960"/>
                </a:lnTo>
                <a:lnTo>
                  <a:pt x="91520" y="24980"/>
                </a:lnTo>
                <a:lnTo>
                  <a:pt x="91480" y="24990"/>
                </a:lnTo>
                <a:lnTo>
                  <a:pt x="91470" y="25010"/>
                </a:lnTo>
                <a:lnTo>
                  <a:pt x="91450" y="25020"/>
                </a:lnTo>
                <a:lnTo>
                  <a:pt x="91450" y="25040"/>
                </a:lnTo>
                <a:lnTo>
                  <a:pt x="91460" y="25060"/>
                </a:lnTo>
                <a:lnTo>
                  <a:pt x="91410" y="25110"/>
                </a:lnTo>
                <a:lnTo>
                  <a:pt x="91400" y="25120"/>
                </a:lnTo>
                <a:lnTo>
                  <a:pt x="91340" y="25160"/>
                </a:lnTo>
                <a:lnTo>
                  <a:pt x="90920" y="25290"/>
                </a:lnTo>
                <a:lnTo>
                  <a:pt x="90720" y="25430"/>
                </a:lnTo>
                <a:lnTo>
                  <a:pt x="90600" y="25600"/>
                </a:lnTo>
                <a:lnTo>
                  <a:pt x="90440" y="25980"/>
                </a:lnTo>
                <a:lnTo>
                  <a:pt x="90340" y="26150"/>
                </a:lnTo>
                <a:lnTo>
                  <a:pt x="90330" y="26150"/>
                </a:lnTo>
                <a:lnTo>
                  <a:pt x="90280" y="26150"/>
                </a:lnTo>
                <a:lnTo>
                  <a:pt x="90190" y="26230"/>
                </a:lnTo>
                <a:lnTo>
                  <a:pt x="90170" y="26240"/>
                </a:lnTo>
                <a:lnTo>
                  <a:pt x="90120" y="26340"/>
                </a:lnTo>
                <a:lnTo>
                  <a:pt x="89990" y="26440"/>
                </a:lnTo>
                <a:lnTo>
                  <a:pt x="89980" y="26440"/>
                </a:lnTo>
                <a:lnTo>
                  <a:pt x="89960" y="26450"/>
                </a:lnTo>
                <a:lnTo>
                  <a:pt x="89950" y="26440"/>
                </a:lnTo>
                <a:lnTo>
                  <a:pt x="89930" y="26440"/>
                </a:lnTo>
                <a:lnTo>
                  <a:pt x="89920" y="26430"/>
                </a:lnTo>
                <a:lnTo>
                  <a:pt x="89900" y="26430"/>
                </a:lnTo>
                <a:lnTo>
                  <a:pt x="89890" y="26420"/>
                </a:lnTo>
                <a:lnTo>
                  <a:pt x="89880" y="26420"/>
                </a:lnTo>
                <a:lnTo>
                  <a:pt x="89860" y="26420"/>
                </a:lnTo>
                <a:lnTo>
                  <a:pt x="89860" y="26430"/>
                </a:lnTo>
                <a:lnTo>
                  <a:pt x="89850" y="26430"/>
                </a:lnTo>
                <a:lnTo>
                  <a:pt x="89850" y="26440"/>
                </a:lnTo>
                <a:lnTo>
                  <a:pt x="89850" y="26450"/>
                </a:lnTo>
                <a:lnTo>
                  <a:pt x="89850" y="26460"/>
                </a:lnTo>
                <a:lnTo>
                  <a:pt x="89850" y="26470"/>
                </a:lnTo>
                <a:lnTo>
                  <a:pt x="89860" y="26470"/>
                </a:lnTo>
                <a:lnTo>
                  <a:pt x="89860" y="26480"/>
                </a:lnTo>
                <a:lnTo>
                  <a:pt x="89860" y="26490"/>
                </a:lnTo>
                <a:lnTo>
                  <a:pt x="89860" y="26510"/>
                </a:lnTo>
                <a:lnTo>
                  <a:pt x="89860" y="26520"/>
                </a:lnTo>
                <a:lnTo>
                  <a:pt x="89850" y="26520"/>
                </a:lnTo>
                <a:lnTo>
                  <a:pt x="89850" y="26530"/>
                </a:lnTo>
                <a:lnTo>
                  <a:pt x="89850" y="26540"/>
                </a:lnTo>
                <a:lnTo>
                  <a:pt x="89850" y="26550"/>
                </a:lnTo>
                <a:lnTo>
                  <a:pt x="89840" y="26550"/>
                </a:lnTo>
                <a:lnTo>
                  <a:pt x="89840" y="26560"/>
                </a:lnTo>
                <a:lnTo>
                  <a:pt x="89780" y="26610"/>
                </a:lnTo>
                <a:lnTo>
                  <a:pt x="89770" y="26610"/>
                </a:lnTo>
                <a:lnTo>
                  <a:pt x="89770" y="26620"/>
                </a:lnTo>
                <a:lnTo>
                  <a:pt x="89290" y="27000"/>
                </a:lnTo>
                <a:lnTo>
                  <a:pt x="89060" y="27400"/>
                </a:lnTo>
                <a:lnTo>
                  <a:pt x="89020" y="27890"/>
                </a:lnTo>
                <a:lnTo>
                  <a:pt x="89210" y="28860"/>
                </a:lnTo>
                <a:lnTo>
                  <a:pt x="89150" y="29240"/>
                </a:lnTo>
                <a:lnTo>
                  <a:pt x="88980" y="29630"/>
                </a:lnTo>
                <a:lnTo>
                  <a:pt x="88960" y="31370"/>
                </a:lnTo>
                <a:lnTo>
                  <a:pt x="88660" y="31750"/>
                </a:lnTo>
                <a:lnTo>
                  <a:pt x="88380" y="31980"/>
                </a:lnTo>
                <a:lnTo>
                  <a:pt x="88080" y="32060"/>
                </a:lnTo>
                <a:lnTo>
                  <a:pt x="87130" y="31970"/>
                </a:lnTo>
                <a:lnTo>
                  <a:pt x="86840" y="31990"/>
                </a:lnTo>
                <a:lnTo>
                  <a:pt x="86550" y="32090"/>
                </a:lnTo>
                <a:lnTo>
                  <a:pt x="85710" y="32130"/>
                </a:lnTo>
                <a:lnTo>
                  <a:pt x="85480" y="32220"/>
                </a:lnTo>
                <a:lnTo>
                  <a:pt x="84990" y="32500"/>
                </a:lnTo>
                <a:lnTo>
                  <a:pt x="84310" y="32610"/>
                </a:lnTo>
                <a:lnTo>
                  <a:pt x="83480" y="33030"/>
                </a:lnTo>
                <a:lnTo>
                  <a:pt x="82990" y="33070"/>
                </a:lnTo>
                <a:lnTo>
                  <a:pt x="82490" y="32900"/>
                </a:lnTo>
                <a:lnTo>
                  <a:pt x="82070" y="32590"/>
                </a:lnTo>
                <a:lnTo>
                  <a:pt x="81690" y="32150"/>
                </a:lnTo>
                <a:lnTo>
                  <a:pt x="80800" y="30770"/>
                </a:lnTo>
                <a:lnTo>
                  <a:pt x="80670" y="30510"/>
                </a:lnTo>
                <a:lnTo>
                  <a:pt x="80460" y="29520"/>
                </a:lnTo>
                <a:lnTo>
                  <a:pt x="80320" y="29240"/>
                </a:lnTo>
                <a:lnTo>
                  <a:pt x="80050" y="29180"/>
                </a:lnTo>
                <a:lnTo>
                  <a:pt x="79460" y="29190"/>
                </a:lnTo>
                <a:lnTo>
                  <a:pt x="79210" y="29070"/>
                </a:lnTo>
                <a:lnTo>
                  <a:pt x="79100" y="28900"/>
                </a:lnTo>
                <a:lnTo>
                  <a:pt x="78960" y="28440"/>
                </a:lnTo>
                <a:lnTo>
                  <a:pt x="78850" y="28230"/>
                </a:lnTo>
                <a:lnTo>
                  <a:pt x="78710" y="28100"/>
                </a:lnTo>
                <a:lnTo>
                  <a:pt x="78420" y="27990"/>
                </a:lnTo>
                <a:lnTo>
                  <a:pt x="77890" y="27670"/>
                </a:lnTo>
                <a:lnTo>
                  <a:pt x="77660" y="27600"/>
                </a:lnTo>
                <a:lnTo>
                  <a:pt x="76830" y="27860"/>
                </a:lnTo>
                <a:lnTo>
                  <a:pt x="76280" y="27870"/>
                </a:lnTo>
                <a:lnTo>
                  <a:pt x="76020" y="27930"/>
                </a:lnTo>
                <a:lnTo>
                  <a:pt x="75700" y="28110"/>
                </a:lnTo>
                <a:lnTo>
                  <a:pt x="75570" y="28340"/>
                </a:lnTo>
                <a:lnTo>
                  <a:pt x="75480" y="28590"/>
                </a:lnTo>
                <a:lnTo>
                  <a:pt x="75290" y="28860"/>
                </a:lnTo>
                <a:lnTo>
                  <a:pt x="75060" y="29000"/>
                </a:lnTo>
                <a:lnTo>
                  <a:pt x="74880" y="28920"/>
                </a:lnTo>
                <a:lnTo>
                  <a:pt x="74680" y="28750"/>
                </a:lnTo>
                <a:lnTo>
                  <a:pt x="74390" y="28620"/>
                </a:lnTo>
                <a:lnTo>
                  <a:pt x="73860" y="28740"/>
                </a:lnTo>
                <a:lnTo>
                  <a:pt x="72620" y="29340"/>
                </a:lnTo>
                <a:lnTo>
                  <a:pt x="72220" y="29240"/>
                </a:lnTo>
                <a:lnTo>
                  <a:pt x="71900" y="28920"/>
                </a:lnTo>
                <a:lnTo>
                  <a:pt x="71450" y="28720"/>
                </a:lnTo>
                <a:lnTo>
                  <a:pt x="70980" y="28640"/>
                </a:lnTo>
                <a:lnTo>
                  <a:pt x="70580" y="28670"/>
                </a:lnTo>
                <a:lnTo>
                  <a:pt x="70010" y="28620"/>
                </a:lnTo>
                <a:lnTo>
                  <a:pt x="69140" y="28080"/>
                </a:lnTo>
                <a:lnTo>
                  <a:pt x="68640" y="28030"/>
                </a:lnTo>
                <a:lnTo>
                  <a:pt x="68410" y="27970"/>
                </a:lnTo>
                <a:lnTo>
                  <a:pt x="67940" y="27540"/>
                </a:lnTo>
                <a:lnTo>
                  <a:pt x="67690" y="27410"/>
                </a:lnTo>
                <a:lnTo>
                  <a:pt x="67430" y="27410"/>
                </a:lnTo>
                <a:lnTo>
                  <a:pt x="64050" y="28190"/>
                </a:lnTo>
                <a:lnTo>
                  <a:pt x="63060" y="28260"/>
                </a:lnTo>
                <a:lnTo>
                  <a:pt x="62600" y="28450"/>
                </a:lnTo>
                <a:lnTo>
                  <a:pt x="62590" y="28630"/>
                </a:lnTo>
                <a:lnTo>
                  <a:pt x="62580" y="28830"/>
                </a:lnTo>
                <a:lnTo>
                  <a:pt x="62610" y="29250"/>
                </a:lnTo>
                <a:lnTo>
                  <a:pt x="62620" y="29330"/>
                </a:lnTo>
                <a:lnTo>
                  <a:pt x="62620" y="29420"/>
                </a:lnTo>
                <a:lnTo>
                  <a:pt x="62620" y="29500"/>
                </a:lnTo>
                <a:lnTo>
                  <a:pt x="62600" y="29590"/>
                </a:lnTo>
                <a:lnTo>
                  <a:pt x="62390" y="29910"/>
                </a:lnTo>
                <a:lnTo>
                  <a:pt x="62350" y="29950"/>
                </a:lnTo>
                <a:lnTo>
                  <a:pt x="62340" y="29940"/>
                </a:lnTo>
                <a:lnTo>
                  <a:pt x="62080" y="29740"/>
                </a:lnTo>
                <a:lnTo>
                  <a:pt x="61730" y="29750"/>
                </a:lnTo>
                <a:lnTo>
                  <a:pt x="61610" y="29790"/>
                </a:lnTo>
                <a:lnTo>
                  <a:pt x="61330" y="29940"/>
                </a:lnTo>
                <a:lnTo>
                  <a:pt x="61200" y="29950"/>
                </a:lnTo>
                <a:lnTo>
                  <a:pt x="60950" y="29920"/>
                </a:lnTo>
                <a:lnTo>
                  <a:pt x="60280" y="29970"/>
                </a:lnTo>
                <a:lnTo>
                  <a:pt x="60210" y="29960"/>
                </a:lnTo>
                <a:lnTo>
                  <a:pt x="60200" y="29940"/>
                </a:lnTo>
                <a:lnTo>
                  <a:pt x="60210" y="29900"/>
                </a:lnTo>
                <a:lnTo>
                  <a:pt x="60230" y="29860"/>
                </a:lnTo>
                <a:lnTo>
                  <a:pt x="60260" y="29810"/>
                </a:lnTo>
                <a:lnTo>
                  <a:pt x="60280" y="29770"/>
                </a:lnTo>
                <a:lnTo>
                  <a:pt x="60240" y="29730"/>
                </a:lnTo>
                <a:lnTo>
                  <a:pt x="59960" y="29550"/>
                </a:lnTo>
                <a:lnTo>
                  <a:pt x="59880" y="29480"/>
                </a:lnTo>
                <a:lnTo>
                  <a:pt x="59840" y="29400"/>
                </a:lnTo>
                <a:lnTo>
                  <a:pt x="59850" y="29340"/>
                </a:lnTo>
                <a:lnTo>
                  <a:pt x="59860" y="29280"/>
                </a:lnTo>
                <a:lnTo>
                  <a:pt x="59860" y="29210"/>
                </a:lnTo>
                <a:lnTo>
                  <a:pt x="59840" y="29140"/>
                </a:lnTo>
                <a:lnTo>
                  <a:pt x="59790" y="29030"/>
                </a:lnTo>
                <a:lnTo>
                  <a:pt x="59770" y="28940"/>
                </a:lnTo>
                <a:lnTo>
                  <a:pt x="59760" y="28850"/>
                </a:lnTo>
                <a:lnTo>
                  <a:pt x="59790" y="28690"/>
                </a:lnTo>
                <a:lnTo>
                  <a:pt x="59830" y="28580"/>
                </a:lnTo>
                <a:lnTo>
                  <a:pt x="59890" y="28460"/>
                </a:lnTo>
                <a:lnTo>
                  <a:pt x="59980" y="28320"/>
                </a:lnTo>
                <a:lnTo>
                  <a:pt x="60020" y="28220"/>
                </a:lnTo>
                <a:lnTo>
                  <a:pt x="60140" y="27650"/>
                </a:lnTo>
                <a:lnTo>
                  <a:pt x="60180" y="27520"/>
                </a:lnTo>
                <a:lnTo>
                  <a:pt x="60220" y="27430"/>
                </a:lnTo>
                <a:lnTo>
                  <a:pt x="60260" y="27350"/>
                </a:lnTo>
                <a:lnTo>
                  <a:pt x="60300" y="27290"/>
                </a:lnTo>
                <a:lnTo>
                  <a:pt x="60330" y="27230"/>
                </a:lnTo>
                <a:lnTo>
                  <a:pt x="60360" y="27160"/>
                </a:lnTo>
                <a:lnTo>
                  <a:pt x="60420" y="26840"/>
                </a:lnTo>
                <a:lnTo>
                  <a:pt x="60460" y="26680"/>
                </a:lnTo>
                <a:lnTo>
                  <a:pt x="60460" y="26640"/>
                </a:lnTo>
                <a:lnTo>
                  <a:pt x="60420" y="26610"/>
                </a:lnTo>
                <a:lnTo>
                  <a:pt x="60280" y="26560"/>
                </a:lnTo>
                <a:lnTo>
                  <a:pt x="60150" y="26480"/>
                </a:lnTo>
                <a:lnTo>
                  <a:pt x="60090" y="26470"/>
                </a:lnTo>
                <a:lnTo>
                  <a:pt x="59920" y="26440"/>
                </a:lnTo>
                <a:lnTo>
                  <a:pt x="59810" y="26410"/>
                </a:lnTo>
                <a:lnTo>
                  <a:pt x="59660" y="26330"/>
                </a:lnTo>
                <a:lnTo>
                  <a:pt x="59600" y="26280"/>
                </a:lnTo>
                <a:lnTo>
                  <a:pt x="59580" y="26230"/>
                </a:lnTo>
                <a:lnTo>
                  <a:pt x="59570" y="26180"/>
                </a:lnTo>
                <a:lnTo>
                  <a:pt x="59580" y="26130"/>
                </a:lnTo>
                <a:lnTo>
                  <a:pt x="59600" y="26080"/>
                </a:lnTo>
                <a:lnTo>
                  <a:pt x="59610" y="26040"/>
                </a:lnTo>
                <a:lnTo>
                  <a:pt x="59500" y="25590"/>
                </a:lnTo>
                <a:lnTo>
                  <a:pt x="59170" y="24620"/>
                </a:lnTo>
                <a:lnTo>
                  <a:pt x="59080" y="24450"/>
                </a:lnTo>
                <a:lnTo>
                  <a:pt x="58260" y="23770"/>
                </a:lnTo>
                <a:lnTo>
                  <a:pt x="58230" y="23740"/>
                </a:lnTo>
                <a:lnTo>
                  <a:pt x="58050" y="23710"/>
                </a:lnTo>
                <a:lnTo>
                  <a:pt x="57920" y="23580"/>
                </a:lnTo>
                <a:lnTo>
                  <a:pt x="57860" y="23440"/>
                </a:lnTo>
                <a:lnTo>
                  <a:pt x="57800" y="23150"/>
                </a:lnTo>
                <a:lnTo>
                  <a:pt x="57800" y="23010"/>
                </a:lnTo>
                <a:lnTo>
                  <a:pt x="57810" y="22900"/>
                </a:lnTo>
                <a:lnTo>
                  <a:pt x="57850" y="22840"/>
                </a:lnTo>
                <a:lnTo>
                  <a:pt x="57900" y="22770"/>
                </a:lnTo>
                <a:lnTo>
                  <a:pt x="57980" y="22690"/>
                </a:lnTo>
                <a:lnTo>
                  <a:pt x="58060" y="22590"/>
                </a:lnTo>
                <a:lnTo>
                  <a:pt x="58130" y="22490"/>
                </a:lnTo>
                <a:lnTo>
                  <a:pt x="58120" y="22360"/>
                </a:lnTo>
                <a:lnTo>
                  <a:pt x="58070" y="22120"/>
                </a:lnTo>
                <a:lnTo>
                  <a:pt x="58080" y="21930"/>
                </a:lnTo>
                <a:lnTo>
                  <a:pt x="58090" y="21700"/>
                </a:lnTo>
                <a:lnTo>
                  <a:pt x="58100" y="21640"/>
                </a:lnTo>
                <a:lnTo>
                  <a:pt x="58100" y="21560"/>
                </a:lnTo>
                <a:lnTo>
                  <a:pt x="58090" y="21440"/>
                </a:lnTo>
                <a:lnTo>
                  <a:pt x="58160" y="21300"/>
                </a:lnTo>
                <a:lnTo>
                  <a:pt x="58910" y="20170"/>
                </a:lnTo>
                <a:lnTo>
                  <a:pt x="59270" y="20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Bratislavský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6210" y="27990"/>
                </a:moveTo>
                <a:lnTo>
                  <a:pt x="6270" y="27990"/>
                </a:lnTo>
                <a:lnTo>
                  <a:pt x="7230" y="27690"/>
                </a:lnTo>
                <a:lnTo>
                  <a:pt x="7960" y="27660"/>
                </a:lnTo>
                <a:lnTo>
                  <a:pt x="8010" y="27650"/>
                </a:lnTo>
                <a:lnTo>
                  <a:pt x="8020" y="27610"/>
                </a:lnTo>
                <a:lnTo>
                  <a:pt x="8000" y="27550"/>
                </a:lnTo>
                <a:lnTo>
                  <a:pt x="7950" y="27430"/>
                </a:lnTo>
                <a:lnTo>
                  <a:pt x="8050" y="27430"/>
                </a:lnTo>
                <a:lnTo>
                  <a:pt x="8260" y="27490"/>
                </a:lnTo>
                <a:lnTo>
                  <a:pt x="8960" y="27820"/>
                </a:lnTo>
                <a:lnTo>
                  <a:pt x="9120" y="27870"/>
                </a:lnTo>
                <a:lnTo>
                  <a:pt x="9210" y="27850"/>
                </a:lnTo>
                <a:lnTo>
                  <a:pt x="9870" y="27560"/>
                </a:lnTo>
                <a:lnTo>
                  <a:pt x="10090" y="27430"/>
                </a:lnTo>
                <a:lnTo>
                  <a:pt x="10380" y="27350"/>
                </a:lnTo>
                <a:lnTo>
                  <a:pt x="10570" y="27340"/>
                </a:lnTo>
                <a:lnTo>
                  <a:pt x="10700" y="27300"/>
                </a:lnTo>
                <a:lnTo>
                  <a:pt x="10770" y="27230"/>
                </a:lnTo>
                <a:lnTo>
                  <a:pt x="10830" y="27080"/>
                </a:lnTo>
                <a:lnTo>
                  <a:pt x="10890" y="27010"/>
                </a:lnTo>
                <a:lnTo>
                  <a:pt x="10960" y="26960"/>
                </a:lnTo>
                <a:lnTo>
                  <a:pt x="11110" y="26890"/>
                </a:lnTo>
                <a:lnTo>
                  <a:pt x="11230" y="26810"/>
                </a:lnTo>
                <a:lnTo>
                  <a:pt x="11260" y="26780"/>
                </a:lnTo>
                <a:lnTo>
                  <a:pt x="11290" y="26730"/>
                </a:lnTo>
                <a:lnTo>
                  <a:pt x="11320" y="26630"/>
                </a:lnTo>
                <a:lnTo>
                  <a:pt x="11350" y="26580"/>
                </a:lnTo>
                <a:lnTo>
                  <a:pt x="11390" y="26530"/>
                </a:lnTo>
                <a:lnTo>
                  <a:pt x="11460" y="26460"/>
                </a:lnTo>
                <a:lnTo>
                  <a:pt x="11560" y="26390"/>
                </a:lnTo>
                <a:lnTo>
                  <a:pt x="11590" y="26380"/>
                </a:lnTo>
                <a:lnTo>
                  <a:pt x="11620" y="26370"/>
                </a:lnTo>
                <a:lnTo>
                  <a:pt x="11650" y="26360"/>
                </a:lnTo>
                <a:lnTo>
                  <a:pt x="11660" y="26340"/>
                </a:lnTo>
                <a:lnTo>
                  <a:pt x="11680" y="26300"/>
                </a:lnTo>
                <a:lnTo>
                  <a:pt x="12130" y="25570"/>
                </a:lnTo>
                <a:lnTo>
                  <a:pt x="12270" y="25390"/>
                </a:lnTo>
                <a:lnTo>
                  <a:pt x="12370" y="25310"/>
                </a:lnTo>
                <a:lnTo>
                  <a:pt x="12450" y="25330"/>
                </a:lnTo>
                <a:lnTo>
                  <a:pt x="12490" y="25360"/>
                </a:lnTo>
                <a:lnTo>
                  <a:pt x="12530" y="25390"/>
                </a:lnTo>
                <a:lnTo>
                  <a:pt x="12560" y="25420"/>
                </a:lnTo>
                <a:lnTo>
                  <a:pt x="12720" y="25470"/>
                </a:lnTo>
                <a:lnTo>
                  <a:pt x="12780" y="25500"/>
                </a:lnTo>
                <a:lnTo>
                  <a:pt x="12840" y="25540"/>
                </a:lnTo>
                <a:lnTo>
                  <a:pt x="12900" y="25620"/>
                </a:lnTo>
                <a:lnTo>
                  <a:pt x="12970" y="25710"/>
                </a:lnTo>
                <a:lnTo>
                  <a:pt x="13030" y="25820"/>
                </a:lnTo>
                <a:lnTo>
                  <a:pt x="13070" y="26000"/>
                </a:lnTo>
                <a:lnTo>
                  <a:pt x="13070" y="26220"/>
                </a:lnTo>
                <a:lnTo>
                  <a:pt x="12980" y="26500"/>
                </a:lnTo>
                <a:lnTo>
                  <a:pt x="12900" y="26670"/>
                </a:lnTo>
                <a:lnTo>
                  <a:pt x="12610" y="27050"/>
                </a:lnTo>
                <a:lnTo>
                  <a:pt x="12560" y="27100"/>
                </a:lnTo>
                <a:lnTo>
                  <a:pt x="12520" y="27120"/>
                </a:lnTo>
                <a:lnTo>
                  <a:pt x="12460" y="27130"/>
                </a:lnTo>
                <a:lnTo>
                  <a:pt x="12410" y="27120"/>
                </a:lnTo>
                <a:lnTo>
                  <a:pt x="12350" y="27130"/>
                </a:lnTo>
                <a:lnTo>
                  <a:pt x="12320" y="27170"/>
                </a:lnTo>
                <a:lnTo>
                  <a:pt x="12210" y="27470"/>
                </a:lnTo>
                <a:lnTo>
                  <a:pt x="12180" y="27520"/>
                </a:lnTo>
                <a:lnTo>
                  <a:pt x="12150" y="27550"/>
                </a:lnTo>
                <a:lnTo>
                  <a:pt x="11970" y="27640"/>
                </a:lnTo>
                <a:lnTo>
                  <a:pt x="11970" y="27790"/>
                </a:lnTo>
                <a:lnTo>
                  <a:pt x="11890" y="27980"/>
                </a:lnTo>
                <a:lnTo>
                  <a:pt x="12760" y="28850"/>
                </a:lnTo>
                <a:lnTo>
                  <a:pt x="12610" y="28950"/>
                </a:lnTo>
                <a:lnTo>
                  <a:pt x="12550" y="29010"/>
                </a:lnTo>
                <a:lnTo>
                  <a:pt x="12470" y="29120"/>
                </a:lnTo>
                <a:lnTo>
                  <a:pt x="12230" y="29500"/>
                </a:lnTo>
                <a:lnTo>
                  <a:pt x="12090" y="29780"/>
                </a:lnTo>
                <a:lnTo>
                  <a:pt x="12140" y="30050"/>
                </a:lnTo>
                <a:lnTo>
                  <a:pt x="12350" y="30130"/>
                </a:lnTo>
                <a:lnTo>
                  <a:pt x="12570" y="30130"/>
                </a:lnTo>
                <a:lnTo>
                  <a:pt x="12600" y="30130"/>
                </a:lnTo>
                <a:lnTo>
                  <a:pt x="12640" y="30150"/>
                </a:lnTo>
                <a:lnTo>
                  <a:pt x="12670" y="30180"/>
                </a:lnTo>
                <a:lnTo>
                  <a:pt x="12720" y="30230"/>
                </a:lnTo>
                <a:lnTo>
                  <a:pt x="12830" y="30320"/>
                </a:lnTo>
                <a:lnTo>
                  <a:pt x="12920" y="30410"/>
                </a:lnTo>
                <a:lnTo>
                  <a:pt x="12970" y="30440"/>
                </a:lnTo>
                <a:lnTo>
                  <a:pt x="13040" y="30450"/>
                </a:lnTo>
                <a:lnTo>
                  <a:pt x="13320" y="30460"/>
                </a:lnTo>
                <a:lnTo>
                  <a:pt x="13370" y="30490"/>
                </a:lnTo>
                <a:lnTo>
                  <a:pt x="13380" y="30540"/>
                </a:lnTo>
                <a:lnTo>
                  <a:pt x="13340" y="30640"/>
                </a:lnTo>
                <a:lnTo>
                  <a:pt x="13310" y="30680"/>
                </a:lnTo>
                <a:lnTo>
                  <a:pt x="13300" y="30730"/>
                </a:lnTo>
                <a:lnTo>
                  <a:pt x="13330" y="30780"/>
                </a:lnTo>
                <a:lnTo>
                  <a:pt x="13480" y="30910"/>
                </a:lnTo>
                <a:lnTo>
                  <a:pt x="13540" y="30970"/>
                </a:lnTo>
                <a:lnTo>
                  <a:pt x="13650" y="31140"/>
                </a:lnTo>
                <a:lnTo>
                  <a:pt x="13770" y="31270"/>
                </a:lnTo>
                <a:lnTo>
                  <a:pt x="13840" y="31380"/>
                </a:lnTo>
                <a:lnTo>
                  <a:pt x="14110" y="31920"/>
                </a:lnTo>
                <a:lnTo>
                  <a:pt x="14170" y="32000"/>
                </a:lnTo>
                <a:lnTo>
                  <a:pt x="14220" y="32050"/>
                </a:lnTo>
                <a:lnTo>
                  <a:pt x="14310" y="32050"/>
                </a:lnTo>
                <a:lnTo>
                  <a:pt x="14380" y="32080"/>
                </a:lnTo>
                <a:lnTo>
                  <a:pt x="14430" y="32130"/>
                </a:lnTo>
                <a:lnTo>
                  <a:pt x="14520" y="32230"/>
                </a:lnTo>
                <a:lnTo>
                  <a:pt x="14570" y="32310"/>
                </a:lnTo>
                <a:lnTo>
                  <a:pt x="14610" y="32400"/>
                </a:lnTo>
                <a:lnTo>
                  <a:pt x="14650" y="32440"/>
                </a:lnTo>
                <a:lnTo>
                  <a:pt x="14650" y="32540"/>
                </a:lnTo>
                <a:lnTo>
                  <a:pt x="14610" y="32670"/>
                </a:lnTo>
                <a:lnTo>
                  <a:pt x="14480" y="32990"/>
                </a:lnTo>
                <a:lnTo>
                  <a:pt x="14360" y="33190"/>
                </a:lnTo>
                <a:lnTo>
                  <a:pt x="14350" y="33250"/>
                </a:lnTo>
                <a:lnTo>
                  <a:pt x="14350" y="33300"/>
                </a:lnTo>
                <a:lnTo>
                  <a:pt x="14440" y="33570"/>
                </a:lnTo>
                <a:lnTo>
                  <a:pt x="15310" y="34270"/>
                </a:lnTo>
                <a:lnTo>
                  <a:pt x="14870" y="34800"/>
                </a:lnTo>
                <a:lnTo>
                  <a:pt x="14790" y="34950"/>
                </a:lnTo>
                <a:lnTo>
                  <a:pt x="14770" y="35070"/>
                </a:lnTo>
                <a:lnTo>
                  <a:pt x="14810" y="35290"/>
                </a:lnTo>
                <a:lnTo>
                  <a:pt x="14840" y="35360"/>
                </a:lnTo>
                <a:lnTo>
                  <a:pt x="14880" y="35400"/>
                </a:lnTo>
                <a:lnTo>
                  <a:pt x="14950" y="35420"/>
                </a:lnTo>
                <a:lnTo>
                  <a:pt x="15280" y="35570"/>
                </a:lnTo>
                <a:lnTo>
                  <a:pt x="15320" y="35650"/>
                </a:lnTo>
                <a:lnTo>
                  <a:pt x="15310" y="35760"/>
                </a:lnTo>
                <a:lnTo>
                  <a:pt x="15280" y="36020"/>
                </a:lnTo>
                <a:lnTo>
                  <a:pt x="15320" y="36110"/>
                </a:lnTo>
                <a:lnTo>
                  <a:pt x="15350" y="36150"/>
                </a:lnTo>
                <a:lnTo>
                  <a:pt x="15420" y="36130"/>
                </a:lnTo>
                <a:lnTo>
                  <a:pt x="15450" y="36130"/>
                </a:lnTo>
                <a:lnTo>
                  <a:pt x="15470" y="36140"/>
                </a:lnTo>
                <a:lnTo>
                  <a:pt x="15500" y="36200"/>
                </a:lnTo>
                <a:lnTo>
                  <a:pt x="15520" y="36230"/>
                </a:lnTo>
                <a:lnTo>
                  <a:pt x="15520" y="36310"/>
                </a:lnTo>
                <a:lnTo>
                  <a:pt x="15500" y="36420"/>
                </a:lnTo>
                <a:lnTo>
                  <a:pt x="15400" y="36680"/>
                </a:lnTo>
                <a:lnTo>
                  <a:pt x="15340" y="36780"/>
                </a:lnTo>
                <a:lnTo>
                  <a:pt x="15290" y="36840"/>
                </a:lnTo>
                <a:lnTo>
                  <a:pt x="15200" y="36810"/>
                </a:lnTo>
                <a:lnTo>
                  <a:pt x="15020" y="36860"/>
                </a:lnTo>
                <a:lnTo>
                  <a:pt x="14520" y="37260"/>
                </a:lnTo>
                <a:lnTo>
                  <a:pt x="14090" y="37450"/>
                </a:lnTo>
                <a:lnTo>
                  <a:pt x="14020" y="37450"/>
                </a:lnTo>
                <a:lnTo>
                  <a:pt x="13950" y="37420"/>
                </a:lnTo>
                <a:lnTo>
                  <a:pt x="13830" y="37330"/>
                </a:lnTo>
                <a:lnTo>
                  <a:pt x="13750" y="37290"/>
                </a:lnTo>
                <a:lnTo>
                  <a:pt x="13540" y="37270"/>
                </a:lnTo>
                <a:lnTo>
                  <a:pt x="13490" y="37250"/>
                </a:lnTo>
                <a:lnTo>
                  <a:pt x="13470" y="37230"/>
                </a:lnTo>
                <a:lnTo>
                  <a:pt x="13470" y="37190"/>
                </a:lnTo>
                <a:lnTo>
                  <a:pt x="13490" y="37140"/>
                </a:lnTo>
                <a:lnTo>
                  <a:pt x="13560" y="37010"/>
                </a:lnTo>
                <a:lnTo>
                  <a:pt x="13530" y="36920"/>
                </a:lnTo>
                <a:lnTo>
                  <a:pt x="13510" y="36880"/>
                </a:lnTo>
                <a:lnTo>
                  <a:pt x="13510" y="36840"/>
                </a:lnTo>
                <a:lnTo>
                  <a:pt x="13490" y="36810"/>
                </a:lnTo>
                <a:lnTo>
                  <a:pt x="13460" y="36800"/>
                </a:lnTo>
                <a:lnTo>
                  <a:pt x="13410" y="36820"/>
                </a:lnTo>
                <a:lnTo>
                  <a:pt x="13310" y="36880"/>
                </a:lnTo>
                <a:lnTo>
                  <a:pt x="13250" y="36910"/>
                </a:lnTo>
                <a:lnTo>
                  <a:pt x="13190" y="36940"/>
                </a:lnTo>
                <a:lnTo>
                  <a:pt x="13150" y="37010"/>
                </a:lnTo>
                <a:lnTo>
                  <a:pt x="13110" y="37250"/>
                </a:lnTo>
                <a:lnTo>
                  <a:pt x="13120" y="37310"/>
                </a:lnTo>
                <a:lnTo>
                  <a:pt x="13130" y="37360"/>
                </a:lnTo>
                <a:lnTo>
                  <a:pt x="13150" y="37400"/>
                </a:lnTo>
                <a:lnTo>
                  <a:pt x="13230" y="37490"/>
                </a:lnTo>
                <a:lnTo>
                  <a:pt x="13260" y="37530"/>
                </a:lnTo>
                <a:lnTo>
                  <a:pt x="13280" y="37570"/>
                </a:lnTo>
                <a:lnTo>
                  <a:pt x="13290" y="37600"/>
                </a:lnTo>
                <a:lnTo>
                  <a:pt x="13270" y="37640"/>
                </a:lnTo>
                <a:lnTo>
                  <a:pt x="13220" y="37700"/>
                </a:lnTo>
                <a:lnTo>
                  <a:pt x="13120" y="37740"/>
                </a:lnTo>
                <a:lnTo>
                  <a:pt x="13060" y="37750"/>
                </a:lnTo>
                <a:lnTo>
                  <a:pt x="12990" y="37780"/>
                </a:lnTo>
                <a:lnTo>
                  <a:pt x="12930" y="37840"/>
                </a:lnTo>
                <a:lnTo>
                  <a:pt x="12810" y="37950"/>
                </a:lnTo>
                <a:lnTo>
                  <a:pt x="12650" y="38060"/>
                </a:lnTo>
                <a:lnTo>
                  <a:pt x="12580" y="38080"/>
                </a:lnTo>
                <a:lnTo>
                  <a:pt x="12400" y="38080"/>
                </a:lnTo>
                <a:lnTo>
                  <a:pt x="12030" y="37990"/>
                </a:lnTo>
                <a:lnTo>
                  <a:pt x="11970" y="37990"/>
                </a:lnTo>
                <a:lnTo>
                  <a:pt x="11940" y="38010"/>
                </a:lnTo>
                <a:lnTo>
                  <a:pt x="11930" y="38050"/>
                </a:lnTo>
                <a:lnTo>
                  <a:pt x="12020" y="38200"/>
                </a:lnTo>
                <a:lnTo>
                  <a:pt x="12030" y="38250"/>
                </a:lnTo>
                <a:lnTo>
                  <a:pt x="12020" y="38310"/>
                </a:lnTo>
                <a:lnTo>
                  <a:pt x="12000" y="38410"/>
                </a:lnTo>
                <a:lnTo>
                  <a:pt x="12000" y="38470"/>
                </a:lnTo>
                <a:lnTo>
                  <a:pt x="12000" y="38510"/>
                </a:lnTo>
                <a:lnTo>
                  <a:pt x="12020" y="38540"/>
                </a:lnTo>
                <a:lnTo>
                  <a:pt x="12150" y="38640"/>
                </a:lnTo>
                <a:lnTo>
                  <a:pt x="12230" y="38730"/>
                </a:lnTo>
                <a:lnTo>
                  <a:pt x="12270" y="38750"/>
                </a:lnTo>
                <a:lnTo>
                  <a:pt x="12300" y="38760"/>
                </a:lnTo>
                <a:lnTo>
                  <a:pt x="12560" y="38740"/>
                </a:lnTo>
                <a:lnTo>
                  <a:pt x="12580" y="38740"/>
                </a:lnTo>
                <a:lnTo>
                  <a:pt x="12610" y="38760"/>
                </a:lnTo>
                <a:lnTo>
                  <a:pt x="12630" y="38780"/>
                </a:lnTo>
                <a:lnTo>
                  <a:pt x="12660" y="38830"/>
                </a:lnTo>
                <a:lnTo>
                  <a:pt x="12650" y="38850"/>
                </a:lnTo>
                <a:lnTo>
                  <a:pt x="12580" y="38920"/>
                </a:lnTo>
                <a:lnTo>
                  <a:pt x="12410" y="39030"/>
                </a:lnTo>
                <a:lnTo>
                  <a:pt x="12170" y="39230"/>
                </a:lnTo>
                <a:lnTo>
                  <a:pt x="12060" y="39280"/>
                </a:lnTo>
                <a:lnTo>
                  <a:pt x="11980" y="39290"/>
                </a:lnTo>
                <a:lnTo>
                  <a:pt x="11940" y="39260"/>
                </a:lnTo>
                <a:lnTo>
                  <a:pt x="11900" y="39280"/>
                </a:lnTo>
                <a:lnTo>
                  <a:pt x="11870" y="39320"/>
                </a:lnTo>
                <a:lnTo>
                  <a:pt x="11870" y="39470"/>
                </a:lnTo>
                <a:lnTo>
                  <a:pt x="11890" y="39560"/>
                </a:lnTo>
                <a:lnTo>
                  <a:pt x="11920" y="39660"/>
                </a:lnTo>
                <a:lnTo>
                  <a:pt x="11900" y="39710"/>
                </a:lnTo>
                <a:lnTo>
                  <a:pt x="11850" y="39760"/>
                </a:lnTo>
                <a:lnTo>
                  <a:pt x="11680" y="39860"/>
                </a:lnTo>
                <a:lnTo>
                  <a:pt x="11600" y="39920"/>
                </a:lnTo>
                <a:lnTo>
                  <a:pt x="11300" y="40280"/>
                </a:lnTo>
                <a:lnTo>
                  <a:pt x="11220" y="40880"/>
                </a:lnTo>
                <a:lnTo>
                  <a:pt x="11220" y="40890"/>
                </a:lnTo>
                <a:lnTo>
                  <a:pt x="10550" y="40700"/>
                </a:lnTo>
                <a:lnTo>
                  <a:pt x="9980" y="40580"/>
                </a:lnTo>
                <a:lnTo>
                  <a:pt x="9400" y="40930"/>
                </a:lnTo>
                <a:lnTo>
                  <a:pt x="9020" y="40600"/>
                </a:lnTo>
                <a:lnTo>
                  <a:pt x="8510" y="40410"/>
                </a:lnTo>
                <a:lnTo>
                  <a:pt x="8140" y="40210"/>
                </a:lnTo>
                <a:lnTo>
                  <a:pt x="8230" y="39820"/>
                </a:lnTo>
                <a:lnTo>
                  <a:pt x="8030" y="39660"/>
                </a:lnTo>
                <a:lnTo>
                  <a:pt x="7970" y="39620"/>
                </a:lnTo>
                <a:lnTo>
                  <a:pt x="8060" y="39170"/>
                </a:lnTo>
                <a:lnTo>
                  <a:pt x="8150" y="38930"/>
                </a:lnTo>
                <a:lnTo>
                  <a:pt x="8310" y="38730"/>
                </a:lnTo>
                <a:lnTo>
                  <a:pt x="8100" y="38510"/>
                </a:lnTo>
                <a:lnTo>
                  <a:pt x="8020" y="38370"/>
                </a:lnTo>
                <a:lnTo>
                  <a:pt x="7790" y="37930"/>
                </a:lnTo>
                <a:lnTo>
                  <a:pt x="7620" y="37820"/>
                </a:lnTo>
                <a:lnTo>
                  <a:pt x="7360" y="37780"/>
                </a:lnTo>
                <a:lnTo>
                  <a:pt x="7140" y="37650"/>
                </a:lnTo>
                <a:lnTo>
                  <a:pt x="6740" y="37210"/>
                </a:lnTo>
                <a:lnTo>
                  <a:pt x="6630" y="36830"/>
                </a:lnTo>
                <a:lnTo>
                  <a:pt x="6620" y="36320"/>
                </a:lnTo>
                <a:lnTo>
                  <a:pt x="6550" y="35880"/>
                </a:lnTo>
                <a:lnTo>
                  <a:pt x="6300" y="35020"/>
                </a:lnTo>
                <a:lnTo>
                  <a:pt x="6290" y="34910"/>
                </a:lnTo>
                <a:lnTo>
                  <a:pt x="6310" y="34630"/>
                </a:lnTo>
                <a:lnTo>
                  <a:pt x="6300" y="34530"/>
                </a:lnTo>
                <a:lnTo>
                  <a:pt x="6240" y="34450"/>
                </a:lnTo>
                <a:lnTo>
                  <a:pt x="6140" y="34410"/>
                </a:lnTo>
                <a:lnTo>
                  <a:pt x="5960" y="34250"/>
                </a:lnTo>
                <a:lnTo>
                  <a:pt x="5820" y="34180"/>
                </a:lnTo>
                <a:lnTo>
                  <a:pt x="5700" y="34100"/>
                </a:lnTo>
                <a:lnTo>
                  <a:pt x="5640" y="33960"/>
                </a:lnTo>
                <a:lnTo>
                  <a:pt x="5620" y="33850"/>
                </a:lnTo>
                <a:lnTo>
                  <a:pt x="5570" y="33720"/>
                </a:lnTo>
                <a:lnTo>
                  <a:pt x="5520" y="33600"/>
                </a:lnTo>
                <a:lnTo>
                  <a:pt x="5480" y="33540"/>
                </a:lnTo>
                <a:lnTo>
                  <a:pt x="5410" y="33500"/>
                </a:lnTo>
                <a:lnTo>
                  <a:pt x="5440" y="33370"/>
                </a:lnTo>
                <a:lnTo>
                  <a:pt x="5500" y="33230"/>
                </a:lnTo>
                <a:lnTo>
                  <a:pt x="5540" y="33130"/>
                </a:lnTo>
                <a:lnTo>
                  <a:pt x="5460" y="32940"/>
                </a:lnTo>
                <a:lnTo>
                  <a:pt x="5300" y="32750"/>
                </a:lnTo>
                <a:lnTo>
                  <a:pt x="5130" y="32620"/>
                </a:lnTo>
                <a:lnTo>
                  <a:pt x="5040" y="32560"/>
                </a:lnTo>
                <a:lnTo>
                  <a:pt x="4720" y="32530"/>
                </a:lnTo>
                <a:lnTo>
                  <a:pt x="4590" y="32450"/>
                </a:lnTo>
                <a:lnTo>
                  <a:pt x="4550" y="32310"/>
                </a:lnTo>
                <a:lnTo>
                  <a:pt x="4560" y="32040"/>
                </a:lnTo>
                <a:lnTo>
                  <a:pt x="4580" y="31940"/>
                </a:lnTo>
                <a:lnTo>
                  <a:pt x="4620" y="31860"/>
                </a:lnTo>
                <a:lnTo>
                  <a:pt x="4660" y="31710"/>
                </a:lnTo>
                <a:lnTo>
                  <a:pt x="4810" y="30430"/>
                </a:lnTo>
                <a:lnTo>
                  <a:pt x="4870" y="30080"/>
                </a:lnTo>
                <a:lnTo>
                  <a:pt x="5030" y="29760"/>
                </a:lnTo>
                <a:lnTo>
                  <a:pt x="5450" y="29160"/>
                </a:lnTo>
                <a:lnTo>
                  <a:pt x="5540" y="28840"/>
                </a:lnTo>
                <a:lnTo>
                  <a:pt x="5650" y="28610"/>
                </a:lnTo>
                <a:lnTo>
                  <a:pt x="5920" y="28400"/>
                </a:lnTo>
                <a:lnTo>
                  <a:pt x="6180" y="28120"/>
                </a:lnTo>
                <a:lnTo>
                  <a:pt x="6210" y="27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Trnavský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6210" y="27990"/>
                </a:moveTo>
                <a:lnTo>
                  <a:pt x="6300" y="27690"/>
                </a:lnTo>
                <a:lnTo>
                  <a:pt x="6150" y="26560"/>
                </a:lnTo>
                <a:lnTo>
                  <a:pt x="6190" y="26100"/>
                </a:lnTo>
                <a:lnTo>
                  <a:pt x="6440" y="25800"/>
                </a:lnTo>
                <a:lnTo>
                  <a:pt x="6630" y="25460"/>
                </a:lnTo>
                <a:lnTo>
                  <a:pt x="7430" y="23130"/>
                </a:lnTo>
                <a:lnTo>
                  <a:pt x="7610" y="22820"/>
                </a:lnTo>
                <a:lnTo>
                  <a:pt x="7690" y="22770"/>
                </a:lnTo>
                <a:lnTo>
                  <a:pt x="7730" y="22610"/>
                </a:lnTo>
                <a:lnTo>
                  <a:pt x="7830" y="22460"/>
                </a:lnTo>
                <a:lnTo>
                  <a:pt x="8190" y="22140"/>
                </a:lnTo>
                <a:lnTo>
                  <a:pt x="8260" y="22100"/>
                </a:lnTo>
                <a:lnTo>
                  <a:pt x="8430" y="21970"/>
                </a:lnTo>
                <a:lnTo>
                  <a:pt x="8510" y="21910"/>
                </a:lnTo>
                <a:lnTo>
                  <a:pt x="8530" y="21780"/>
                </a:lnTo>
                <a:lnTo>
                  <a:pt x="8550" y="21660"/>
                </a:lnTo>
                <a:lnTo>
                  <a:pt x="8560" y="21610"/>
                </a:lnTo>
                <a:lnTo>
                  <a:pt x="8650" y="21470"/>
                </a:lnTo>
                <a:lnTo>
                  <a:pt x="8690" y="21410"/>
                </a:lnTo>
                <a:lnTo>
                  <a:pt x="8690" y="21400"/>
                </a:lnTo>
                <a:lnTo>
                  <a:pt x="8720" y="21200"/>
                </a:lnTo>
                <a:lnTo>
                  <a:pt x="8840" y="21000"/>
                </a:lnTo>
                <a:lnTo>
                  <a:pt x="9360" y="20630"/>
                </a:lnTo>
                <a:lnTo>
                  <a:pt x="9370" y="20620"/>
                </a:lnTo>
                <a:lnTo>
                  <a:pt x="9460" y="20550"/>
                </a:lnTo>
                <a:lnTo>
                  <a:pt x="9700" y="20380"/>
                </a:lnTo>
                <a:lnTo>
                  <a:pt x="10420" y="20220"/>
                </a:lnTo>
                <a:lnTo>
                  <a:pt x="11180" y="20420"/>
                </a:lnTo>
                <a:lnTo>
                  <a:pt x="13000" y="21350"/>
                </a:lnTo>
                <a:lnTo>
                  <a:pt x="13280" y="21300"/>
                </a:lnTo>
                <a:lnTo>
                  <a:pt x="13590" y="21090"/>
                </a:lnTo>
                <a:lnTo>
                  <a:pt x="13550" y="21240"/>
                </a:lnTo>
                <a:lnTo>
                  <a:pt x="13400" y="21590"/>
                </a:lnTo>
                <a:lnTo>
                  <a:pt x="13230" y="21830"/>
                </a:lnTo>
                <a:lnTo>
                  <a:pt x="12730" y="22300"/>
                </a:lnTo>
                <a:lnTo>
                  <a:pt x="13080" y="22440"/>
                </a:lnTo>
                <a:lnTo>
                  <a:pt x="13280" y="22490"/>
                </a:lnTo>
                <a:lnTo>
                  <a:pt x="13330" y="22490"/>
                </a:lnTo>
                <a:lnTo>
                  <a:pt x="13370" y="22470"/>
                </a:lnTo>
                <a:lnTo>
                  <a:pt x="13420" y="22430"/>
                </a:lnTo>
                <a:lnTo>
                  <a:pt x="13690" y="22090"/>
                </a:lnTo>
                <a:lnTo>
                  <a:pt x="13760" y="22100"/>
                </a:lnTo>
                <a:lnTo>
                  <a:pt x="13850" y="22190"/>
                </a:lnTo>
                <a:lnTo>
                  <a:pt x="14040" y="22460"/>
                </a:lnTo>
                <a:lnTo>
                  <a:pt x="14190" y="22640"/>
                </a:lnTo>
                <a:lnTo>
                  <a:pt x="14220" y="22650"/>
                </a:lnTo>
                <a:lnTo>
                  <a:pt x="14240" y="22680"/>
                </a:lnTo>
                <a:lnTo>
                  <a:pt x="14280" y="22700"/>
                </a:lnTo>
                <a:lnTo>
                  <a:pt x="14310" y="22710"/>
                </a:lnTo>
                <a:lnTo>
                  <a:pt x="14450" y="22750"/>
                </a:lnTo>
                <a:lnTo>
                  <a:pt x="14500" y="22790"/>
                </a:lnTo>
                <a:lnTo>
                  <a:pt x="14560" y="22870"/>
                </a:lnTo>
                <a:lnTo>
                  <a:pt x="14690" y="23050"/>
                </a:lnTo>
                <a:lnTo>
                  <a:pt x="14780" y="23200"/>
                </a:lnTo>
                <a:lnTo>
                  <a:pt x="14830" y="23360"/>
                </a:lnTo>
                <a:lnTo>
                  <a:pt x="14820" y="23520"/>
                </a:lnTo>
                <a:lnTo>
                  <a:pt x="14790" y="23590"/>
                </a:lnTo>
                <a:lnTo>
                  <a:pt x="14730" y="23650"/>
                </a:lnTo>
                <a:lnTo>
                  <a:pt x="14710" y="23700"/>
                </a:lnTo>
                <a:lnTo>
                  <a:pt x="14680" y="23790"/>
                </a:lnTo>
                <a:lnTo>
                  <a:pt x="14650" y="23850"/>
                </a:lnTo>
                <a:lnTo>
                  <a:pt x="14590" y="23960"/>
                </a:lnTo>
                <a:lnTo>
                  <a:pt x="14560" y="24030"/>
                </a:lnTo>
                <a:lnTo>
                  <a:pt x="14540" y="24110"/>
                </a:lnTo>
                <a:lnTo>
                  <a:pt x="14550" y="24170"/>
                </a:lnTo>
                <a:lnTo>
                  <a:pt x="14580" y="24230"/>
                </a:lnTo>
                <a:lnTo>
                  <a:pt x="14670" y="24310"/>
                </a:lnTo>
                <a:lnTo>
                  <a:pt x="14710" y="24380"/>
                </a:lnTo>
                <a:lnTo>
                  <a:pt x="14760" y="24650"/>
                </a:lnTo>
                <a:lnTo>
                  <a:pt x="14800" y="24720"/>
                </a:lnTo>
                <a:lnTo>
                  <a:pt x="14870" y="24800"/>
                </a:lnTo>
                <a:lnTo>
                  <a:pt x="15020" y="24960"/>
                </a:lnTo>
                <a:lnTo>
                  <a:pt x="15200" y="25220"/>
                </a:lnTo>
                <a:lnTo>
                  <a:pt x="15550" y="25980"/>
                </a:lnTo>
                <a:lnTo>
                  <a:pt x="15920" y="25650"/>
                </a:lnTo>
                <a:lnTo>
                  <a:pt x="16030" y="25590"/>
                </a:lnTo>
                <a:lnTo>
                  <a:pt x="16060" y="25560"/>
                </a:lnTo>
                <a:lnTo>
                  <a:pt x="16090" y="25530"/>
                </a:lnTo>
                <a:lnTo>
                  <a:pt x="16130" y="25520"/>
                </a:lnTo>
                <a:lnTo>
                  <a:pt x="16170" y="25520"/>
                </a:lnTo>
                <a:lnTo>
                  <a:pt x="16390" y="25650"/>
                </a:lnTo>
                <a:lnTo>
                  <a:pt x="16910" y="25490"/>
                </a:lnTo>
                <a:lnTo>
                  <a:pt x="16960" y="25400"/>
                </a:lnTo>
                <a:lnTo>
                  <a:pt x="17010" y="25340"/>
                </a:lnTo>
                <a:lnTo>
                  <a:pt x="17000" y="25290"/>
                </a:lnTo>
                <a:lnTo>
                  <a:pt x="17000" y="25250"/>
                </a:lnTo>
                <a:lnTo>
                  <a:pt x="17010" y="25220"/>
                </a:lnTo>
                <a:lnTo>
                  <a:pt x="17010" y="25180"/>
                </a:lnTo>
                <a:lnTo>
                  <a:pt x="17000" y="25110"/>
                </a:lnTo>
                <a:lnTo>
                  <a:pt x="17010" y="25000"/>
                </a:lnTo>
                <a:lnTo>
                  <a:pt x="17020" y="24960"/>
                </a:lnTo>
                <a:lnTo>
                  <a:pt x="17030" y="24920"/>
                </a:lnTo>
                <a:lnTo>
                  <a:pt x="17060" y="24910"/>
                </a:lnTo>
                <a:lnTo>
                  <a:pt x="17100" y="24920"/>
                </a:lnTo>
                <a:lnTo>
                  <a:pt x="17210" y="25040"/>
                </a:lnTo>
                <a:lnTo>
                  <a:pt x="17250" y="25060"/>
                </a:lnTo>
                <a:lnTo>
                  <a:pt x="17400" y="25060"/>
                </a:lnTo>
                <a:lnTo>
                  <a:pt x="17450" y="25050"/>
                </a:lnTo>
                <a:lnTo>
                  <a:pt x="17500" y="25020"/>
                </a:lnTo>
                <a:lnTo>
                  <a:pt x="17600" y="24930"/>
                </a:lnTo>
                <a:lnTo>
                  <a:pt x="18100" y="24720"/>
                </a:lnTo>
                <a:lnTo>
                  <a:pt x="18360" y="24640"/>
                </a:lnTo>
                <a:lnTo>
                  <a:pt x="18580" y="24750"/>
                </a:lnTo>
                <a:lnTo>
                  <a:pt x="18720" y="24920"/>
                </a:lnTo>
                <a:lnTo>
                  <a:pt x="18890" y="25240"/>
                </a:lnTo>
                <a:lnTo>
                  <a:pt x="18920" y="25280"/>
                </a:lnTo>
                <a:lnTo>
                  <a:pt x="18980" y="25320"/>
                </a:lnTo>
                <a:lnTo>
                  <a:pt x="19270" y="25470"/>
                </a:lnTo>
                <a:lnTo>
                  <a:pt x="19570" y="25510"/>
                </a:lnTo>
                <a:lnTo>
                  <a:pt x="20120" y="25500"/>
                </a:lnTo>
                <a:lnTo>
                  <a:pt x="20210" y="25480"/>
                </a:lnTo>
                <a:lnTo>
                  <a:pt x="20220" y="25450"/>
                </a:lnTo>
                <a:lnTo>
                  <a:pt x="20210" y="25410"/>
                </a:lnTo>
                <a:lnTo>
                  <a:pt x="20210" y="25380"/>
                </a:lnTo>
                <a:lnTo>
                  <a:pt x="20200" y="25340"/>
                </a:lnTo>
                <a:lnTo>
                  <a:pt x="20210" y="25310"/>
                </a:lnTo>
                <a:lnTo>
                  <a:pt x="20230" y="25300"/>
                </a:lnTo>
                <a:lnTo>
                  <a:pt x="20270" y="25310"/>
                </a:lnTo>
                <a:lnTo>
                  <a:pt x="20330" y="25350"/>
                </a:lnTo>
                <a:lnTo>
                  <a:pt x="20460" y="25470"/>
                </a:lnTo>
                <a:lnTo>
                  <a:pt x="20590" y="25680"/>
                </a:lnTo>
                <a:lnTo>
                  <a:pt x="20660" y="25750"/>
                </a:lnTo>
                <a:lnTo>
                  <a:pt x="20720" y="25760"/>
                </a:lnTo>
                <a:lnTo>
                  <a:pt x="20810" y="25730"/>
                </a:lnTo>
                <a:lnTo>
                  <a:pt x="20860" y="25700"/>
                </a:lnTo>
                <a:lnTo>
                  <a:pt x="20920" y="25670"/>
                </a:lnTo>
                <a:lnTo>
                  <a:pt x="21010" y="25680"/>
                </a:lnTo>
                <a:lnTo>
                  <a:pt x="21090" y="25720"/>
                </a:lnTo>
                <a:lnTo>
                  <a:pt x="21190" y="25830"/>
                </a:lnTo>
                <a:lnTo>
                  <a:pt x="21220" y="25890"/>
                </a:lnTo>
                <a:lnTo>
                  <a:pt x="21250" y="25940"/>
                </a:lnTo>
                <a:lnTo>
                  <a:pt x="22800" y="26280"/>
                </a:lnTo>
                <a:lnTo>
                  <a:pt x="22840" y="26430"/>
                </a:lnTo>
                <a:lnTo>
                  <a:pt x="22860" y="26470"/>
                </a:lnTo>
                <a:lnTo>
                  <a:pt x="22870" y="26520"/>
                </a:lnTo>
                <a:lnTo>
                  <a:pt x="22840" y="26570"/>
                </a:lnTo>
                <a:lnTo>
                  <a:pt x="22760" y="26630"/>
                </a:lnTo>
                <a:lnTo>
                  <a:pt x="22020" y="26930"/>
                </a:lnTo>
                <a:lnTo>
                  <a:pt x="21880" y="26940"/>
                </a:lnTo>
                <a:lnTo>
                  <a:pt x="21780" y="26930"/>
                </a:lnTo>
                <a:lnTo>
                  <a:pt x="21580" y="26790"/>
                </a:lnTo>
                <a:lnTo>
                  <a:pt x="21530" y="26770"/>
                </a:lnTo>
                <a:lnTo>
                  <a:pt x="21480" y="26770"/>
                </a:lnTo>
                <a:lnTo>
                  <a:pt x="21410" y="26890"/>
                </a:lnTo>
                <a:lnTo>
                  <a:pt x="20920" y="28160"/>
                </a:lnTo>
                <a:lnTo>
                  <a:pt x="20890" y="28210"/>
                </a:lnTo>
                <a:lnTo>
                  <a:pt x="20620" y="28520"/>
                </a:lnTo>
                <a:lnTo>
                  <a:pt x="21320" y="28890"/>
                </a:lnTo>
                <a:lnTo>
                  <a:pt x="21360" y="28890"/>
                </a:lnTo>
                <a:lnTo>
                  <a:pt x="21420" y="28920"/>
                </a:lnTo>
                <a:lnTo>
                  <a:pt x="21770" y="29210"/>
                </a:lnTo>
                <a:lnTo>
                  <a:pt x="22490" y="29940"/>
                </a:lnTo>
                <a:lnTo>
                  <a:pt x="22140" y="30330"/>
                </a:lnTo>
                <a:lnTo>
                  <a:pt x="21010" y="32370"/>
                </a:lnTo>
                <a:lnTo>
                  <a:pt x="20740" y="32640"/>
                </a:lnTo>
                <a:lnTo>
                  <a:pt x="20670" y="32990"/>
                </a:lnTo>
                <a:lnTo>
                  <a:pt x="20650" y="33060"/>
                </a:lnTo>
                <a:lnTo>
                  <a:pt x="20640" y="33160"/>
                </a:lnTo>
                <a:lnTo>
                  <a:pt x="20630" y="33250"/>
                </a:lnTo>
                <a:lnTo>
                  <a:pt x="20560" y="33660"/>
                </a:lnTo>
                <a:lnTo>
                  <a:pt x="20540" y="33720"/>
                </a:lnTo>
                <a:lnTo>
                  <a:pt x="20500" y="33760"/>
                </a:lnTo>
                <a:lnTo>
                  <a:pt x="20460" y="33800"/>
                </a:lnTo>
                <a:lnTo>
                  <a:pt x="20480" y="33870"/>
                </a:lnTo>
                <a:lnTo>
                  <a:pt x="20500" y="33920"/>
                </a:lnTo>
                <a:lnTo>
                  <a:pt x="20920" y="34300"/>
                </a:lnTo>
                <a:lnTo>
                  <a:pt x="20810" y="34490"/>
                </a:lnTo>
                <a:lnTo>
                  <a:pt x="20740" y="34590"/>
                </a:lnTo>
                <a:lnTo>
                  <a:pt x="20710" y="34660"/>
                </a:lnTo>
                <a:lnTo>
                  <a:pt x="20720" y="34720"/>
                </a:lnTo>
                <a:lnTo>
                  <a:pt x="20750" y="34790"/>
                </a:lnTo>
                <a:lnTo>
                  <a:pt x="20750" y="34850"/>
                </a:lnTo>
                <a:lnTo>
                  <a:pt x="20700" y="34940"/>
                </a:lnTo>
                <a:lnTo>
                  <a:pt x="20660" y="34980"/>
                </a:lnTo>
                <a:lnTo>
                  <a:pt x="20640" y="35060"/>
                </a:lnTo>
                <a:lnTo>
                  <a:pt x="20660" y="35140"/>
                </a:lnTo>
                <a:lnTo>
                  <a:pt x="20720" y="35330"/>
                </a:lnTo>
                <a:lnTo>
                  <a:pt x="20770" y="35400"/>
                </a:lnTo>
                <a:lnTo>
                  <a:pt x="20810" y="35440"/>
                </a:lnTo>
                <a:lnTo>
                  <a:pt x="20850" y="35450"/>
                </a:lnTo>
                <a:lnTo>
                  <a:pt x="20890" y="35490"/>
                </a:lnTo>
                <a:lnTo>
                  <a:pt x="21050" y="35650"/>
                </a:lnTo>
                <a:lnTo>
                  <a:pt x="21100" y="35730"/>
                </a:lnTo>
                <a:lnTo>
                  <a:pt x="21130" y="35820"/>
                </a:lnTo>
                <a:lnTo>
                  <a:pt x="21130" y="35950"/>
                </a:lnTo>
                <a:lnTo>
                  <a:pt x="21080" y="36130"/>
                </a:lnTo>
                <a:lnTo>
                  <a:pt x="21030" y="36210"/>
                </a:lnTo>
                <a:lnTo>
                  <a:pt x="20960" y="36270"/>
                </a:lnTo>
                <a:lnTo>
                  <a:pt x="20700" y="36430"/>
                </a:lnTo>
                <a:lnTo>
                  <a:pt x="20520" y="36570"/>
                </a:lnTo>
                <a:lnTo>
                  <a:pt x="20480" y="36580"/>
                </a:lnTo>
                <a:lnTo>
                  <a:pt x="20450" y="36560"/>
                </a:lnTo>
                <a:lnTo>
                  <a:pt x="20230" y="36290"/>
                </a:lnTo>
                <a:lnTo>
                  <a:pt x="20180" y="36270"/>
                </a:lnTo>
                <a:lnTo>
                  <a:pt x="20150" y="36270"/>
                </a:lnTo>
                <a:lnTo>
                  <a:pt x="20090" y="36310"/>
                </a:lnTo>
                <a:lnTo>
                  <a:pt x="19980" y="36360"/>
                </a:lnTo>
                <a:lnTo>
                  <a:pt x="19980" y="36430"/>
                </a:lnTo>
                <a:lnTo>
                  <a:pt x="20030" y="36540"/>
                </a:lnTo>
                <a:lnTo>
                  <a:pt x="20160" y="36810"/>
                </a:lnTo>
                <a:lnTo>
                  <a:pt x="20210" y="36940"/>
                </a:lnTo>
                <a:lnTo>
                  <a:pt x="20200" y="37080"/>
                </a:lnTo>
                <a:lnTo>
                  <a:pt x="20160" y="37200"/>
                </a:lnTo>
                <a:lnTo>
                  <a:pt x="20130" y="37240"/>
                </a:lnTo>
                <a:lnTo>
                  <a:pt x="20100" y="37280"/>
                </a:lnTo>
                <a:lnTo>
                  <a:pt x="20050" y="37300"/>
                </a:lnTo>
                <a:lnTo>
                  <a:pt x="20000" y="37320"/>
                </a:lnTo>
                <a:lnTo>
                  <a:pt x="19960" y="37320"/>
                </a:lnTo>
                <a:lnTo>
                  <a:pt x="19910" y="37310"/>
                </a:lnTo>
                <a:lnTo>
                  <a:pt x="19800" y="37240"/>
                </a:lnTo>
                <a:lnTo>
                  <a:pt x="19690" y="37180"/>
                </a:lnTo>
                <a:lnTo>
                  <a:pt x="19630" y="37170"/>
                </a:lnTo>
                <a:lnTo>
                  <a:pt x="19550" y="37180"/>
                </a:lnTo>
                <a:lnTo>
                  <a:pt x="19290" y="37290"/>
                </a:lnTo>
                <a:lnTo>
                  <a:pt x="19230" y="37360"/>
                </a:lnTo>
                <a:lnTo>
                  <a:pt x="19230" y="37440"/>
                </a:lnTo>
                <a:lnTo>
                  <a:pt x="19930" y="38220"/>
                </a:lnTo>
                <a:lnTo>
                  <a:pt x="20020" y="38390"/>
                </a:lnTo>
                <a:lnTo>
                  <a:pt x="20010" y="38580"/>
                </a:lnTo>
                <a:lnTo>
                  <a:pt x="19880" y="38910"/>
                </a:lnTo>
                <a:lnTo>
                  <a:pt x="19850" y="39000"/>
                </a:lnTo>
                <a:lnTo>
                  <a:pt x="19860" y="39080"/>
                </a:lnTo>
                <a:lnTo>
                  <a:pt x="19910" y="39140"/>
                </a:lnTo>
                <a:lnTo>
                  <a:pt x="20020" y="39230"/>
                </a:lnTo>
                <a:lnTo>
                  <a:pt x="20090" y="39250"/>
                </a:lnTo>
                <a:lnTo>
                  <a:pt x="20170" y="39250"/>
                </a:lnTo>
                <a:lnTo>
                  <a:pt x="20430" y="39150"/>
                </a:lnTo>
                <a:lnTo>
                  <a:pt x="20530" y="39140"/>
                </a:lnTo>
                <a:lnTo>
                  <a:pt x="20580" y="39170"/>
                </a:lnTo>
                <a:lnTo>
                  <a:pt x="20610" y="39250"/>
                </a:lnTo>
                <a:lnTo>
                  <a:pt x="20550" y="39440"/>
                </a:lnTo>
                <a:lnTo>
                  <a:pt x="20540" y="39500"/>
                </a:lnTo>
                <a:lnTo>
                  <a:pt x="20570" y="39540"/>
                </a:lnTo>
                <a:lnTo>
                  <a:pt x="20640" y="39600"/>
                </a:lnTo>
                <a:lnTo>
                  <a:pt x="20690" y="39620"/>
                </a:lnTo>
                <a:lnTo>
                  <a:pt x="20800" y="39630"/>
                </a:lnTo>
                <a:lnTo>
                  <a:pt x="20870" y="39660"/>
                </a:lnTo>
                <a:lnTo>
                  <a:pt x="20900" y="39660"/>
                </a:lnTo>
                <a:lnTo>
                  <a:pt x="20950" y="39660"/>
                </a:lnTo>
                <a:lnTo>
                  <a:pt x="20990" y="39670"/>
                </a:lnTo>
                <a:lnTo>
                  <a:pt x="21030" y="39710"/>
                </a:lnTo>
                <a:lnTo>
                  <a:pt x="21070" y="39800"/>
                </a:lnTo>
                <a:lnTo>
                  <a:pt x="21080" y="39930"/>
                </a:lnTo>
                <a:lnTo>
                  <a:pt x="21000" y="40450"/>
                </a:lnTo>
                <a:lnTo>
                  <a:pt x="21110" y="41280"/>
                </a:lnTo>
                <a:lnTo>
                  <a:pt x="21070" y="41890"/>
                </a:lnTo>
                <a:lnTo>
                  <a:pt x="21190" y="42000"/>
                </a:lnTo>
                <a:lnTo>
                  <a:pt x="21210" y="42070"/>
                </a:lnTo>
                <a:lnTo>
                  <a:pt x="21230" y="42160"/>
                </a:lnTo>
                <a:lnTo>
                  <a:pt x="21220" y="42250"/>
                </a:lnTo>
                <a:lnTo>
                  <a:pt x="21200" y="42330"/>
                </a:lnTo>
                <a:lnTo>
                  <a:pt x="21170" y="42410"/>
                </a:lnTo>
                <a:lnTo>
                  <a:pt x="21140" y="42690"/>
                </a:lnTo>
                <a:lnTo>
                  <a:pt x="21240" y="42870"/>
                </a:lnTo>
                <a:lnTo>
                  <a:pt x="21290" y="42980"/>
                </a:lnTo>
                <a:lnTo>
                  <a:pt x="21270" y="43070"/>
                </a:lnTo>
                <a:lnTo>
                  <a:pt x="21170" y="43170"/>
                </a:lnTo>
                <a:lnTo>
                  <a:pt x="20900" y="43340"/>
                </a:lnTo>
                <a:lnTo>
                  <a:pt x="20520" y="43680"/>
                </a:lnTo>
                <a:lnTo>
                  <a:pt x="20340" y="43940"/>
                </a:lnTo>
                <a:lnTo>
                  <a:pt x="20220" y="44030"/>
                </a:lnTo>
                <a:lnTo>
                  <a:pt x="20160" y="44070"/>
                </a:lnTo>
                <a:lnTo>
                  <a:pt x="20130" y="44060"/>
                </a:lnTo>
                <a:lnTo>
                  <a:pt x="20090" y="44070"/>
                </a:lnTo>
                <a:lnTo>
                  <a:pt x="20040" y="44110"/>
                </a:lnTo>
                <a:lnTo>
                  <a:pt x="19950" y="44210"/>
                </a:lnTo>
                <a:lnTo>
                  <a:pt x="19890" y="44320"/>
                </a:lnTo>
                <a:lnTo>
                  <a:pt x="19840" y="44480"/>
                </a:lnTo>
                <a:lnTo>
                  <a:pt x="19830" y="44990"/>
                </a:lnTo>
                <a:lnTo>
                  <a:pt x="19760" y="45090"/>
                </a:lnTo>
                <a:lnTo>
                  <a:pt x="19650" y="45200"/>
                </a:lnTo>
                <a:lnTo>
                  <a:pt x="19350" y="45440"/>
                </a:lnTo>
                <a:lnTo>
                  <a:pt x="19220" y="45510"/>
                </a:lnTo>
                <a:lnTo>
                  <a:pt x="19120" y="45530"/>
                </a:lnTo>
                <a:lnTo>
                  <a:pt x="19090" y="45520"/>
                </a:lnTo>
                <a:lnTo>
                  <a:pt x="19050" y="45510"/>
                </a:lnTo>
                <a:lnTo>
                  <a:pt x="19020" y="45510"/>
                </a:lnTo>
                <a:lnTo>
                  <a:pt x="18990" y="45510"/>
                </a:lnTo>
                <a:lnTo>
                  <a:pt x="18920" y="45470"/>
                </a:lnTo>
                <a:lnTo>
                  <a:pt x="18880" y="45460"/>
                </a:lnTo>
                <a:lnTo>
                  <a:pt x="18850" y="45500"/>
                </a:lnTo>
                <a:lnTo>
                  <a:pt x="18810" y="45580"/>
                </a:lnTo>
                <a:lnTo>
                  <a:pt x="18700" y="46140"/>
                </a:lnTo>
                <a:lnTo>
                  <a:pt x="18640" y="46310"/>
                </a:lnTo>
                <a:lnTo>
                  <a:pt x="18510" y="46440"/>
                </a:lnTo>
                <a:lnTo>
                  <a:pt x="18510" y="46450"/>
                </a:lnTo>
                <a:lnTo>
                  <a:pt x="17830" y="46080"/>
                </a:lnTo>
                <a:lnTo>
                  <a:pt x="17660" y="45890"/>
                </a:lnTo>
                <a:lnTo>
                  <a:pt x="17540" y="45650"/>
                </a:lnTo>
                <a:lnTo>
                  <a:pt x="17240" y="45370"/>
                </a:lnTo>
                <a:lnTo>
                  <a:pt x="16910" y="45130"/>
                </a:lnTo>
                <a:lnTo>
                  <a:pt x="16670" y="45010"/>
                </a:lnTo>
                <a:lnTo>
                  <a:pt x="16490" y="45040"/>
                </a:lnTo>
                <a:lnTo>
                  <a:pt x="16330" y="45110"/>
                </a:lnTo>
                <a:lnTo>
                  <a:pt x="16170" y="45120"/>
                </a:lnTo>
                <a:lnTo>
                  <a:pt x="15970" y="44920"/>
                </a:lnTo>
                <a:lnTo>
                  <a:pt x="15430" y="44110"/>
                </a:lnTo>
                <a:lnTo>
                  <a:pt x="15290" y="44010"/>
                </a:lnTo>
                <a:lnTo>
                  <a:pt x="14880" y="43920"/>
                </a:lnTo>
                <a:lnTo>
                  <a:pt x="14720" y="43860"/>
                </a:lnTo>
                <a:lnTo>
                  <a:pt x="14560" y="43710"/>
                </a:lnTo>
                <a:lnTo>
                  <a:pt x="12920" y="41510"/>
                </a:lnTo>
                <a:lnTo>
                  <a:pt x="12420" y="41090"/>
                </a:lnTo>
                <a:lnTo>
                  <a:pt x="11380" y="40930"/>
                </a:lnTo>
                <a:lnTo>
                  <a:pt x="11220" y="40890"/>
                </a:lnTo>
                <a:lnTo>
                  <a:pt x="11220" y="40880"/>
                </a:lnTo>
                <a:lnTo>
                  <a:pt x="11300" y="40280"/>
                </a:lnTo>
                <a:lnTo>
                  <a:pt x="11600" y="39920"/>
                </a:lnTo>
                <a:lnTo>
                  <a:pt x="11680" y="39860"/>
                </a:lnTo>
                <a:lnTo>
                  <a:pt x="11850" y="39760"/>
                </a:lnTo>
                <a:lnTo>
                  <a:pt x="11900" y="39710"/>
                </a:lnTo>
                <a:lnTo>
                  <a:pt x="11920" y="39660"/>
                </a:lnTo>
                <a:lnTo>
                  <a:pt x="11890" y="39560"/>
                </a:lnTo>
                <a:lnTo>
                  <a:pt x="11870" y="39470"/>
                </a:lnTo>
                <a:lnTo>
                  <a:pt x="11870" y="39320"/>
                </a:lnTo>
                <a:lnTo>
                  <a:pt x="11900" y="39280"/>
                </a:lnTo>
                <a:lnTo>
                  <a:pt x="11940" y="39260"/>
                </a:lnTo>
                <a:lnTo>
                  <a:pt x="11980" y="39290"/>
                </a:lnTo>
                <a:lnTo>
                  <a:pt x="12060" y="39280"/>
                </a:lnTo>
                <a:lnTo>
                  <a:pt x="12170" y="39230"/>
                </a:lnTo>
                <a:lnTo>
                  <a:pt x="12410" y="39030"/>
                </a:lnTo>
                <a:lnTo>
                  <a:pt x="12580" y="38920"/>
                </a:lnTo>
                <a:lnTo>
                  <a:pt x="12650" y="38850"/>
                </a:lnTo>
                <a:lnTo>
                  <a:pt x="12660" y="38830"/>
                </a:lnTo>
                <a:lnTo>
                  <a:pt x="12630" y="38780"/>
                </a:lnTo>
                <a:lnTo>
                  <a:pt x="12610" y="38760"/>
                </a:lnTo>
                <a:lnTo>
                  <a:pt x="12580" y="38740"/>
                </a:lnTo>
                <a:lnTo>
                  <a:pt x="12560" y="38740"/>
                </a:lnTo>
                <a:lnTo>
                  <a:pt x="12300" y="38760"/>
                </a:lnTo>
                <a:lnTo>
                  <a:pt x="12270" y="38750"/>
                </a:lnTo>
                <a:lnTo>
                  <a:pt x="12230" y="38730"/>
                </a:lnTo>
                <a:lnTo>
                  <a:pt x="12150" y="38640"/>
                </a:lnTo>
                <a:lnTo>
                  <a:pt x="12020" y="38540"/>
                </a:lnTo>
                <a:lnTo>
                  <a:pt x="12000" y="38510"/>
                </a:lnTo>
                <a:lnTo>
                  <a:pt x="12000" y="38470"/>
                </a:lnTo>
                <a:lnTo>
                  <a:pt x="12000" y="38410"/>
                </a:lnTo>
                <a:lnTo>
                  <a:pt x="12020" y="38310"/>
                </a:lnTo>
                <a:lnTo>
                  <a:pt x="12030" y="38250"/>
                </a:lnTo>
                <a:lnTo>
                  <a:pt x="12020" y="38200"/>
                </a:lnTo>
                <a:lnTo>
                  <a:pt x="11930" y="38050"/>
                </a:lnTo>
                <a:lnTo>
                  <a:pt x="11940" y="38010"/>
                </a:lnTo>
                <a:lnTo>
                  <a:pt x="11970" y="37990"/>
                </a:lnTo>
                <a:lnTo>
                  <a:pt x="12030" y="37990"/>
                </a:lnTo>
                <a:lnTo>
                  <a:pt x="12400" y="38080"/>
                </a:lnTo>
                <a:lnTo>
                  <a:pt x="12580" y="38080"/>
                </a:lnTo>
                <a:lnTo>
                  <a:pt x="12650" y="38060"/>
                </a:lnTo>
                <a:lnTo>
                  <a:pt x="12810" y="37950"/>
                </a:lnTo>
                <a:lnTo>
                  <a:pt x="12930" y="37840"/>
                </a:lnTo>
                <a:lnTo>
                  <a:pt x="12990" y="37780"/>
                </a:lnTo>
                <a:lnTo>
                  <a:pt x="13060" y="37750"/>
                </a:lnTo>
                <a:lnTo>
                  <a:pt x="13120" y="37740"/>
                </a:lnTo>
                <a:lnTo>
                  <a:pt x="13220" y="37700"/>
                </a:lnTo>
                <a:lnTo>
                  <a:pt x="13270" y="37640"/>
                </a:lnTo>
                <a:lnTo>
                  <a:pt x="13290" y="37600"/>
                </a:lnTo>
                <a:lnTo>
                  <a:pt x="13280" y="37570"/>
                </a:lnTo>
                <a:lnTo>
                  <a:pt x="13260" y="37530"/>
                </a:lnTo>
                <a:lnTo>
                  <a:pt x="13230" y="37490"/>
                </a:lnTo>
                <a:lnTo>
                  <a:pt x="13150" y="37400"/>
                </a:lnTo>
                <a:lnTo>
                  <a:pt x="13130" y="37360"/>
                </a:lnTo>
                <a:lnTo>
                  <a:pt x="13120" y="37310"/>
                </a:lnTo>
                <a:lnTo>
                  <a:pt x="13110" y="37250"/>
                </a:lnTo>
                <a:lnTo>
                  <a:pt x="13150" y="37010"/>
                </a:lnTo>
                <a:lnTo>
                  <a:pt x="13190" y="36940"/>
                </a:lnTo>
                <a:lnTo>
                  <a:pt x="13250" y="36910"/>
                </a:lnTo>
                <a:lnTo>
                  <a:pt x="13310" y="36880"/>
                </a:lnTo>
                <a:lnTo>
                  <a:pt x="13410" y="36820"/>
                </a:lnTo>
                <a:lnTo>
                  <a:pt x="13460" y="36800"/>
                </a:lnTo>
                <a:lnTo>
                  <a:pt x="13490" y="36810"/>
                </a:lnTo>
                <a:lnTo>
                  <a:pt x="13510" y="36840"/>
                </a:lnTo>
                <a:lnTo>
                  <a:pt x="13510" y="36880"/>
                </a:lnTo>
                <a:lnTo>
                  <a:pt x="13530" y="36920"/>
                </a:lnTo>
                <a:lnTo>
                  <a:pt x="13560" y="37010"/>
                </a:lnTo>
                <a:lnTo>
                  <a:pt x="13490" y="37140"/>
                </a:lnTo>
                <a:lnTo>
                  <a:pt x="13470" y="37190"/>
                </a:lnTo>
                <a:lnTo>
                  <a:pt x="13470" y="37230"/>
                </a:lnTo>
                <a:lnTo>
                  <a:pt x="13490" y="37250"/>
                </a:lnTo>
                <a:lnTo>
                  <a:pt x="13540" y="37270"/>
                </a:lnTo>
                <a:lnTo>
                  <a:pt x="13750" y="37290"/>
                </a:lnTo>
                <a:lnTo>
                  <a:pt x="13830" y="37330"/>
                </a:lnTo>
                <a:lnTo>
                  <a:pt x="13950" y="37420"/>
                </a:lnTo>
                <a:lnTo>
                  <a:pt x="14020" y="37450"/>
                </a:lnTo>
                <a:lnTo>
                  <a:pt x="14090" y="37450"/>
                </a:lnTo>
                <a:lnTo>
                  <a:pt x="14520" y="37260"/>
                </a:lnTo>
                <a:lnTo>
                  <a:pt x="15020" y="36860"/>
                </a:lnTo>
                <a:lnTo>
                  <a:pt x="15200" y="36810"/>
                </a:lnTo>
                <a:lnTo>
                  <a:pt x="15290" y="36840"/>
                </a:lnTo>
                <a:lnTo>
                  <a:pt x="15340" y="36780"/>
                </a:lnTo>
                <a:lnTo>
                  <a:pt x="15400" y="36680"/>
                </a:lnTo>
                <a:lnTo>
                  <a:pt x="15500" y="36420"/>
                </a:lnTo>
                <a:lnTo>
                  <a:pt x="15520" y="36310"/>
                </a:lnTo>
                <a:lnTo>
                  <a:pt x="15520" y="36230"/>
                </a:lnTo>
                <a:lnTo>
                  <a:pt x="15500" y="36200"/>
                </a:lnTo>
                <a:lnTo>
                  <a:pt x="15470" y="36140"/>
                </a:lnTo>
                <a:lnTo>
                  <a:pt x="15450" y="36130"/>
                </a:lnTo>
                <a:lnTo>
                  <a:pt x="15420" y="36130"/>
                </a:lnTo>
                <a:lnTo>
                  <a:pt x="15350" y="36150"/>
                </a:lnTo>
                <a:lnTo>
                  <a:pt x="15320" y="36110"/>
                </a:lnTo>
                <a:lnTo>
                  <a:pt x="15280" y="36020"/>
                </a:lnTo>
                <a:lnTo>
                  <a:pt x="15310" y="35760"/>
                </a:lnTo>
                <a:lnTo>
                  <a:pt x="15320" y="35650"/>
                </a:lnTo>
                <a:lnTo>
                  <a:pt x="15280" y="35570"/>
                </a:lnTo>
                <a:lnTo>
                  <a:pt x="14950" y="35420"/>
                </a:lnTo>
                <a:lnTo>
                  <a:pt x="14880" y="35400"/>
                </a:lnTo>
                <a:lnTo>
                  <a:pt x="14840" y="35360"/>
                </a:lnTo>
                <a:lnTo>
                  <a:pt x="14810" y="35290"/>
                </a:lnTo>
                <a:lnTo>
                  <a:pt x="14770" y="35070"/>
                </a:lnTo>
                <a:lnTo>
                  <a:pt x="14790" y="34950"/>
                </a:lnTo>
                <a:lnTo>
                  <a:pt x="14870" y="34800"/>
                </a:lnTo>
                <a:lnTo>
                  <a:pt x="15310" y="34270"/>
                </a:lnTo>
                <a:lnTo>
                  <a:pt x="14440" y="33570"/>
                </a:lnTo>
                <a:lnTo>
                  <a:pt x="14350" y="33300"/>
                </a:lnTo>
                <a:lnTo>
                  <a:pt x="14350" y="33250"/>
                </a:lnTo>
                <a:lnTo>
                  <a:pt x="14360" y="33190"/>
                </a:lnTo>
                <a:lnTo>
                  <a:pt x="14480" y="32990"/>
                </a:lnTo>
                <a:lnTo>
                  <a:pt x="14610" y="32670"/>
                </a:lnTo>
                <a:lnTo>
                  <a:pt x="14650" y="32540"/>
                </a:lnTo>
                <a:lnTo>
                  <a:pt x="14650" y="32440"/>
                </a:lnTo>
                <a:lnTo>
                  <a:pt x="14610" y="32400"/>
                </a:lnTo>
                <a:lnTo>
                  <a:pt x="14570" y="32310"/>
                </a:lnTo>
                <a:lnTo>
                  <a:pt x="14520" y="32230"/>
                </a:lnTo>
                <a:lnTo>
                  <a:pt x="14430" y="32130"/>
                </a:lnTo>
                <a:lnTo>
                  <a:pt x="14380" y="32080"/>
                </a:lnTo>
                <a:lnTo>
                  <a:pt x="14310" y="32050"/>
                </a:lnTo>
                <a:lnTo>
                  <a:pt x="14220" y="32050"/>
                </a:lnTo>
                <a:lnTo>
                  <a:pt x="14170" y="32000"/>
                </a:lnTo>
                <a:lnTo>
                  <a:pt x="14110" y="31920"/>
                </a:lnTo>
                <a:lnTo>
                  <a:pt x="13840" y="31380"/>
                </a:lnTo>
                <a:lnTo>
                  <a:pt x="13770" y="31270"/>
                </a:lnTo>
                <a:lnTo>
                  <a:pt x="13650" y="31140"/>
                </a:lnTo>
                <a:lnTo>
                  <a:pt x="13540" y="30970"/>
                </a:lnTo>
                <a:lnTo>
                  <a:pt x="13480" y="30910"/>
                </a:lnTo>
                <a:lnTo>
                  <a:pt x="13330" y="30780"/>
                </a:lnTo>
                <a:lnTo>
                  <a:pt x="13300" y="30730"/>
                </a:lnTo>
                <a:lnTo>
                  <a:pt x="13310" y="30680"/>
                </a:lnTo>
                <a:lnTo>
                  <a:pt x="13340" y="30640"/>
                </a:lnTo>
                <a:lnTo>
                  <a:pt x="13380" y="30540"/>
                </a:lnTo>
                <a:lnTo>
                  <a:pt x="13370" y="30490"/>
                </a:lnTo>
                <a:lnTo>
                  <a:pt x="13320" y="30460"/>
                </a:lnTo>
                <a:lnTo>
                  <a:pt x="13040" y="30450"/>
                </a:lnTo>
                <a:lnTo>
                  <a:pt x="12970" y="30440"/>
                </a:lnTo>
                <a:lnTo>
                  <a:pt x="12920" y="30410"/>
                </a:lnTo>
                <a:lnTo>
                  <a:pt x="12830" y="30320"/>
                </a:lnTo>
                <a:lnTo>
                  <a:pt x="12720" y="30230"/>
                </a:lnTo>
                <a:lnTo>
                  <a:pt x="12670" y="30180"/>
                </a:lnTo>
                <a:lnTo>
                  <a:pt x="12640" y="30150"/>
                </a:lnTo>
                <a:lnTo>
                  <a:pt x="12600" y="30130"/>
                </a:lnTo>
                <a:lnTo>
                  <a:pt x="12570" y="30130"/>
                </a:lnTo>
                <a:lnTo>
                  <a:pt x="12350" y="30130"/>
                </a:lnTo>
                <a:lnTo>
                  <a:pt x="12140" y="30050"/>
                </a:lnTo>
                <a:lnTo>
                  <a:pt x="12090" y="29780"/>
                </a:lnTo>
                <a:lnTo>
                  <a:pt x="12230" y="29500"/>
                </a:lnTo>
                <a:lnTo>
                  <a:pt x="12470" y="29120"/>
                </a:lnTo>
                <a:lnTo>
                  <a:pt x="12550" y="29010"/>
                </a:lnTo>
                <a:lnTo>
                  <a:pt x="12610" y="28950"/>
                </a:lnTo>
                <a:lnTo>
                  <a:pt x="12760" y="28850"/>
                </a:lnTo>
                <a:lnTo>
                  <a:pt x="11890" y="27980"/>
                </a:lnTo>
                <a:lnTo>
                  <a:pt x="11970" y="27790"/>
                </a:lnTo>
                <a:lnTo>
                  <a:pt x="11970" y="27640"/>
                </a:lnTo>
                <a:lnTo>
                  <a:pt x="12150" y="27550"/>
                </a:lnTo>
                <a:lnTo>
                  <a:pt x="12180" y="27520"/>
                </a:lnTo>
                <a:lnTo>
                  <a:pt x="12210" y="27470"/>
                </a:lnTo>
                <a:lnTo>
                  <a:pt x="12320" y="27170"/>
                </a:lnTo>
                <a:lnTo>
                  <a:pt x="12350" y="27130"/>
                </a:lnTo>
                <a:lnTo>
                  <a:pt x="12410" y="27120"/>
                </a:lnTo>
                <a:lnTo>
                  <a:pt x="12460" y="27130"/>
                </a:lnTo>
                <a:lnTo>
                  <a:pt x="12520" y="27120"/>
                </a:lnTo>
                <a:lnTo>
                  <a:pt x="12560" y="27100"/>
                </a:lnTo>
                <a:lnTo>
                  <a:pt x="12610" y="27050"/>
                </a:lnTo>
                <a:lnTo>
                  <a:pt x="12900" y="26670"/>
                </a:lnTo>
                <a:lnTo>
                  <a:pt x="12980" y="26500"/>
                </a:lnTo>
                <a:lnTo>
                  <a:pt x="13070" y="26220"/>
                </a:lnTo>
                <a:lnTo>
                  <a:pt x="13070" y="26000"/>
                </a:lnTo>
                <a:lnTo>
                  <a:pt x="13030" y="25820"/>
                </a:lnTo>
                <a:lnTo>
                  <a:pt x="12970" y="25710"/>
                </a:lnTo>
                <a:lnTo>
                  <a:pt x="12900" y="25620"/>
                </a:lnTo>
                <a:lnTo>
                  <a:pt x="12840" y="25540"/>
                </a:lnTo>
                <a:lnTo>
                  <a:pt x="12780" y="25500"/>
                </a:lnTo>
                <a:lnTo>
                  <a:pt x="12720" y="25470"/>
                </a:lnTo>
                <a:lnTo>
                  <a:pt x="12560" y="25420"/>
                </a:lnTo>
                <a:lnTo>
                  <a:pt x="12530" y="25390"/>
                </a:lnTo>
                <a:lnTo>
                  <a:pt x="12490" y="25360"/>
                </a:lnTo>
                <a:lnTo>
                  <a:pt x="12450" y="25330"/>
                </a:lnTo>
                <a:lnTo>
                  <a:pt x="12370" y="25310"/>
                </a:lnTo>
                <a:lnTo>
                  <a:pt x="12270" y="25390"/>
                </a:lnTo>
                <a:lnTo>
                  <a:pt x="12130" y="25570"/>
                </a:lnTo>
                <a:lnTo>
                  <a:pt x="11680" y="26300"/>
                </a:lnTo>
                <a:lnTo>
                  <a:pt x="11660" y="26340"/>
                </a:lnTo>
                <a:lnTo>
                  <a:pt x="11650" y="26360"/>
                </a:lnTo>
                <a:lnTo>
                  <a:pt x="11620" y="26370"/>
                </a:lnTo>
                <a:lnTo>
                  <a:pt x="11590" y="26380"/>
                </a:lnTo>
                <a:lnTo>
                  <a:pt x="11560" y="26390"/>
                </a:lnTo>
                <a:lnTo>
                  <a:pt x="11460" y="26460"/>
                </a:lnTo>
                <a:lnTo>
                  <a:pt x="11390" y="26530"/>
                </a:lnTo>
                <a:lnTo>
                  <a:pt x="11350" y="26580"/>
                </a:lnTo>
                <a:lnTo>
                  <a:pt x="11320" y="26630"/>
                </a:lnTo>
                <a:lnTo>
                  <a:pt x="11290" y="26730"/>
                </a:lnTo>
                <a:lnTo>
                  <a:pt x="11260" y="26780"/>
                </a:lnTo>
                <a:lnTo>
                  <a:pt x="11230" y="26810"/>
                </a:lnTo>
                <a:lnTo>
                  <a:pt x="11110" y="26890"/>
                </a:lnTo>
                <a:lnTo>
                  <a:pt x="10960" y="26960"/>
                </a:lnTo>
                <a:lnTo>
                  <a:pt x="10890" y="27010"/>
                </a:lnTo>
                <a:lnTo>
                  <a:pt x="10830" y="27080"/>
                </a:lnTo>
                <a:lnTo>
                  <a:pt x="10770" y="27230"/>
                </a:lnTo>
                <a:lnTo>
                  <a:pt x="10700" y="27300"/>
                </a:lnTo>
                <a:lnTo>
                  <a:pt x="10570" y="27340"/>
                </a:lnTo>
                <a:lnTo>
                  <a:pt x="10380" y="27350"/>
                </a:lnTo>
                <a:lnTo>
                  <a:pt x="10090" y="27430"/>
                </a:lnTo>
                <a:lnTo>
                  <a:pt x="9870" y="27560"/>
                </a:lnTo>
                <a:lnTo>
                  <a:pt x="9210" y="27850"/>
                </a:lnTo>
                <a:lnTo>
                  <a:pt x="9120" y="27870"/>
                </a:lnTo>
                <a:lnTo>
                  <a:pt x="8960" y="27820"/>
                </a:lnTo>
                <a:lnTo>
                  <a:pt x="8260" y="27490"/>
                </a:lnTo>
                <a:lnTo>
                  <a:pt x="8050" y="27430"/>
                </a:lnTo>
                <a:lnTo>
                  <a:pt x="7950" y="27430"/>
                </a:lnTo>
                <a:lnTo>
                  <a:pt x="8000" y="27550"/>
                </a:lnTo>
                <a:lnTo>
                  <a:pt x="8020" y="27610"/>
                </a:lnTo>
                <a:lnTo>
                  <a:pt x="8010" y="27650"/>
                </a:lnTo>
                <a:lnTo>
                  <a:pt x="7960" y="27660"/>
                </a:lnTo>
                <a:lnTo>
                  <a:pt x="7230" y="27690"/>
                </a:lnTo>
                <a:lnTo>
                  <a:pt x="6270" y="27990"/>
                </a:lnTo>
                <a:lnTo>
                  <a:pt x="6210" y="27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Trenciansky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28760" y="8910"/>
                </a:moveTo>
                <a:lnTo>
                  <a:pt x="28840" y="9020"/>
                </a:lnTo>
                <a:lnTo>
                  <a:pt x="29120" y="9110"/>
                </a:lnTo>
                <a:lnTo>
                  <a:pt x="29130" y="9300"/>
                </a:lnTo>
                <a:lnTo>
                  <a:pt x="29130" y="9350"/>
                </a:lnTo>
                <a:lnTo>
                  <a:pt x="29140" y="9400"/>
                </a:lnTo>
                <a:lnTo>
                  <a:pt x="29160" y="9440"/>
                </a:lnTo>
                <a:lnTo>
                  <a:pt x="30140" y="11080"/>
                </a:lnTo>
                <a:lnTo>
                  <a:pt x="30180" y="11170"/>
                </a:lnTo>
                <a:lnTo>
                  <a:pt x="30200" y="11230"/>
                </a:lnTo>
                <a:lnTo>
                  <a:pt x="30200" y="11270"/>
                </a:lnTo>
                <a:lnTo>
                  <a:pt x="30170" y="11330"/>
                </a:lnTo>
                <a:lnTo>
                  <a:pt x="30170" y="11360"/>
                </a:lnTo>
                <a:lnTo>
                  <a:pt x="30180" y="11400"/>
                </a:lnTo>
                <a:lnTo>
                  <a:pt x="30260" y="11560"/>
                </a:lnTo>
                <a:lnTo>
                  <a:pt x="30280" y="11610"/>
                </a:lnTo>
                <a:lnTo>
                  <a:pt x="30290" y="11650"/>
                </a:lnTo>
                <a:lnTo>
                  <a:pt x="30280" y="11670"/>
                </a:lnTo>
                <a:lnTo>
                  <a:pt x="30310" y="11730"/>
                </a:lnTo>
                <a:lnTo>
                  <a:pt x="30510" y="12090"/>
                </a:lnTo>
                <a:lnTo>
                  <a:pt x="30600" y="12210"/>
                </a:lnTo>
                <a:lnTo>
                  <a:pt x="30680" y="12300"/>
                </a:lnTo>
                <a:lnTo>
                  <a:pt x="31070" y="12560"/>
                </a:lnTo>
                <a:lnTo>
                  <a:pt x="31090" y="12560"/>
                </a:lnTo>
                <a:lnTo>
                  <a:pt x="31150" y="12560"/>
                </a:lnTo>
                <a:lnTo>
                  <a:pt x="31190" y="12570"/>
                </a:lnTo>
                <a:lnTo>
                  <a:pt x="31240" y="12610"/>
                </a:lnTo>
                <a:lnTo>
                  <a:pt x="31430" y="12790"/>
                </a:lnTo>
                <a:lnTo>
                  <a:pt x="31500" y="12840"/>
                </a:lnTo>
                <a:lnTo>
                  <a:pt x="31560" y="12860"/>
                </a:lnTo>
                <a:lnTo>
                  <a:pt x="31650" y="12890"/>
                </a:lnTo>
                <a:lnTo>
                  <a:pt x="31950" y="13070"/>
                </a:lnTo>
                <a:lnTo>
                  <a:pt x="32030" y="13150"/>
                </a:lnTo>
                <a:lnTo>
                  <a:pt x="32160" y="13330"/>
                </a:lnTo>
                <a:lnTo>
                  <a:pt x="32200" y="13450"/>
                </a:lnTo>
                <a:lnTo>
                  <a:pt x="32210" y="13630"/>
                </a:lnTo>
                <a:lnTo>
                  <a:pt x="32200" y="13720"/>
                </a:lnTo>
                <a:lnTo>
                  <a:pt x="32220" y="13820"/>
                </a:lnTo>
                <a:lnTo>
                  <a:pt x="32230" y="13870"/>
                </a:lnTo>
                <a:lnTo>
                  <a:pt x="32430" y="14180"/>
                </a:lnTo>
                <a:lnTo>
                  <a:pt x="32000" y="14630"/>
                </a:lnTo>
                <a:lnTo>
                  <a:pt x="31940" y="14720"/>
                </a:lnTo>
                <a:lnTo>
                  <a:pt x="31960" y="14760"/>
                </a:lnTo>
                <a:lnTo>
                  <a:pt x="31990" y="14770"/>
                </a:lnTo>
                <a:lnTo>
                  <a:pt x="32050" y="14770"/>
                </a:lnTo>
                <a:lnTo>
                  <a:pt x="32280" y="14840"/>
                </a:lnTo>
                <a:lnTo>
                  <a:pt x="32310" y="14860"/>
                </a:lnTo>
                <a:lnTo>
                  <a:pt x="32350" y="14900"/>
                </a:lnTo>
                <a:lnTo>
                  <a:pt x="32380" y="14940"/>
                </a:lnTo>
                <a:lnTo>
                  <a:pt x="32410" y="14980"/>
                </a:lnTo>
                <a:lnTo>
                  <a:pt x="32450" y="15090"/>
                </a:lnTo>
                <a:lnTo>
                  <a:pt x="32470" y="15120"/>
                </a:lnTo>
                <a:lnTo>
                  <a:pt x="32500" y="15140"/>
                </a:lnTo>
                <a:lnTo>
                  <a:pt x="32560" y="15170"/>
                </a:lnTo>
                <a:lnTo>
                  <a:pt x="32580" y="15190"/>
                </a:lnTo>
                <a:lnTo>
                  <a:pt x="32610" y="15220"/>
                </a:lnTo>
                <a:lnTo>
                  <a:pt x="32630" y="15250"/>
                </a:lnTo>
                <a:lnTo>
                  <a:pt x="32640" y="15290"/>
                </a:lnTo>
                <a:lnTo>
                  <a:pt x="32630" y="15340"/>
                </a:lnTo>
                <a:lnTo>
                  <a:pt x="32610" y="15430"/>
                </a:lnTo>
                <a:lnTo>
                  <a:pt x="32600" y="15480"/>
                </a:lnTo>
                <a:lnTo>
                  <a:pt x="32600" y="15510"/>
                </a:lnTo>
                <a:lnTo>
                  <a:pt x="32610" y="15540"/>
                </a:lnTo>
                <a:lnTo>
                  <a:pt x="32620" y="15580"/>
                </a:lnTo>
                <a:lnTo>
                  <a:pt x="32610" y="15620"/>
                </a:lnTo>
                <a:lnTo>
                  <a:pt x="32580" y="15690"/>
                </a:lnTo>
                <a:lnTo>
                  <a:pt x="32570" y="15740"/>
                </a:lnTo>
                <a:lnTo>
                  <a:pt x="32560" y="15790"/>
                </a:lnTo>
                <a:lnTo>
                  <a:pt x="32610" y="16110"/>
                </a:lnTo>
                <a:lnTo>
                  <a:pt x="32580" y="16250"/>
                </a:lnTo>
                <a:lnTo>
                  <a:pt x="32500" y="16410"/>
                </a:lnTo>
                <a:lnTo>
                  <a:pt x="32280" y="16710"/>
                </a:lnTo>
                <a:lnTo>
                  <a:pt x="32100" y="16930"/>
                </a:lnTo>
                <a:lnTo>
                  <a:pt x="31950" y="17060"/>
                </a:lnTo>
                <a:lnTo>
                  <a:pt x="31470" y="17190"/>
                </a:lnTo>
                <a:lnTo>
                  <a:pt x="31370" y="17250"/>
                </a:lnTo>
                <a:lnTo>
                  <a:pt x="31280" y="17340"/>
                </a:lnTo>
                <a:lnTo>
                  <a:pt x="31130" y="17610"/>
                </a:lnTo>
                <a:lnTo>
                  <a:pt x="31040" y="17700"/>
                </a:lnTo>
                <a:lnTo>
                  <a:pt x="30970" y="17760"/>
                </a:lnTo>
                <a:lnTo>
                  <a:pt x="30500" y="18030"/>
                </a:lnTo>
                <a:lnTo>
                  <a:pt x="30590" y="18230"/>
                </a:lnTo>
                <a:lnTo>
                  <a:pt x="30730" y="18330"/>
                </a:lnTo>
                <a:lnTo>
                  <a:pt x="31020" y="18390"/>
                </a:lnTo>
                <a:lnTo>
                  <a:pt x="31240" y="18460"/>
                </a:lnTo>
                <a:lnTo>
                  <a:pt x="31300" y="18470"/>
                </a:lnTo>
                <a:lnTo>
                  <a:pt x="31420" y="18450"/>
                </a:lnTo>
                <a:lnTo>
                  <a:pt x="31850" y="18200"/>
                </a:lnTo>
                <a:lnTo>
                  <a:pt x="31960" y="18090"/>
                </a:lnTo>
                <a:lnTo>
                  <a:pt x="32010" y="18010"/>
                </a:lnTo>
                <a:lnTo>
                  <a:pt x="32020" y="17970"/>
                </a:lnTo>
                <a:lnTo>
                  <a:pt x="32030" y="17930"/>
                </a:lnTo>
                <a:lnTo>
                  <a:pt x="32050" y="17890"/>
                </a:lnTo>
                <a:lnTo>
                  <a:pt x="32260" y="17660"/>
                </a:lnTo>
                <a:lnTo>
                  <a:pt x="32300" y="17660"/>
                </a:lnTo>
                <a:lnTo>
                  <a:pt x="32340" y="17700"/>
                </a:lnTo>
                <a:lnTo>
                  <a:pt x="32440" y="17900"/>
                </a:lnTo>
                <a:lnTo>
                  <a:pt x="32470" y="17940"/>
                </a:lnTo>
                <a:lnTo>
                  <a:pt x="32620" y="17950"/>
                </a:lnTo>
                <a:lnTo>
                  <a:pt x="33140" y="17790"/>
                </a:lnTo>
                <a:lnTo>
                  <a:pt x="33800" y="17970"/>
                </a:lnTo>
                <a:lnTo>
                  <a:pt x="34110" y="18000"/>
                </a:lnTo>
                <a:lnTo>
                  <a:pt x="34200" y="18050"/>
                </a:lnTo>
                <a:lnTo>
                  <a:pt x="34260" y="18090"/>
                </a:lnTo>
                <a:lnTo>
                  <a:pt x="34580" y="18510"/>
                </a:lnTo>
                <a:lnTo>
                  <a:pt x="34500" y="18580"/>
                </a:lnTo>
                <a:lnTo>
                  <a:pt x="34470" y="18630"/>
                </a:lnTo>
                <a:lnTo>
                  <a:pt x="34430" y="18670"/>
                </a:lnTo>
                <a:lnTo>
                  <a:pt x="34390" y="18700"/>
                </a:lnTo>
                <a:lnTo>
                  <a:pt x="34360" y="18720"/>
                </a:lnTo>
                <a:lnTo>
                  <a:pt x="34340" y="18750"/>
                </a:lnTo>
                <a:lnTo>
                  <a:pt x="34330" y="18780"/>
                </a:lnTo>
                <a:lnTo>
                  <a:pt x="34320" y="18820"/>
                </a:lnTo>
                <a:lnTo>
                  <a:pt x="34300" y="18870"/>
                </a:lnTo>
                <a:lnTo>
                  <a:pt x="34280" y="18920"/>
                </a:lnTo>
                <a:lnTo>
                  <a:pt x="34240" y="18990"/>
                </a:lnTo>
                <a:lnTo>
                  <a:pt x="34210" y="19040"/>
                </a:lnTo>
                <a:lnTo>
                  <a:pt x="34220" y="19130"/>
                </a:lnTo>
                <a:lnTo>
                  <a:pt x="34310" y="19500"/>
                </a:lnTo>
                <a:lnTo>
                  <a:pt x="34320" y="19630"/>
                </a:lnTo>
                <a:lnTo>
                  <a:pt x="34310" y="19720"/>
                </a:lnTo>
                <a:lnTo>
                  <a:pt x="34270" y="19870"/>
                </a:lnTo>
                <a:lnTo>
                  <a:pt x="34260" y="19930"/>
                </a:lnTo>
                <a:lnTo>
                  <a:pt x="34260" y="20000"/>
                </a:lnTo>
                <a:lnTo>
                  <a:pt x="34280" y="20110"/>
                </a:lnTo>
                <a:lnTo>
                  <a:pt x="34290" y="20170"/>
                </a:lnTo>
                <a:lnTo>
                  <a:pt x="34280" y="20230"/>
                </a:lnTo>
                <a:lnTo>
                  <a:pt x="34260" y="20380"/>
                </a:lnTo>
                <a:lnTo>
                  <a:pt x="34260" y="20520"/>
                </a:lnTo>
                <a:lnTo>
                  <a:pt x="34300" y="20600"/>
                </a:lnTo>
                <a:lnTo>
                  <a:pt x="34360" y="20690"/>
                </a:lnTo>
                <a:lnTo>
                  <a:pt x="34720" y="21020"/>
                </a:lnTo>
                <a:lnTo>
                  <a:pt x="34770" y="21050"/>
                </a:lnTo>
                <a:lnTo>
                  <a:pt x="34800" y="21060"/>
                </a:lnTo>
                <a:lnTo>
                  <a:pt x="34880" y="21090"/>
                </a:lnTo>
                <a:lnTo>
                  <a:pt x="34920" y="21110"/>
                </a:lnTo>
                <a:lnTo>
                  <a:pt x="34980" y="21150"/>
                </a:lnTo>
                <a:lnTo>
                  <a:pt x="35020" y="21170"/>
                </a:lnTo>
                <a:lnTo>
                  <a:pt x="35080" y="21190"/>
                </a:lnTo>
                <a:lnTo>
                  <a:pt x="35340" y="21430"/>
                </a:lnTo>
                <a:lnTo>
                  <a:pt x="35430" y="21480"/>
                </a:lnTo>
                <a:lnTo>
                  <a:pt x="35480" y="21520"/>
                </a:lnTo>
                <a:lnTo>
                  <a:pt x="35480" y="21540"/>
                </a:lnTo>
                <a:lnTo>
                  <a:pt x="35440" y="21590"/>
                </a:lnTo>
                <a:lnTo>
                  <a:pt x="35430" y="21650"/>
                </a:lnTo>
                <a:lnTo>
                  <a:pt x="35440" y="21730"/>
                </a:lnTo>
                <a:lnTo>
                  <a:pt x="35490" y="21900"/>
                </a:lnTo>
                <a:lnTo>
                  <a:pt x="35550" y="22020"/>
                </a:lnTo>
                <a:lnTo>
                  <a:pt x="35650" y="22190"/>
                </a:lnTo>
                <a:lnTo>
                  <a:pt x="36200" y="22870"/>
                </a:lnTo>
                <a:lnTo>
                  <a:pt x="36250" y="22950"/>
                </a:lnTo>
                <a:lnTo>
                  <a:pt x="36290" y="23180"/>
                </a:lnTo>
                <a:lnTo>
                  <a:pt x="36280" y="23340"/>
                </a:lnTo>
                <a:lnTo>
                  <a:pt x="36260" y="23390"/>
                </a:lnTo>
                <a:lnTo>
                  <a:pt x="36230" y="23450"/>
                </a:lnTo>
                <a:lnTo>
                  <a:pt x="36170" y="23530"/>
                </a:lnTo>
                <a:lnTo>
                  <a:pt x="35980" y="23930"/>
                </a:lnTo>
                <a:lnTo>
                  <a:pt x="35760" y="24270"/>
                </a:lnTo>
                <a:lnTo>
                  <a:pt x="35700" y="24310"/>
                </a:lnTo>
                <a:lnTo>
                  <a:pt x="35630" y="24330"/>
                </a:lnTo>
                <a:lnTo>
                  <a:pt x="35390" y="24340"/>
                </a:lnTo>
                <a:lnTo>
                  <a:pt x="35300" y="24390"/>
                </a:lnTo>
                <a:lnTo>
                  <a:pt x="35230" y="24490"/>
                </a:lnTo>
                <a:lnTo>
                  <a:pt x="34850" y="25210"/>
                </a:lnTo>
                <a:lnTo>
                  <a:pt x="34790" y="25290"/>
                </a:lnTo>
                <a:lnTo>
                  <a:pt x="34560" y="25490"/>
                </a:lnTo>
                <a:lnTo>
                  <a:pt x="34500" y="25550"/>
                </a:lnTo>
                <a:lnTo>
                  <a:pt x="34480" y="25600"/>
                </a:lnTo>
                <a:lnTo>
                  <a:pt x="34510" y="25810"/>
                </a:lnTo>
                <a:lnTo>
                  <a:pt x="34510" y="25910"/>
                </a:lnTo>
                <a:lnTo>
                  <a:pt x="34400" y="25940"/>
                </a:lnTo>
                <a:lnTo>
                  <a:pt x="34310" y="25940"/>
                </a:lnTo>
                <a:lnTo>
                  <a:pt x="33440" y="25700"/>
                </a:lnTo>
                <a:lnTo>
                  <a:pt x="33010" y="26320"/>
                </a:lnTo>
                <a:lnTo>
                  <a:pt x="32780" y="26600"/>
                </a:lnTo>
                <a:lnTo>
                  <a:pt x="32700" y="26710"/>
                </a:lnTo>
                <a:lnTo>
                  <a:pt x="32660" y="26780"/>
                </a:lnTo>
                <a:lnTo>
                  <a:pt x="32640" y="26850"/>
                </a:lnTo>
                <a:lnTo>
                  <a:pt x="32630" y="26900"/>
                </a:lnTo>
                <a:lnTo>
                  <a:pt x="32630" y="26940"/>
                </a:lnTo>
                <a:lnTo>
                  <a:pt x="32630" y="26970"/>
                </a:lnTo>
                <a:lnTo>
                  <a:pt x="32630" y="27010"/>
                </a:lnTo>
                <a:lnTo>
                  <a:pt x="32620" y="27050"/>
                </a:lnTo>
                <a:lnTo>
                  <a:pt x="32570" y="27210"/>
                </a:lnTo>
                <a:lnTo>
                  <a:pt x="32560" y="27250"/>
                </a:lnTo>
                <a:lnTo>
                  <a:pt x="32550" y="27300"/>
                </a:lnTo>
                <a:lnTo>
                  <a:pt x="30990" y="27500"/>
                </a:lnTo>
                <a:lnTo>
                  <a:pt x="30810" y="27890"/>
                </a:lnTo>
                <a:lnTo>
                  <a:pt x="29690" y="28570"/>
                </a:lnTo>
                <a:lnTo>
                  <a:pt x="29180" y="29020"/>
                </a:lnTo>
                <a:lnTo>
                  <a:pt x="28940" y="29160"/>
                </a:lnTo>
                <a:lnTo>
                  <a:pt x="28910" y="29190"/>
                </a:lnTo>
                <a:lnTo>
                  <a:pt x="28900" y="29210"/>
                </a:lnTo>
                <a:lnTo>
                  <a:pt x="28900" y="29240"/>
                </a:lnTo>
                <a:lnTo>
                  <a:pt x="28880" y="29260"/>
                </a:lnTo>
                <a:lnTo>
                  <a:pt x="28840" y="29270"/>
                </a:lnTo>
                <a:lnTo>
                  <a:pt x="28730" y="29180"/>
                </a:lnTo>
                <a:lnTo>
                  <a:pt x="28630" y="29030"/>
                </a:lnTo>
                <a:lnTo>
                  <a:pt x="28600" y="29010"/>
                </a:lnTo>
                <a:lnTo>
                  <a:pt x="28570" y="29030"/>
                </a:lnTo>
                <a:lnTo>
                  <a:pt x="28520" y="29110"/>
                </a:lnTo>
                <a:lnTo>
                  <a:pt x="28490" y="29200"/>
                </a:lnTo>
                <a:lnTo>
                  <a:pt x="28480" y="29220"/>
                </a:lnTo>
                <a:lnTo>
                  <a:pt x="28370" y="29210"/>
                </a:lnTo>
                <a:lnTo>
                  <a:pt x="27980" y="29070"/>
                </a:lnTo>
                <a:lnTo>
                  <a:pt x="27800" y="28530"/>
                </a:lnTo>
                <a:lnTo>
                  <a:pt x="27650" y="28190"/>
                </a:lnTo>
                <a:lnTo>
                  <a:pt x="27580" y="28110"/>
                </a:lnTo>
                <a:lnTo>
                  <a:pt x="27260" y="27900"/>
                </a:lnTo>
                <a:lnTo>
                  <a:pt x="27180" y="27810"/>
                </a:lnTo>
                <a:lnTo>
                  <a:pt x="27120" y="27760"/>
                </a:lnTo>
                <a:lnTo>
                  <a:pt x="27060" y="27730"/>
                </a:lnTo>
                <a:lnTo>
                  <a:pt x="26870" y="27740"/>
                </a:lnTo>
                <a:lnTo>
                  <a:pt x="26800" y="27720"/>
                </a:lnTo>
                <a:lnTo>
                  <a:pt x="26760" y="27670"/>
                </a:lnTo>
                <a:lnTo>
                  <a:pt x="26750" y="27560"/>
                </a:lnTo>
                <a:lnTo>
                  <a:pt x="26700" y="27500"/>
                </a:lnTo>
                <a:lnTo>
                  <a:pt x="26660" y="27450"/>
                </a:lnTo>
                <a:lnTo>
                  <a:pt x="26630" y="27350"/>
                </a:lnTo>
                <a:lnTo>
                  <a:pt x="26640" y="27190"/>
                </a:lnTo>
                <a:lnTo>
                  <a:pt x="26770" y="26950"/>
                </a:lnTo>
                <a:lnTo>
                  <a:pt x="26910" y="26750"/>
                </a:lnTo>
                <a:lnTo>
                  <a:pt x="27000" y="26520"/>
                </a:lnTo>
                <a:lnTo>
                  <a:pt x="26990" y="26370"/>
                </a:lnTo>
                <a:lnTo>
                  <a:pt x="26860" y="26160"/>
                </a:lnTo>
                <a:lnTo>
                  <a:pt x="26680" y="25980"/>
                </a:lnTo>
                <a:lnTo>
                  <a:pt x="26400" y="25910"/>
                </a:lnTo>
                <a:lnTo>
                  <a:pt x="25710" y="25510"/>
                </a:lnTo>
                <a:lnTo>
                  <a:pt x="25580" y="25330"/>
                </a:lnTo>
                <a:lnTo>
                  <a:pt x="25410" y="25000"/>
                </a:lnTo>
                <a:lnTo>
                  <a:pt x="25320" y="24890"/>
                </a:lnTo>
                <a:lnTo>
                  <a:pt x="24970" y="24520"/>
                </a:lnTo>
                <a:lnTo>
                  <a:pt x="24840" y="24440"/>
                </a:lnTo>
                <a:lnTo>
                  <a:pt x="23710" y="24200"/>
                </a:lnTo>
                <a:lnTo>
                  <a:pt x="23680" y="24160"/>
                </a:lnTo>
                <a:lnTo>
                  <a:pt x="23660" y="24060"/>
                </a:lnTo>
                <a:lnTo>
                  <a:pt x="23670" y="23990"/>
                </a:lnTo>
                <a:lnTo>
                  <a:pt x="23660" y="23940"/>
                </a:lnTo>
                <a:lnTo>
                  <a:pt x="23620" y="23910"/>
                </a:lnTo>
                <a:lnTo>
                  <a:pt x="23570" y="23880"/>
                </a:lnTo>
                <a:lnTo>
                  <a:pt x="23240" y="23850"/>
                </a:lnTo>
                <a:lnTo>
                  <a:pt x="23120" y="23940"/>
                </a:lnTo>
                <a:lnTo>
                  <a:pt x="23040" y="24040"/>
                </a:lnTo>
                <a:lnTo>
                  <a:pt x="23030" y="24110"/>
                </a:lnTo>
                <a:lnTo>
                  <a:pt x="23030" y="24190"/>
                </a:lnTo>
                <a:lnTo>
                  <a:pt x="23060" y="24340"/>
                </a:lnTo>
                <a:lnTo>
                  <a:pt x="23080" y="24440"/>
                </a:lnTo>
                <a:lnTo>
                  <a:pt x="23090" y="24550"/>
                </a:lnTo>
                <a:lnTo>
                  <a:pt x="23080" y="24710"/>
                </a:lnTo>
                <a:lnTo>
                  <a:pt x="23100" y="24780"/>
                </a:lnTo>
                <a:lnTo>
                  <a:pt x="23110" y="24820"/>
                </a:lnTo>
                <a:lnTo>
                  <a:pt x="23130" y="24840"/>
                </a:lnTo>
                <a:lnTo>
                  <a:pt x="23140" y="24860"/>
                </a:lnTo>
                <a:lnTo>
                  <a:pt x="23160" y="24900"/>
                </a:lnTo>
                <a:lnTo>
                  <a:pt x="23180" y="24980"/>
                </a:lnTo>
                <a:lnTo>
                  <a:pt x="23250" y="25130"/>
                </a:lnTo>
                <a:lnTo>
                  <a:pt x="23260" y="25150"/>
                </a:lnTo>
                <a:lnTo>
                  <a:pt x="23270" y="25160"/>
                </a:lnTo>
                <a:lnTo>
                  <a:pt x="23290" y="25170"/>
                </a:lnTo>
                <a:lnTo>
                  <a:pt x="23300" y="25180"/>
                </a:lnTo>
                <a:lnTo>
                  <a:pt x="23310" y="25220"/>
                </a:lnTo>
                <a:lnTo>
                  <a:pt x="23330" y="25240"/>
                </a:lnTo>
                <a:lnTo>
                  <a:pt x="23350" y="25260"/>
                </a:lnTo>
                <a:lnTo>
                  <a:pt x="23360" y="25280"/>
                </a:lnTo>
                <a:lnTo>
                  <a:pt x="23380" y="25310"/>
                </a:lnTo>
                <a:lnTo>
                  <a:pt x="23410" y="25470"/>
                </a:lnTo>
                <a:lnTo>
                  <a:pt x="23420" y="25600"/>
                </a:lnTo>
                <a:lnTo>
                  <a:pt x="23410" y="25710"/>
                </a:lnTo>
                <a:lnTo>
                  <a:pt x="23380" y="25860"/>
                </a:lnTo>
                <a:lnTo>
                  <a:pt x="23360" y="25920"/>
                </a:lnTo>
                <a:lnTo>
                  <a:pt x="23320" y="25950"/>
                </a:lnTo>
                <a:lnTo>
                  <a:pt x="23260" y="25920"/>
                </a:lnTo>
                <a:lnTo>
                  <a:pt x="23210" y="25890"/>
                </a:lnTo>
                <a:lnTo>
                  <a:pt x="23150" y="25910"/>
                </a:lnTo>
                <a:lnTo>
                  <a:pt x="23110" y="25940"/>
                </a:lnTo>
                <a:lnTo>
                  <a:pt x="22800" y="26280"/>
                </a:lnTo>
                <a:lnTo>
                  <a:pt x="21250" y="25940"/>
                </a:lnTo>
                <a:lnTo>
                  <a:pt x="21220" y="25890"/>
                </a:lnTo>
                <a:lnTo>
                  <a:pt x="21190" y="25830"/>
                </a:lnTo>
                <a:lnTo>
                  <a:pt x="21090" y="25720"/>
                </a:lnTo>
                <a:lnTo>
                  <a:pt x="21010" y="25680"/>
                </a:lnTo>
                <a:lnTo>
                  <a:pt x="20920" y="25670"/>
                </a:lnTo>
                <a:lnTo>
                  <a:pt x="20860" y="25700"/>
                </a:lnTo>
                <a:lnTo>
                  <a:pt x="20810" y="25730"/>
                </a:lnTo>
                <a:lnTo>
                  <a:pt x="20720" y="25760"/>
                </a:lnTo>
                <a:lnTo>
                  <a:pt x="20660" y="25750"/>
                </a:lnTo>
                <a:lnTo>
                  <a:pt x="20590" y="25680"/>
                </a:lnTo>
                <a:lnTo>
                  <a:pt x="20460" y="25470"/>
                </a:lnTo>
                <a:lnTo>
                  <a:pt x="20330" y="25350"/>
                </a:lnTo>
                <a:lnTo>
                  <a:pt x="20270" y="25310"/>
                </a:lnTo>
                <a:lnTo>
                  <a:pt x="20230" y="25300"/>
                </a:lnTo>
                <a:lnTo>
                  <a:pt x="20210" y="25310"/>
                </a:lnTo>
                <a:lnTo>
                  <a:pt x="20200" y="25340"/>
                </a:lnTo>
                <a:lnTo>
                  <a:pt x="20210" y="25380"/>
                </a:lnTo>
                <a:lnTo>
                  <a:pt x="20210" y="25410"/>
                </a:lnTo>
                <a:lnTo>
                  <a:pt x="20220" y="25450"/>
                </a:lnTo>
                <a:lnTo>
                  <a:pt x="20210" y="25480"/>
                </a:lnTo>
                <a:lnTo>
                  <a:pt x="20120" y="25500"/>
                </a:lnTo>
                <a:lnTo>
                  <a:pt x="19570" y="25510"/>
                </a:lnTo>
                <a:lnTo>
                  <a:pt x="19270" y="25470"/>
                </a:lnTo>
                <a:lnTo>
                  <a:pt x="18980" y="25320"/>
                </a:lnTo>
                <a:lnTo>
                  <a:pt x="18920" y="25280"/>
                </a:lnTo>
                <a:lnTo>
                  <a:pt x="18890" y="25240"/>
                </a:lnTo>
                <a:lnTo>
                  <a:pt x="18720" y="24920"/>
                </a:lnTo>
                <a:lnTo>
                  <a:pt x="18580" y="24750"/>
                </a:lnTo>
                <a:lnTo>
                  <a:pt x="18360" y="24640"/>
                </a:lnTo>
                <a:lnTo>
                  <a:pt x="18100" y="24720"/>
                </a:lnTo>
                <a:lnTo>
                  <a:pt x="17600" y="24930"/>
                </a:lnTo>
                <a:lnTo>
                  <a:pt x="17500" y="25020"/>
                </a:lnTo>
                <a:lnTo>
                  <a:pt x="17450" y="25050"/>
                </a:lnTo>
                <a:lnTo>
                  <a:pt x="17400" y="25060"/>
                </a:lnTo>
                <a:lnTo>
                  <a:pt x="17250" y="25060"/>
                </a:lnTo>
                <a:lnTo>
                  <a:pt x="17210" y="25040"/>
                </a:lnTo>
                <a:lnTo>
                  <a:pt x="17100" y="24920"/>
                </a:lnTo>
                <a:lnTo>
                  <a:pt x="17060" y="24910"/>
                </a:lnTo>
                <a:lnTo>
                  <a:pt x="17030" y="24920"/>
                </a:lnTo>
                <a:lnTo>
                  <a:pt x="17020" y="24960"/>
                </a:lnTo>
                <a:lnTo>
                  <a:pt x="17010" y="25000"/>
                </a:lnTo>
                <a:lnTo>
                  <a:pt x="17000" y="25110"/>
                </a:lnTo>
                <a:lnTo>
                  <a:pt x="17010" y="25180"/>
                </a:lnTo>
                <a:lnTo>
                  <a:pt x="17010" y="25220"/>
                </a:lnTo>
                <a:lnTo>
                  <a:pt x="17000" y="25250"/>
                </a:lnTo>
                <a:lnTo>
                  <a:pt x="17000" y="25290"/>
                </a:lnTo>
                <a:lnTo>
                  <a:pt x="17010" y="25340"/>
                </a:lnTo>
                <a:lnTo>
                  <a:pt x="16960" y="25400"/>
                </a:lnTo>
                <a:lnTo>
                  <a:pt x="16910" y="25490"/>
                </a:lnTo>
                <a:lnTo>
                  <a:pt x="16390" y="25650"/>
                </a:lnTo>
                <a:lnTo>
                  <a:pt x="16170" y="25520"/>
                </a:lnTo>
                <a:lnTo>
                  <a:pt x="16130" y="25520"/>
                </a:lnTo>
                <a:lnTo>
                  <a:pt x="16090" y="25530"/>
                </a:lnTo>
                <a:lnTo>
                  <a:pt x="16060" y="25560"/>
                </a:lnTo>
                <a:lnTo>
                  <a:pt x="16030" y="25590"/>
                </a:lnTo>
                <a:lnTo>
                  <a:pt x="15920" y="25650"/>
                </a:lnTo>
                <a:lnTo>
                  <a:pt x="15550" y="25980"/>
                </a:lnTo>
                <a:lnTo>
                  <a:pt x="15200" y="25220"/>
                </a:lnTo>
                <a:lnTo>
                  <a:pt x="15020" y="24960"/>
                </a:lnTo>
                <a:lnTo>
                  <a:pt x="14870" y="24800"/>
                </a:lnTo>
                <a:lnTo>
                  <a:pt x="14800" y="24720"/>
                </a:lnTo>
                <a:lnTo>
                  <a:pt x="14760" y="24650"/>
                </a:lnTo>
                <a:lnTo>
                  <a:pt x="14710" y="24380"/>
                </a:lnTo>
                <a:lnTo>
                  <a:pt x="14670" y="24310"/>
                </a:lnTo>
                <a:lnTo>
                  <a:pt x="14580" y="24230"/>
                </a:lnTo>
                <a:lnTo>
                  <a:pt x="14550" y="24170"/>
                </a:lnTo>
                <a:lnTo>
                  <a:pt x="14540" y="24110"/>
                </a:lnTo>
                <a:lnTo>
                  <a:pt x="14560" y="24030"/>
                </a:lnTo>
                <a:lnTo>
                  <a:pt x="14590" y="23960"/>
                </a:lnTo>
                <a:lnTo>
                  <a:pt x="14650" y="23850"/>
                </a:lnTo>
                <a:lnTo>
                  <a:pt x="14680" y="23790"/>
                </a:lnTo>
                <a:lnTo>
                  <a:pt x="14710" y="23700"/>
                </a:lnTo>
                <a:lnTo>
                  <a:pt x="14730" y="23650"/>
                </a:lnTo>
                <a:lnTo>
                  <a:pt x="14790" y="23590"/>
                </a:lnTo>
                <a:lnTo>
                  <a:pt x="14820" y="23520"/>
                </a:lnTo>
                <a:lnTo>
                  <a:pt x="14830" y="23360"/>
                </a:lnTo>
                <a:lnTo>
                  <a:pt x="14780" y="23200"/>
                </a:lnTo>
                <a:lnTo>
                  <a:pt x="14690" y="23050"/>
                </a:lnTo>
                <a:lnTo>
                  <a:pt x="14560" y="22870"/>
                </a:lnTo>
                <a:lnTo>
                  <a:pt x="14500" y="22790"/>
                </a:lnTo>
                <a:lnTo>
                  <a:pt x="14450" y="22750"/>
                </a:lnTo>
                <a:lnTo>
                  <a:pt x="14310" y="22710"/>
                </a:lnTo>
                <a:lnTo>
                  <a:pt x="14280" y="22700"/>
                </a:lnTo>
                <a:lnTo>
                  <a:pt x="14240" y="22680"/>
                </a:lnTo>
                <a:lnTo>
                  <a:pt x="14220" y="22650"/>
                </a:lnTo>
                <a:lnTo>
                  <a:pt x="14190" y="22640"/>
                </a:lnTo>
                <a:lnTo>
                  <a:pt x="14040" y="22460"/>
                </a:lnTo>
                <a:lnTo>
                  <a:pt x="13850" y="22190"/>
                </a:lnTo>
                <a:lnTo>
                  <a:pt x="13760" y="22100"/>
                </a:lnTo>
                <a:lnTo>
                  <a:pt x="13690" y="22090"/>
                </a:lnTo>
                <a:lnTo>
                  <a:pt x="13420" y="22430"/>
                </a:lnTo>
                <a:lnTo>
                  <a:pt x="13370" y="22470"/>
                </a:lnTo>
                <a:lnTo>
                  <a:pt x="13330" y="22490"/>
                </a:lnTo>
                <a:lnTo>
                  <a:pt x="13280" y="22490"/>
                </a:lnTo>
                <a:lnTo>
                  <a:pt x="13080" y="22440"/>
                </a:lnTo>
                <a:lnTo>
                  <a:pt x="12730" y="22300"/>
                </a:lnTo>
                <a:lnTo>
                  <a:pt x="13230" y="21830"/>
                </a:lnTo>
                <a:lnTo>
                  <a:pt x="13400" y="21590"/>
                </a:lnTo>
                <a:lnTo>
                  <a:pt x="13550" y="21240"/>
                </a:lnTo>
                <a:lnTo>
                  <a:pt x="13590" y="21090"/>
                </a:lnTo>
                <a:lnTo>
                  <a:pt x="13880" y="20900"/>
                </a:lnTo>
                <a:lnTo>
                  <a:pt x="14260" y="20790"/>
                </a:lnTo>
                <a:lnTo>
                  <a:pt x="14500" y="20900"/>
                </a:lnTo>
                <a:lnTo>
                  <a:pt x="14930" y="21360"/>
                </a:lnTo>
                <a:lnTo>
                  <a:pt x="15030" y="21520"/>
                </a:lnTo>
                <a:lnTo>
                  <a:pt x="15250" y="21590"/>
                </a:lnTo>
                <a:lnTo>
                  <a:pt x="15430" y="21510"/>
                </a:lnTo>
                <a:lnTo>
                  <a:pt x="15460" y="21490"/>
                </a:lnTo>
                <a:lnTo>
                  <a:pt x="15570" y="21510"/>
                </a:lnTo>
                <a:lnTo>
                  <a:pt x="17340" y="20810"/>
                </a:lnTo>
                <a:lnTo>
                  <a:pt x="18640" y="20300"/>
                </a:lnTo>
                <a:lnTo>
                  <a:pt x="18920" y="20070"/>
                </a:lnTo>
                <a:lnTo>
                  <a:pt x="19470" y="19120"/>
                </a:lnTo>
                <a:lnTo>
                  <a:pt x="19730" y="18900"/>
                </a:lnTo>
                <a:lnTo>
                  <a:pt x="20120" y="18830"/>
                </a:lnTo>
                <a:lnTo>
                  <a:pt x="20460" y="18890"/>
                </a:lnTo>
                <a:lnTo>
                  <a:pt x="20760" y="18870"/>
                </a:lnTo>
                <a:lnTo>
                  <a:pt x="21050" y="18590"/>
                </a:lnTo>
                <a:lnTo>
                  <a:pt x="21070" y="18560"/>
                </a:lnTo>
                <a:lnTo>
                  <a:pt x="21110" y="18450"/>
                </a:lnTo>
                <a:lnTo>
                  <a:pt x="21190" y="18250"/>
                </a:lnTo>
                <a:lnTo>
                  <a:pt x="21310" y="17500"/>
                </a:lnTo>
                <a:lnTo>
                  <a:pt x="21410" y="17140"/>
                </a:lnTo>
                <a:lnTo>
                  <a:pt x="21620" y="16710"/>
                </a:lnTo>
                <a:lnTo>
                  <a:pt x="21950" y="16500"/>
                </a:lnTo>
                <a:lnTo>
                  <a:pt x="22340" y="16440"/>
                </a:lnTo>
                <a:lnTo>
                  <a:pt x="23200" y="16500"/>
                </a:lnTo>
                <a:lnTo>
                  <a:pt x="23730" y="16260"/>
                </a:lnTo>
                <a:lnTo>
                  <a:pt x="24200" y="15820"/>
                </a:lnTo>
                <a:lnTo>
                  <a:pt x="24200" y="15810"/>
                </a:lnTo>
                <a:lnTo>
                  <a:pt x="24530" y="15260"/>
                </a:lnTo>
                <a:lnTo>
                  <a:pt x="24630" y="14720"/>
                </a:lnTo>
                <a:lnTo>
                  <a:pt x="24610" y="13630"/>
                </a:lnTo>
                <a:lnTo>
                  <a:pt x="24610" y="13490"/>
                </a:lnTo>
                <a:lnTo>
                  <a:pt x="24670" y="12830"/>
                </a:lnTo>
                <a:lnTo>
                  <a:pt x="24870" y="12030"/>
                </a:lnTo>
                <a:lnTo>
                  <a:pt x="25170" y="11290"/>
                </a:lnTo>
                <a:lnTo>
                  <a:pt x="25300" y="11070"/>
                </a:lnTo>
                <a:lnTo>
                  <a:pt x="25550" y="10660"/>
                </a:lnTo>
                <a:lnTo>
                  <a:pt x="26020" y="10210"/>
                </a:lnTo>
                <a:lnTo>
                  <a:pt x="28170" y="9370"/>
                </a:lnTo>
                <a:lnTo>
                  <a:pt x="28760" y="8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Banskobystrický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36290" y="23180"/>
                </a:moveTo>
                <a:lnTo>
                  <a:pt x="36970" y="22700"/>
                </a:lnTo>
                <a:lnTo>
                  <a:pt x="37170" y="22630"/>
                </a:lnTo>
                <a:lnTo>
                  <a:pt x="37190" y="22670"/>
                </a:lnTo>
                <a:lnTo>
                  <a:pt x="37210" y="22720"/>
                </a:lnTo>
                <a:lnTo>
                  <a:pt x="37230" y="22770"/>
                </a:lnTo>
                <a:lnTo>
                  <a:pt x="37250" y="22810"/>
                </a:lnTo>
                <a:lnTo>
                  <a:pt x="37270" y="22840"/>
                </a:lnTo>
                <a:lnTo>
                  <a:pt x="37300" y="22870"/>
                </a:lnTo>
                <a:lnTo>
                  <a:pt x="37330" y="22930"/>
                </a:lnTo>
                <a:lnTo>
                  <a:pt x="37340" y="22970"/>
                </a:lnTo>
                <a:lnTo>
                  <a:pt x="37610" y="23030"/>
                </a:lnTo>
                <a:lnTo>
                  <a:pt x="38970" y="23110"/>
                </a:lnTo>
                <a:lnTo>
                  <a:pt x="39190" y="22710"/>
                </a:lnTo>
                <a:lnTo>
                  <a:pt x="39220" y="22560"/>
                </a:lnTo>
                <a:lnTo>
                  <a:pt x="39280" y="22280"/>
                </a:lnTo>
                <a:lnTo>
                  <a:pt x="39280" y="22160"/>
                </a:lnTo>
                <a:lnTo>
                  <a:pt x="39270" y="22080"/>
                </a:lnTo>
                <a:lnTo>
                  <a:pt x="39250" y="22050"/>
                </a:lnTo>
                <a:lnTo>
                  <a:pt x="39040" y="21850"/>
                </a:lnTo>
                <a:lnTo>
                  <a:pt x="38950" y="21680"/>
                </a:lnTo>
                <a:lnTo>
                  <a:pt x="38930" y="21570"/>
                </a:lnTo>
                <a:lnTo>
                  <a:pt x="38950" y="21500"/>
                </a:lnTo>
                <a:lnTo>
                  <a:pt x="39000" y="21440"/>
                </a:lnTo>
                <a:lnTo>
                  <a:pt x="39060" y="21350"/>
                </a:lnTo>
                <a:lnTo>
                  <a:pt x="39080" y="21250"/>
                </a:lnTo>
                <a:lnTo>
                  <a:pt x="39060" y="21110"/>
                </a:lnTo>
                <a:lnTo>
                  <a:pt x="38970" y="20810"/>
                </a:lnTo>
                <a:lnTo>
                  <a:pt x="38970" y="20730"/>
                </a:lnTo>
                <a:lnTo>
                  <a:pt x="39010" y="20670"/>
                </a:lnTo>
                <a:lnTo>
                  <a:pt x="39270" y="20540"/>
                </a:lnTo>
                <a:lnTo>
                  <a:pt x="39350" y="20460"/>
                </a:lnTo>
                <a:lnTo>
                  <a:pt x="39400" y="20390"/>
                </a:lnTo>
                <a:lnTo>
                  <a:pt x="39580" y="19970"/>
                </a:lnTo>
                <a:lnTo>
                  <a:pt x="40340" y="20010"/>
                </a:lnTo>
                <a:lnTo>
                  <a:pt x="42980" y="19630"/>
                </a:lnTo>
                <a:lnTo>
                  <a:pt x="43100" y="19630"/>
                </a:lnTo>
                <a:lnTo>
                  <a:pt x="43130" y="19670"/>
                </a:lnTo>
                <a:lnTo>
                  <a:pt x="43150" y="19760"/>
                </a:lnTo>
                <a:lnTo>
                  <a:pt x="43180" y="19790"/>
                </a:lnTo>
                <a:lnTo>
                  <a:pt x="43230" y="19810"/>
                </a:lnTo>
                <a:lnTo>
                  <a:pt x="43260" y="19870"/>
                </a:lnTo>
                <a:lnTo>
                  <a:pt x="43300" y="19950"/>
                </a:lnTo>
                <a:lnTo>
                  <a:pt x="43320" y="20150"/>
                </a:lnTo>
                <a:lnTo>
                  <a:pt x="43330" y="20240"/>
                </a:lnTo>
                <a:lnTo>
                  <a:pt x="43330" y="20300"/>
                </a:lnTo>
                <a:lnTo>
                  <a:pt x="43310" y="20310"/>
                </a:lnTo>
                <a:lnTo>
                  <a:pt x="43250" y="20320"/>
                </a:lnTo>
                <a:lnTo>
                  <a:pt x="43230" y="20330"/>
                </a:lnTo>
                <a:lnTo>
                  <a:pt x="43210" y="20360"/>
                </a:lnTo>
                <a:lnTo>
                  <a:pt x="43180" y="20460"/>
                </a:lnTo>
                <a:lnTo>
                  <a:pt x="43210" y="20480"/>
                </a:lnTo>
                <a:lnTo>
                  <a:pt x="43250" y="20480"/>
                </a:lnTo>
                <a:lnTo>
                  <a:pt x="43910" y="20380"/>
                </a:lnTo>
                <a:lnTo>
                  <a:pt x="43990" y="20350"/>
                </a:lnTo>
                <a:lnTo>
                  <a:pt x="44080" y="20280"/>
                </a:lnTo>
                <a:lnTo>
                  <a:pt x="44110" y="20240"/>
                </a:lnTo>
                <a:lnTo>
                  <a:pt x="44130" y="20200"/>
                </a:lnTo>
                <a:lnTo>
                  <a:pt x="44150" y="20160"/>
                </a:lnTo>
                <a:lnTo>
                  <a:pt x="44170" y="20000"/>
                </a:lnTo>
                <a:lnTo>
                  <a:pt x="44200" y="19910"/>
                </a:lnTo>
                <a:lnTo>
                  <a:pt x="44370" y="19690"/>
                </a:lnTo>
                <a:lnTo>
                  <a:pt x="44700" y="19490"/>
                </a:lnTo>
                <a:lnTo>
                  <a:pt x="45240" y="18830"/>
                </a:lnTo>
                <a:lnTo>
                  <a:pt x="47920" y="18370"/>
                </a:lnTo>
                <a:lnTo>
                  <a:pt x="49130" y="18520"/>
                </a:lnTo>
                <a:lnTo>
                  <a:pt x="50150" y="18900"/>
                </a:lnTo>
                <a:lnTo>
                  <a:pt x="50270" y="19000"/>
                </a:lnTo>
                <a:lnTo>
                  <a:pt x="50360" y="19100"/>
                </a:lnTo>
                <a:lnTo>
                  <a:pt x="50420" y="19130"/>
                </a:lnTo>
                <a:lnTo>
                  <a:pt x="50580" y="19170"/>
                </a:lnTo>
                <a:lnTo>
                  <a:pt x="50640" y="19200"/>
                </a:lnTo>
                <a:lnTo>
                  <a:pt x="50690" y="19250"/>
                </a:lnTo>
                <a:lnTo>
                  <a:pt x="50730" y="19300"/>
                </a:lnTo>
                <a:lnTo>
                  <a:pt x="50810" y="19380"/>
                </a:lnTo>
                <a:lnTo>
                  <a:pt x="50870" y="19400"/>
                </a:lnTo>
                <a:lnTo>
                  <a:pt x="50930" y="19400"/>
                </a:lnTo>
                <a:lnTo>
                  <a:pt x="51120" y="19290"/>
                </a:lnTo>
                <a:lnTo>
                  <a:pt x="51850" y="19080"/>
                </a:lnTo>
                <a:lnTo>
                  <a:pt x="52000" y="19090"/>
                </a:lnTo>
                <a:lnTo>
                  <a:pt x="52450" y="19210"/>
                </a:lnTo>
                <a:lnTo>
                  <a:pt x="53980" y="19240"/>
                </a:lnTo>
                <a:lnTo>
                  <a:pt x="54020" y="19230"/>
                </a:lnTo>
                <a:lnTo>
                  <a:pt x="54210" y="19210"/>
                </a:lnTo>
                <a:lnTo>
                  <a:pt x="54490" y="19080"/>
                </a:lnTo>
                <a:lnTo>
                  <a:pt x="54580" y="19070"/>
                </a:lnTo>
                <a:lnTo>
                  <a:pt x="54650" y="19080"/>
                </a:lnTo>
                <a:lnTo>
                  <a:pt x="54850" y="19240"/>
                </a:lnTo>
                <a:lnTo>
                  <a:pt x="57150" y="19530"/>
                </a:lnTo>
                <a:lnTo>
                  <a:pt x="57460" y="19510"/>
                </a:lnTo>
                <a:lnTo>
                  <a:pt x="57700" y="19290"/>
                </a:lnTo>
                <a:lnTo>
                  <a:pt x="57810" y="19280"/>
                </a:lnTo>
                <a:lnTo>
                  <a:pt x="58100" y="19440"/>
                </a:lnTo>
                <a:lnTo>
                  <a:pt x="58410" y="19540"/>
                </a:lnTo>
                <a:lnTo>
                  <a:pt x="58500" y="19580"/>
                </a:lnTo>
                <a:lnTo>
                  <a:pt x="58620" y="19680"/>
                </a:lnTo>
                <a:lnTo>
                  <a:pt x="59270" y="20060"/>
                </a:lnTo>
                <a:lnTo>
                  <a:pt x="58910" y="20170"/>
                </a:lnTo>
                <a:lnTo>
                  <a:pt x="58160" y="21300"/>
                </a:lnTo>
                <a:lnTo>
                  <a:pt x="58090" y="21440"/>
                </a:lnTo>
                <a:lnTo>
                  <a:pt x="58100" y="21560"/>
                </a:lnTo>
                <a:lnTo>
                  <a:pt x="58100" y="21640"/>
                </a:lnTo>
                <a:lnTo>
                  <a:pt x="58090" y="21700"/>
                </a:lnTo>
                <a:lnTo>
                  <a:pt x="58080" y="21930"/>
                </a:lnTo>
                <a:lnTo>
                  <a:pt x="58070" y="22120"/>
                </a:lnTo>
                <a:lnTo>
                  <a:pt x="58120" y="22360"/>
                </a:lnTo>
                <a:lnTo>
                  <a:pt x="58130" y="22490"/>
                </a:lnTo>
                <a:lnTo>
                  <a:pt x="58060" y="22590"/>
                </a:lnTo>
                <a:lnTo>
                  <a:pt x="57980" y="22690"/>
                </a:lnTo>
                <a:lnTo>
                  <a:pt x="57900" y="22770"/>
                </a:lnTo>
                <a:lnTo>
                  <a:pt x="57850" y="22840"/>
                </a:lnTo>
                <a:lnTo>
                  <a:pt x="57810" y="22900"/>
                </a:lnTo>
                <a:lnTo>
                  <a:pt x="57800" y="23010"/>
                </a:lnTo>
                <a:lnTo>
                  <a:pt x="57800" y="23150"/>
                </a:lnTo>
                <a:lnTo>
                  <a:pt x="57860" y="23440"/>
                </a:lnTo>
                <a:lnTo>
                  <a:pt x="57920" y="23580"/>
                </a:lnTo>
                <a:lnTo>
                  <a:pt x="58050" y="23710"/>
                </a:lnTo>
                <a:lnTo>
                  <a:pt x="58230" y="23740"/>
                </a:lnTo>
                <a:lnTo>
                  <a:pt x="58260" y="23770"/>
                </a:lnTo>
                <a:lnTo>
                  <a:pt x="59080" y="24450"/>
                </a:lnTo>
                <a:lnTo>
                  <a:pt x="59170" y="24620"/>
                </a:lnTo>
                <a:lnTo>
                  <a:pt x="59500" y="25590"/>
                </a:lnTo>
                <a:lnTo>
                  <a:pt x="59610" y="26040"/>
                </a:lnTo>
                <a:lnTo>
                  <a:pt x="59600" y="26080"/>
                </a:lnTo>
                <a:lnTo>
                  <a:pt x="59580" y="26130"/>
                </a:lnTo>
                <a:lnTo>
                  <a:pt x="59570" y="26180"/>
                </a:lnTo>
                <a:lnTo>
                  <a:pt x="59580" y="26230"/>
                </a:lnTo>
                <a:lnTo>
                  <a:pt x="59600" y="26280"/>
                </a:lnTo>
                <a:lnTo>
                  <a:pt x="59660" y="26330"/>
                </a:lnTo>
                <a:lnTo>
                  <a:pt x="59810" y="26410"/>
                </a:lnTo>
                <a:lnTo>
                  <a:pt x="59920" y="26440"/>
                </a:lnTo>
                <a:lnTo>
                  <a:pt x="60090" y="26470"/>
                </a:lnTo>
                <a:lnTo>
                  <a:pt x="60150" y="26480"/>
                </a:lnTo>
                <a:lnTo>
                  <a:pt x="60280" y="26560"/>
                </a:lnTo>
                <a:lnTo>
                  <a:pt x="60420" y="26610"/>
                </a:lnTo>
                <a:lnTo>
                  <a:pt x="60460" y="26640"/>
                </a:lnTo>
                <a:lnTo>
                  <a:pt x="60460" y="26680"/>
                </a:lnTo>
                <a:lnTo>
                  <a:pt x="60420" y="26840"/>
                </a:lnTo>
                <a:lnTo>
                  <a:pt x="60360" y="27160"/>
                </a:lnTo>
                <a:lnTo>
                  <a:pt x="60330" y="27230"/>
                </a:lnTo>
                <a:lnTo>
                  <a:pt x="60300" y="27290"/>
                </a:lnTo>
                <a:lnTo>
                  <a:pt x="60260" y="27350"/>
                </a:lnTo>
                <a:lnTo>
                  <a:pt x="60220" y="27430"/>
                </a:lnTo>
                <a:lnTo>
                  <a:pt x="60180" y="27520"/>
                </a:lnTo>
                <a:lnTo>
                  <a:pt x="60140" y="27650"/>
                </a:lnTo>
                <a:lnTo>
                  <a:pt x="60020" y="28220"/>
                </a:lnTo>
                <a:lnTo>
                  <a:pt x="59980" y="28320"/>
                </a:lnTo>
                <a:lnTo>
                  <a:pt x="59890" y="28460"/>
                </a:lnTo>
                <a:lnTo>
                  <a:pt x="59830" y="28580"/>
                </a:lnTo>
                <a:lnTo>
                  <a:pt x="59790" y="28690"/>
                </a:lnTo>
                <a:lnTo>
                  <a:pt x="59760" y="28850"/>
                </a:lnTo>
                <a:lnTo>
                  <a:pt x="59770" y="28940"/>
                </a:lnTo>
                <a:lnTo>
                  <a:pt x="59790" y="29030"/>
                </a:lnTo>
                <a:lnTo>
                  <a:pt x="59840" y="29140"/>
                </a:lnTo>
                <a:lnTo>
                  <a:pt x="59860" y="29210"/>
                </a:lnTo>
                <a:lnTo>
                  <a:pt x="59860" y="29280"/>
                </a:lnTo>
                <a:lnTo>
                  <a:pt x="59850" y="29340"/>
                </a:lnTo>
                <a:lnTo>
                  <a:pt x="59840" y="29400"/>
                </a:lnTo>
                <a:lnTo>
                  <a:pt x="59880" y="29480"/>
                </a:lnTo>
                <a:lnTo>
                  <a:pt x="59960" y="29550"/>
                </a:lnTo>
                <a:lnTo>
                  <a:pt x="60240" y="29730"/>
                </a:lnTo>
                <a:lnTo>
                  <a:pt x="60280" y="29770"/>
                </a:lnTo>
                <a:lnTo>
                  <a:pt x="60260" y="29810"/>
                </a:lnTo>
                <a:lnTo>
                  <a:pt x="60230" y="29860"/>
                </a:lnTo>
                <a:lnTo>
                  <a:pt x="60210" y="29900"/>
                </a:lnTo>
                <a:lnTo>
                  <a:pt x="60200" y="29940"/>
                </a:lnTo>
                <a:lnTo>
                  <a:pt x="60210" y="29960"/>
                </a:lnTo>
                <a:lnTo>
                  <a:pt x="60280" y="29970"/>
                </a:lnTo>
                <a:lnTo>
                  <a:pt x="60950" y="29920"/>
                </a:lnTo>
                <a:lnTo>
                  <a:pt x="61200" y="29950"/>
                </a:lnTo>
                <a:lnTo>
                  <a:pt x="61330" y="29940"/>
                </a:lnTo>
                <a:lnTo>
                  <a:pt x="61610" y="29790"/>
                </a:lnTo>
                <a:lnTo>
                  <a:pt x="61730" y="29750"/>
                </a:lnTo>
                <a:lnTo>
                  <a:pt x="62080" y="29740"/>
                </a:lnTo>
                <a:lnTo>
                  <a:pt x="62340" y="29940"/>
                </a:lnTo>
                <a:lnTo>
                  <a:pt x="62350" y="29950"/>
                </a:lnTo>
                <a:lnTo>
                  <a:pt x="61870" y="30460"/>
                </a:lnTo>
                <a:lnTo>
                  <a:pt x="61630" y="30780"/>
                </a:lnTo>
                <a:lnTo>
                  <a:pt x="61440" y="31150"/>
                </a:lnTo>
                <a:lnTo>
                  <a:pt x="60820" y="33060"/>
                </a:lnTo>
                <a:lnTo>
                  <a:pt x="60490" y="33750"/>
                </a:lnTo>
                <a:lnTo>
                  <a:pt x="60090" y="34360"/>
                </a:lnTo>
                <a:lnTo>
                  <a:pt x="59630" y="34830"/>
                </a:lnTo>
                <a:lnTo>
                  <a:pt x="59260" y="35020"/>
                </a:lnTo>
                <a:lnTo>
                  <a:pt x="59070" y="34940"/>
                </a:lnTo>
                <a:lnTo>
                  <a:pt x="58890" y="34740"/>
                </a:lnTo>
                <a:lnTo>
                  <a:pt x="58570" y="34580"/>
                </a:lnTo>
                <a:lnTo>
                  <a:pt x="58390" y="34660"/>
                </a:lnTo>
                <a:lnTo>
                  <a:pt x="57910" y="35110"/>
                </a:lnTo>
                <a:lnTo>
                  <a:pt x="57640" y="35230"/>
                </a:lnTo>
                <a:lnTo>
                  <a:pt x="57360" y="35200"/>
                </a:lnTo>
                <a:lnTo>
                  <a:pt x="57200" y="35140"/>
                </a:lnTo>
                <a:lnTo>
                  <a:pt x="57060" y="35160"/>
                </a:lnTo>
                <a:lnTo>
                  <a:pt x="56860" y="35400"/>
                </a:lnTo>
                <a:lnTo>
                  <a:pt x="56800" y="35570"/>
                </a:lnTo>
                <a:lnTo>
                  <a:pt x="56710" y="36000"/>
                </a:lnTo>
                <a:lnTo>
                  <a:pt x="56600" y="36210"/>
                </a:lnTo>
                <a:lnTo>
                  <a:pt x="56460" y="36320"/>
                </a:lnTo>
                <a:lnTo>
                  <a:pt x="56160" y="36440"/>
                </a:lnTo>
                <a:lnTo>
                  <a:pt x="55530" y="36830"/>
                </a:lnTo>
                <a:lnTo>
                  <a:pt x="55470" y="36860"/>
                </a:lnTo>
                <a:lnTo>
                  <a:pt x="54870" y="37050"/>
                </a:lnTo>
                <a:lnTo>
                  <a:pt x="54500" y="37280"/>
                </a:lnTo>
                <a:lnTo>
                  <a:pt x="53780" y="37950"/>
                </a:lnTo>
                <a:lnTo>
                  <a:pt x="53400" y="38090"/>
                </a:lnTo>
                <a:lnTo>
                  <a:pt x="53070" y="37960"/>
                </a:lnTo>
                <a:lnTo>
                  <a:pt x="52460" y="37410"/>
                </a:lnTo>
                <a:lnTo>
                  <a:pt x="52070" y="37290"/>
                </a:lnTo>
                <a:lnTo>
                  <a:pt x="51490" y="37510"/>
                </a:lnTo>
                <a:lnTo>
                  <a:pt x="51340" y="37490"/>
                </a:lnTo>
                <a:lnTo>
                  <a:pt x="51190" y="37260"/>
                </a:lnTo>
                <a:lnTo>
                  <a:pt x="51230" y="37060"/>
                </a:lnTo>
                <a:lnTo>
                  <a:pt x="51320" y="36850"/>
                </a:lnTo>
                <a:lnTo>
                  <a:pt x="51310" y="36620"/>
                </a:lnTo>
                <a:lnTo>
                  <a:pt x="51030" y="36270"/>
                </a:lnTo>
                <a:lnTo>
                  <a:pt x="50650" y="36210"/>
                </a:lnTo>
                <a:lnTo>
                  <a:pt x="49920" y="36350"/>
                </a:lnTo>
                <a:lnTo>
                  <a:pt x="49760" y="36270"/>
                </a:lnTo>
                <a:lnTo>
                  <a:pt x="49410" y="35840"/>
                </a:lnTo>
                <a:lnTo>
                  <a:pt x="49230" y="35690"/>
                </a:lnTo>
                <a:lnTo>
                  <a:pt x="49070" y="35640"/>
                </a:lnTo>
                <a:lnTo>
                  <a:pt x="48900" y="35630"/>
                </a:lnTo>
                <a:lnTo>
                  <a:pt x="47430" y="36030"/>
                </a:lnTo>
                <a:lnTo>
                  <a:pt x="47160" y="36190"/>
                </a:lnTo>
                <a:lnTo>
                  <a:pt x="46980" y="36530"/>
                </a:lnTo>
                <a:lnTo>
                  <a:pt x="46830" y="37460"/>
                </a:lnTo>
                <a:lnTo>
                  <a:pt x="46640" y="37840"/>
                </a:lnTo>
                <a:lnTo>
                  <a:pt x="46640" y="37850"/>
                </a:lnTo>
                <a:lnTo>
                  <a:pt x="46630" y="37860"/>
                </a:lnTo>
                <a:lnTo>
                  <a:pt x="46640" y="37880"/>
                </a:lnTo>
                <a:lnTo>
                  <a:pt x="46640" y="37890"/>
                </a:lnTo>
                <a:lnTo>
                  <a:pt x="46670" y="38020"/>
                </a:lnTo>
                <a:lnTo>
                  <a:pt x="46680" y="38150"/>
                </a:lnTo>
                <a:lnTo>
                  <a:pt x="46670" y="38280"/>
                </a:lnTo>
                <a:lnTo>
                  <a:pt x="46640" y="38400"/>
                </a:lnTo>
                <a:lnTo>
                  <a:pt x="45790" y="39010"/>
                </a:lnTo>
                <a:lnTo>
                  <a:pt x="43630" y="38970"/>
                </a:lnTo>
                <a:lnTo>
                  <a:pt x="42680" y="39580"/>
                </a:lnTo>
                <a:lnTo>
                  <a:pt x="42510" y="39610"/>
                </a:lnTo>
                <a:lnTo>
                  <a:pt x="40530" y="39370"/>
                </a:lnTo>
                <a:lnTo>
                  <a:pt x="39570" y="39510"/>
                </a:lnTo>
                <a:lnTo>
                  <a:pt x="39260" y="39500"/>
                </a:lnTo>
                <a:lnTo>
                  <a:pt x="39260" y="39490"/>
                </a:lnTo>
                <a:lnTo>
                  <a:pt x="39240" y="39270"/>
                </a:lnTo>
                <a:lnTo>
                  <a:pt x="39230" y="38970"/>
                </a:lnTo>
                <a:lnTo>
                  <a:pt x="39260" y="38890"/>
                </a:lnTo>
                <a:lnTo>
                  <a:pt x="39440" y="38630"/>
                </a:lnTo>
                <a:lnTo>
                  <a:pt x="39490" y="38510"/>
                </a:lnTo>
                <a:lnTo>
                  <a:pt x="39540" y="38440"/>
                </a:lnTo>
                <a:lnTo>
                  <a:pt x="39600" y="38380"/>
                </a:lnTo>
                <a:lnTo>
                  <a:pt x="39680" y="38330"/>
                </a:lnTo>
                <a:lnTo>
                  <a:pt x="39750" y="38270"/>
                </a:lnTo>
                <a:lnTo>
                  <a:pt x="39840" y="38170"/>
                </a:lnTo>
                <a:lnTo>
                  <a:pt x="39960" y="38010"/>
                </a:lnTo>
                <a:lnTo>
                  <a:pt x="40010" y="37850"/>
                </a:lnTo>
                <a:lnTo>
                  <a:pt x="40020" y="37680"/>
                </a:lnTo>
                <a:lnTo>
                  <a:pt x="39930" y="37240"/>
                </a:lnTo>
                <a:lnTo>
                  <a:pt x="39920" y="37120"/>
                </a:lnTo>
                <a:lnTo>
                  <a:pt x="39970" y="36940"/>
                </a:lnTo>
                <a:lnTo>
                  <a:pt x="40000" y="36840"/>
                </a:lnTo>
                <a:lnTo>
                  <a:pt x="40030" y="36770"/>
                </a:lnTo>
                <a:lnTo>
                  <a:pt x="40100" y="36670"/>
                </a:lnTo>
                <a:lnTo>
                  <a:pt x="40120" y="36620"/>
                </a:lnTo>
                <a:lnTo>
                  <a:pt x="40120" y="36580"/>
                </a:lnTo>
                <a:lnTo>
                  <a:pt x="40120" y="36500"/>
                </a:lnTo>
                <a:lnTo>
                  <a:pt x="40130" y="36460"/>
                </a:lnTo>
                <a:lnTo>
                  <a:pt x="40110" y="36400"/>
                </a:lnTo>
                <a:lnTo>
                  <a:pt x="40090" y="36360"/>
                </a:lnTo>
                <a:lnTo>
                  <a:pt x="39870" y="36120"/>
                </a:lnTo>
                <a:lnTo>
                  <a:pt x="39620" y="36360"/>
                </a:lnTo>
                <a:lnTo>
                  <a:pt x="39530" y="36420"/>
                </a:lnTo>
                <a:lnTo>
                  <a:pt x="39450" y="36460"/>
                </a:lnTo>
                <a:lnTo>
                  <a:pt x="39370" y="36470"/>
                </a:lnTo>
                <a:lnTo>
                  <a:pt x="39320" y="36470"/>
                </a:lnTo>
                <a:lnTo>
                  <a:pt x="39220" y="36450"/>
                </a:lnTo>
                <a:lnTo>
                  <a:pt x="39180" y="36460"/>
                </a:lnTo>
                <a:lnTo>
                  <a:pt x="39120" y="36480"/>
                </a:lnTo>
                <a:lnTo>
                  <a:pt x="38860" y="36550"/>
                </a:lnTo>
                <a:lnTo>
                  <a:pt x="38630" y="36660"/>
                </a:lnTo>
                <a:lnTo>
                  <a:pt x="38550" y="36690"/>
                </a:lnTo>
                <a:lnTo>
                  <a:pt x="38440" y="36710"/>
                </a:lnTo>
                <a:lnTo>
                  <a:pt x="38310" y="36750"/>
                </a:lnTo>
                <a:lnTo>
                  <a:pt x="38250" y="36790"/>
                </a:lnTo>
                <a:lnTo>
                  <a:pt x="38190" y="36820"/>
                </a:lnTo>
                <a:lnTo>
                  <a:pt x="38080" y="36850"/>
                </a:lnTo>
                <a:lnTo>
                  <a:pt x="38020" y="36890"/>
                </a:lnTo>
                <a:lnTo>
                  <a:pt x="37970" y="36950"/>
                </a:lnTo>
                <a:lnTo>
                  <a:pt x="37920" y="37050"/>
                </a:lnTo>
                <a:lnTo>
                  <a:pt x="37900" y="37130"/>
                </a:lnTo>
                <a:lnTo>
                  <a:pt x="37900" y="37180"/>
                </a:lnTo>
                <a:lnTo>
                  <a:pt x="37890" y="37200"/>
                </a:lnTo>
                <a:lnTo>
                  <a:pt x="37870" y="37220"/>
                </a:lnTo>
                <a:lnTo>
                  <a:pt x="37840" y="37220"/>
                </a:lnTo>
                <a:lnTo>
                  <a:pt x="37740" y="37210"/>
                </a:lnTo>
                <a:lnTo>
                  <a:pt x="37670" y="37210"/>
                </a:lnTo>
                <a:lnTo>
                  <a:pt x="37520" y="37260"/>
                </a:lnTo>
                <a:lnTo>
                  <a:pt x="37440" y="37270"/>
                </a:lnTo>
                <a:lnTo>
                  <a:pt x="37360" y="37260"/>
                </a:lnTo>
                <a:lnTo>
                  <a:pt x="37230" y="37220"/>
                </a:lnTo>
                <a:lnTo>
                  <a:pt x="37180" y="37220"/>
                </a:lnTo>
                <a:lnTo>
                  <a:pt x="37100" y="37230"/>
                </a:lnTo>
                <a:lnTo>
                  <a:pt x="37050" y="37230"/>
                </a:lnTo>
                <a:lnTo>
                  <a:pt x="36990" y="37210"/>
                </a:lnTo>
                <a:lnTo>
                  <a:pt x="36910" y="37170"/>
                </a:lnTo>
                <a:lnTo>
                  <a:pt x="36600" y="36930"/>
                </a:lnTo>
                <a:lnTo>
                  <a:pt x="36530" y="36890"/>
                </a:lnTo>
                <a:lnTo>
                  <a:pt x="36450" y="36870"/>
                </a:lnTo>
                <a:lnTo>
                  <a:pt x="36370" y="36860"/>
                </a:lnTo>
                <a:lnTo>
                  <a:pt x="36300" y="36860"/>
                </a:lnTo>
                <a:lnTo>
                  <a:pt x="36250" y="36890"/>
                </a:lnTo>
                <a:lnTo>
                  <a:pt x="36210" y="36940"/>
                </a:lnTo>
                <a:lnTo>
                  <a:pt x="36170" y="37020"/>
                </a:lnTo>
                <a:lnTo>
                  <a:pt x="36140" y="37070"/>
                </a:lnTo>
                <a:lnTo>
                  <a:pt x="36100" y="37100"/>
                </a:lnTo>
                <a:lnTo>
                  <a:pt x="36060" y="37110"/>
                </a:lnTo>
                <a:lnTo>
                  <a:pt x="36010" y="37100"/>
                </a:lnTo>
                <a:lnTo>
                  <a:pt x="35980" y="37070"/>
                </a:lnTo>
                <a:lnTo>
                  <a:pt x="35930" y="37000"/>
                </a:lnTo>
                <a:lnTo>
                  <a:pt x="35900" y="36900"/>
                </a:lnTo>
                <a:lnTo>
                  <a:pt x="35870" y="36780"/>
                </a:lnTo>
                <a:lnTo>
                  <a:pt x="35870" y="36640"/>
                </a:lnTo>
                <a:lnTo>
                  <a:pt x="35900" y="36530"/>
                </a:lnTo>
                <a:lnTo>
                  <a:pt x="35990" y="36410"/>
                </a:lnTo>
                <a:lnTo>
                  <a:pt x="36090" y="36310"/>
                </a:lnTo>
                <a:lnTo>
                  <a:pt x="36160" y="36220"/>
                </a:lnTo>
                <a:lnTo>
                  <a:pt x="36230" y="36190"/>
                </a:lnTo>
                <a:lnTo>
                  <a:pt x="36250" y="36150"/>
                </a:lnTo>
                <a:lnTo>
                  <a:pt x="36250" y="36070"/>
                </a:lnTo>
                <a:lnTo>
                  <a:pt x="36190" y="35920"/>
                </a:lnTo>
                <a:lnTo>
                  <a:pt x="36060" y="35680"/>
                </a:lnTo>
                <a:lnTo>
                  <a:pt x="36030" y="35590"/>
                </a:lnTo>
                <a:lnTo>
                  <a:pt x="36040" y="35530"/>
                </a:lnTo>
                <a:lnTo>
                  <a:pt x="36100" y="35480"/>
                </a:lnTo>
                <a:lnTo>
                  <a:pt x="36120" y="35440"/>
                </a:lnTo>
                <a:lnTo>
                  <a:pt x="36120" y="35410"/>
                </a:lnTo>
                <a:lnTo>
                  <a:pt x="35980" y="35250"/>
                </a:lnTo>
                <a:lnTo>
                  <a:pt x="35990" y="35170"/>
                </a:lnTo>
                <a:lnTo>
                  <a:pt x="36040" y="35050"/>
                </a:lnTo>
                <a:lnTo>
                  <a:pt x="36230" y="34810"/>
                </a:lnTo>
                <a:lnTo>
                  <a:pt x="36420" y="34610"/>
                </a:lnTo>
                <a:lnTo>
                  <a:pt x="36470" y="34500"/>
                </a:lnTo>
                <a:lnTo>
                  <a:pt x="36500" y="34410"/>
                </a:lnTo>
                <a:lnTo>
                  <a:pt x="36640" y="33730"/>
                </a:lnTo>
                <a:lnTo>
                  <a:pt x="36010" y="32290"/>
                </a:lnTo>
                <a:lnTo>
                  <a:pt x="35910" y="32170"/>
                </a:lnTo>
                <a:lnTo>
                  <a:pt x="35500" y="31820"/>
                </a:lnTo>
                <a:lnTo>
                  <a:pt x="35040" y="31140"/>
                </a:lnTo>
                <a:lnTo>
                  <a:pt x="34850" y="31090"/>
                </a:lnTo>
                <a:lnTo>
                  <a:pt x="34780" y="31120"/>
                </a:lnTo>
                <a:lnTo>
                  <a:pt x="34690" y="31180"/>
                </a:lnTo>
                <a:lnTo>
                  <a:pt x="34540" y="31360"/>
                </a:lnTo>
                <a:lnTo>
                  <a:pt x="34310" y="31590"/>
                </a:lnTo>
                <a:lnTo>
                  <a:pt x="34260" y="31650"/>
                </a:lnTo>
                <a:lnTo>
                  <a:pt x="34210" y="31750"/>
                </a:lnTo>
                <a:lnTo>
                  <a:pt x="34110" y="31850"/>
                </a:lnTo>
                <a:lnTo>
                  <a:pt x="34090" y="31900"/>
                </a:lnTo>
                <a:lnTo>
                  <a:pt x="34090" y="31960"/>
                </a:lnTo>
                <a:lnTo>
                  <a:pt x="34070" y="32010"/>
                </a:lnTo>
                <a:lnTo>
                  <a:pt x="34040" y="32070"/>
                </a:lnTo>
                <a:lnTo>
                  <a:pt x="33970" y="32140"/>
                </a:lnTo>
                <a:lnTo>
                  <a:pt x="33950" y="32220"/>
                </a:lnTo>
                <a:lnTo>
                  <a:pt x="33950" y="32300"/>
                </a:lnTo>
                <a:lnTo>
                  <a:pt x="33930" y="32350"/>
                </a:lnTo>
                <a:lnTo>
                  <a:pt x="33890" y="32420"/>
                </a:lnTo>
                <a:lnTo>
                  <a:pt x="33380" y="32580"/>
                </a:lnTo>
                <a:lnTo>
                  <a:pt x="32380" y="32740"/>
                </a:lnTo>
                <a:lnTo>
                  <a:pt x="32180" y="32810"/>
                </a:lnTo>
                <a:lnTo>
                  <a:pt x="32050" y="32950"/>
                </a:lnTo>
                <a:lnTo>
                  <a:pt x="31940" y="33120"/>
                </a:lnTo>
                <a:lnTo>
                  <a:pt x="31910" y="33160"/>
                </a:lnTo>
                <a:lnTo>
                  <a:pt x="31800" y="33260"/>
                </a:lnTo>
                <a:lnTo>
                  <a:pt x="31750" y="33310"/>
                </a:lnTo>
                <a:lnTo>
                  <a:pt x="31700" y="33410"/>
                </a:lnTo>
                <a:lnTo>
                  <a:pt x="31630" y="33410"/>
                </a:lnTo>
                <a:lnTo>
                  <a:pt x="31470" y="33140"/>
                </a:lnTo>
                <a:lnTo>
                  <a:pt x="31550" y="33030"/>
                </a:lnTo>
                <a:lnTo>
                  <a:pt x="31680" y="32890"/>
                </a:lnTo>
                <a:lnTo>
                  <a:pt x="31720" y="32840"/>
                </a:lnTo>
                <a:lnTo>
                  <a:pt x="31750" y="32780"/>
                </a:lnTo>
                <a:lnTo>
                  <a:pt x="31770" y="32710"/>
                </a:lnTo>
                <a:lnTo>
                  <a:pt x="31780" y="32660"/>
                </a:lnTo>
                <a:lnTo>
                  <a:pt x="31810" y="32610"/>
                </a:lnTo>
                <a:lnTo>
                  <a:pt x="31920" y="32520"/>
                </a:lnTo>
                <a:lnTo>
                  <a:pt x="31970" y="32460"/>
                </a:lnTo>
                <a:lnTo>
                  <a:pt x="32030" y="32360"/>
                </a:lnTo>
                <a:lnTo>
                  <a:pt x="32080" y="32240"/>
                </a:lnTo>
                <a:lnTo>
                  <a:pt x="32110" y="32100"/>
                </a:lnTo>
                <a:lnTo>
                  <a:pt x="32130" y="31940"/>
                </a:lnTo>
                <a:lnTo>
                  <a:pt x="32110" y="31750"/>
                </a:lnTo>
                <a:lnTo>
                  <a:pt x="32040" y="31430"/>
                </a:lnTo>
                <a:lnTo>
                  <a:pt x="31920" y="31200"/>
                </a:lnTo>
                <a:lnTo>
                  <a:pt x="31840" y="31100"/>
                </a:lnTo>
                <a:lnTo>
                  <a:pt x="31760" y="31080"/>
                </a:lnTo>
                <a:lnTo>
                  <a:pt x="31720" y="31070"/>
                </a:lnTo>
                <a:lnTo>
                  <a:pt x="31680" y="31040"/>
                </a:lnTo>
                <a:lnTo>
                  <a:pt x="31670" y="30960"/>
                </a:lnTo>
                <a:lnTo>
                  <a:pt x="31690" y="30820"/>
                </a:lnTo>
                <a:lnTo>
                  <a:pt x="31690" y="30680"/>
                </a:lnTo>
                <a:lnTo>
                  <a:pt x="31650" y="30540"/>
                </a:lnTo>
                <a:lnTo>
                  <a:pt x="31510" y="30300"/>
                </a:lnTo>
                <a:lnTo>
                  <a:pt x="31460" y="30170"/>
                </a:lnTo>
                <a:lnTo>
                  <a:pt x="31480" y="30010"/>
                </a:lnTo>
                <a:lnTo>
                  <a:pt x="31520" y="29940"/>
                </a:lnTo>
                <a:lnTo>
                  <a:pt x="31650" y="29760"/>
                </a:lnTo>
                <a:lnTo>
                  <a:pt x="31670" y="29720"/>
                </a:lnTo>
                <a:lnTo>
                  <a:pt x="31660" y="29690"/>
                </a:lnTo>
                <a:lnTo>
                  <a:pt x="31570" y="29670"/>
                </a:lnTo>
                <a:lnTo>
                  <a:pt x="31540" y="29640"/>
                </a:lnTo>
                <a:lnTo>
                  <a:pt x="31540" y="29570"/>
                </a:lnTo>
                <a:lnTo>
                  <a:pt x="31560" y="29420"/>
                </a:lnTo>
                <a:lnTo>
                  <a:pt x="31580" y="29310"/>
                </a:lnTo>
                <a:lnTo>
                  <a:pt x="31580" y="29190"/>
                </a:lnTo>
                <a:lnTo>
                  <a:pt x="31550" y="29080"/>
                </a:lnTo>
                <a:lnTo>
                  <a:pt x="31490" y="29010"/>
                </a:lnTo>
                <a:lnTo>
                  <a:pt x="31360" y="28970"/>
                </a:lnTo>
                <a:lnTo>
                  <a:pt x="31220" y="28970"/>
                </a:lnTo>
                <a:lnTo>
                  <a:pt x="30830" y="29050"/>
                </a:lnTo>
                <a:lnTo>
                  <a:pt x="30790" y="29020"/>
                </a:lnTo>
                <a:lnTo>
                  <a:pt x="30810" y="28930"/>
                </a:lnTo>
                <a:lnTo>
                  <a:pt x="30910" y="28740"/>
                </a:lnTo>
                <a:lnTo>
                  <a:pt x="31150" y="28460"/>
                </a:lnTo>
                <a:lnTo>
                  <a:pt x="31180" y="28400"/>
                </a:lnTo>
                <a:lnTo>
                  <a:pt x="31150" y="28320"/>
                </a:lnTo>
                <a:lnTo>
                  <a:pt x="31040" y="28250"/>
                </a:lnTo>
                <a:lnTo>
                  <a:pt x="30810" y="27890"/>
                </a:lnTo>
                <a:lnTo>
                  <a:pt x="30990" y="27500"/>
                </a:lnTo>
                <a:lnTo>
                  <a:pt x="32550" y="27300"/>
                </a:lnTo>
                <a:lnTo>
                  <a:pt x="32560" y="27250"/>
                </a:lnTo>
                <a:lnTo>
                  <a:pt x="32570" y="27210"/>
                </a:lnTo>
                <a:lnTo>
                  <a:pt x="32620" y="27050"/>
                </a:lnTo>
                <a:lnTo>
                  <a:pt x="32630" y="27010"/>
                </a:lnTo>
                <a:lnTo>
                  <a:pt x="32630" y="26970"/>
                </a:lnTo>
                <a:lnTo>
                  <a:pt x="32630" y="26940"/>
                </a:lnTo>
                <a:lnTo>
                  <a:pt x="32630" y="26900"/>
                </a:lnTo>
                <a:lnTo>
                  <a:pt x="32640" y="26850"/>
                </a:lnTo>
                <a:lnTo>
                  <a:pt x="32660" y="26780"/>
                </a:lnTo>
                <a:lnTo>
                  <a:pt x="32700" y="26710"/>
                </a:lnTo>
                <a:lnTo>
                  <a:pt x="32780" y="26600"/>
                </a:lnTo>
                <a:lnTo>
                  <a:pt x="33010" y="26320"/>
                </a:lnTo>
                <a:lnTo>
                  <a:pt x="33440" y="25700"/>
                </a:lnTo>
                <a:lnTo>
                  <a:pt x="34310" y="25940"/>
                </a:lnTo>
                <a:lnTo>
                  <a:pt x="34400" y="25940"/>
                </a:lnTo>
                <a:lnTo>
                  <a:pt x="34510" y="25910"/>
                </a:lnTo>
                <a:lnTo>
                  <a:pt x="34510" y="25810"/>
                </a:lnTo>
                <a:lnTo>
                  <a:pt x="34480" y="25600"/>
                </a:lnTo>
                <a:lnTo>
                  <a:pt x="34500" y="25550"/>
                </a:lnTo>
                <a:lnTo>
                  <a:pt x="34560" y="25490"/>
                </a:lnTo>
                <a:lnTo>
                  <a:pt x="34790" y="25290"/>
                </a:lnTo>
                <a:lnTo>
                  <a:pt x="34850" y="25210"/>
                </a:lnTo>
                <a:lnTo>
                  <a:pt x="35230" y="24490"/>
                </a:lnTo>
                <a:lnTo>
                  <a:pt x="35300" y="24390"/>
                </a:lnTo>
                <a:lnTo>
                  <a:pt x="35390" y="24340"/>
                </a:lnTo>
                <a:lnTo>
                  <a:pt x="35630" y="24330"/>
                </a:lnTo>
                <a:lnTo>
                  <a:pt x="35700" y="24310"/>
                </a:lnTo>
                <a:lnTo>
                  <a:pt x="35760" y="24270"/>
                </a:lnTo>
                <a:lnTo>
                  <a:pt x="35980" y="23930"/>
                </a:lnTo>
                <a:lnTo>
                  <a:pt x="36170" y="23530"/>
                </a:lnTo>
                <a:lnTo>
                  <a:pt x="36230" y="23450"/>
                </a:lnTo>
                <a:lnTo>
                  <a:pt x="36260" y="23390"/>
                </a:lnTo>
                <a:lnTo>
                  <a:pt x="36280" y="23340"/>
                </a:lnTo>
                <a:lnTo>
                  <a:pt x="36290" y="23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Nitriansky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18510" y="46450"/>
                </a:moveTo>
                <a:lnTo>
                  <a:pt x="18510" y="46440"/>
                </a:lnTo>
                <a:lnTo>
                  <a:pt x="18640" y="46310"/>
                </a:lnTo>
                <a:lnTo>
                  <a:pt x="18700" y="46140"/>
                </a:lnTo>
                <a:lnTo>
                  <a:pt x="18810" y="45580"/>
                </a:lnTo>
                <a:lnTo>
                  <a:pt x="18850" y="45500"/>
                </a:lnTo>
                <a:lnTo>
                  <a:pt x="18880" y="45460"/>
                </a:lnTo>
                <a:lnTo>
                  <a:pt x="18920" y="45470"/>
                </a:lnTo>
                <a:lnTo>
                  <a:pt x="18990" y="45510"/>
                </a:lnTo>
                <a:lnTo>
                  <a:pt x="19020" y="45510"/>
                </a:lnTo>
                <a:lnTo>
                  <a:pt x="19050" y="45510"/>
                </a:lnTo>
                <a:lnTo>
                  <a:pt x="19090" y="45520"/>
                </a:lnTo>
                <a:lnTo>
                  <a:pt x="19120" y="45530"/>
                </a:lnTo>
                <a:lnTo>
                  <a:pt x="19220" y="45510"/>
                </a:lnTo>
                <a:lnTo>
                  <a:pt x="19350" y="45440"/>
                </a:lnTo>
                <a:lnTo>
                  <a:pt x="19650" y="45200"/>
                </a:lnTo>
                <a:lnTo>
                  <a:pt x="19760" y="45090"/>
                </a:lnTo>
                <a:lnTo>
                  <a:pt x="19830" y="44990"/>
                </a:lnTo>
                <a:lnTo>
                  <a:pt x="19840" y="44480"/>
                </a:lnTo>
                <a:lnTo>
                  <a:pt x="19890" y="44320"/>
                </a:lnTo>
                <a:lnTo>
                  <a:pt x="19950" y="44210"/>
                </a:lnTo>
                <a:lnTo>
                  <a:pt x="20040" y="44110"/>
                </a:lnTo>
                <a:lnTo>
                  <a:pt x="20090" y="44070"/>
                </a:lnTo>
                <a:lnTo>
                  <a:pt x="20130" y="44060"/>
                </a:lnTo>
                <a:lnTo>
                  <a:pt x="20160" y="44070"/>
                </a:lnTo>
                <a:lnTo>
                  <a:pt x="20220" y="44030"/>
                </a:lnTo>
                <a:lnTo>
                  <a:pt x="20340" y="43940"/>
                </a:lnTo>
                <a:lnTo>
                  <a:pt x="20520" y="43680"/>
                </a:lnTo>
                <a:lnTo>
                  <a:pt x="20900" y="43340"/>
                </a:lnTo>
                <a:lnTo>
                  <a:pt x="21170" y="43170"/>
                </a:lnTo>
                <a:lnTo>
                  <a:pt x="21270" y="43070"/>
                </a:lnTo>
                <a:lnTo>
                  <a:pt x="21290" y="42980"/>
                </a:lnTo>
                <a:lnTo>
                  <a:pt x="21240" y="42870"/>
                </a:lnTo>
                <a:lnTo>
                  <a:pt x="21140" y="42690"/>
                </a:lnTo>
                <a:lnTo>
                  <a:pt x="21170" y="42410"/>
                </a:lnTo>
                <a:lnTo>
                  <a:pt x="21200" y="42330"/>
                </a:lnTo>
                <a:lnTo>
                  <a:pt x="21220" y="42250"/>
                </a:lnTo>
                <a:lnTo>
                  <a:pt x="21230" y="42160"/>
                </a:lnTo>
                <a:lnTo>
                  <a:pt x="21210" y="42070"/>
                </a:lnTo>
                <a:lnTo>
                  <a:pt x="21190" y="42000"/>
                </a:lnTo>
                <a:lnTo>
                  <a:pt x="21070" y="41890"/>
                </a:lnTo>
                <a:lnTo>
                  <a:pt x="21110" y="41280"/>
                </a:lnTo>
                <a:lnTo>
                  <a:pt x="21000" y="40450"/>
                </a:lnTo>
                <a:lnTo>
                  <a:pt x="21080" y="39930"/>
                </a:lnTo>
                <a:lnTo>
                  <a:pt x="21070" y="39800"/>
                </a:lnTo>
                <a:lnTo>
                  <a:pt x="21030" y="39710"/>
                </a:lnTo>
                <a:lnTo>
                  <a:pt x="20990" y="39670"/>
                </a:lnTo>
                <a:lnTo>
                  <a:pt x="20950" y="39660"/>
                </a:lnTo>
                <a:lnTo>
                  <a:pt x="20900" y="39660"/>
                </a:lnTo>
                <a:lnTo>
                  <a:pt x="20870" y="39660"/>
                </a:lnTo>
                <a:lnTo>
                  <a:pt x="20800" y="39630"/>
                </a:lnTo>
                <a:lnTo>
                  <a:pt x="20690" y="39620"/>
                </a:lnTo>
                <a:lnTo>
                  <a:pt x="20640" y="39600"/>
                </a:lnTo>
                <a:lnTo>
                  <a:pt x="20570" y="39540"/>
                </a:lnTo>
                <a:lnTo>
                  <a:pt x="20540" y="39500"/>
                </a:lnTo>
                <a:lnTo>
                  <a:pt x="20550" y="39440"/>
                </a:lnTo>
                <a:lnTo>
                  <a:pt x="20610" y="39250"/>
                </a:lnTo>
                <a:lnTo>
                  <a:pt x="20580" y="39170"/>
                </a:lnTo>
                <a:lnTo>
                  <a:pt x="20530" y="39140"/>
                </a:lnTo>
                <a:lnTo>
                  <a:pt x="20430" y="39150"/>
                </a:lnTo>
                <a:lnTo>
                  <a:pt x="20170" y="39250"/>
                </a:lnTo>
                <a:lnTo>
                  <a:pt x="20090" y="39250"/>
                </a:lnTo>
                <a:lnTo>
                  <a:pt x="20020" y="39230"/>
                </a:lnTo>
                <a:lnTo>
                  <a:pt x="19910" y="39140"/>
                </a:lnTo>
                <a:lnTo>
                  <a:pt x="19860" y="39080"/>
                </a:lnTo>
                <a:lnTo>
                  <a:pt x="19850" y="39000"/>
                </a:lnTo>
                <a:lnTo>
                  <a:pt x="19880" y="38910"/>
                </a:lnTo>
                <a:lnTo>
                  <a:pt x="20010" y="38580"/>
                </a:lnTo>
                <a:lnTo>
                  <a:pt x="20020" y="38390"/>
                </a:lnTo>
                <a:lnTo>
                  <a:pt x="19930" y="38220"/>
                </a:lnTo>
                <a:lnTo>
                  <a:pt x="19230" y="37440"/>
                </a:lnTo>
                <a:lnTo>
                  <a:pt x="19230" y="37360"/>
                </a:lnTo>
                <a:lnTo>
                  <a:pt x="19290" y="37290"/>
                </a:lnTo>
                <a:lnTo>
                  <a:pt x="19550" y="37180"/>
                </a:lnTo>
                <a:lnTo>
                  <a:pt x="19630" y="37170"/>
                </a:lnTo>
                <a:lnTo>
                  <a:pt x="19690" y="37180"/>
                </a:lnTo>
                <a:lnTo>
                  <a:pt x="19800" y="37240"/>
                </a:lnTo>
                <a:lnTo>
                  <a:pt x="19910" y="37310"/>
                </a:lnTo>
                <a:lnTo>
                  <a:pt x="19960" y="37320"/>
                </a:lnTo>
                <a:lnTo>
                  <a:pt x="20000" y="37320"/>
                </a:lnTo>
                <a:lnTo>
                  <a:pt x="20050" y="37300"/>
                </a:lnTo>
                <a:lnTo>
                  <a:pt x="20100" y="37280"/>
                </a:lnTo>
                <a:lnTo>
                  <a:pt x="20130" y="37240"/>
                </a:lnTo>
                <a:lnTo>
                  <a:pt x="20160" y="37200"/>
                </a:lnTo>
                <a:lnTo>
                  <a:pt x="20200" y="37080"/>
                </a:lnTo>
                <a:lnTo>
                  <a:pt x="20210" y="36940"/>
                </a:lnTo>
                <a:lnTo>
                  <a:pt x="20160" y="36810"/>
                </a:lnTo>
                <a:lnTo>
                  <a:pt x="20030" y="36540"/>
                </a:lnTo>
                <a:lnTo>
                  <a:pt x="19980" y="36430"/>
                </a:lnTo>
                <a:lnTo>
                  <a:pt x="19980" y="36360"/>
                </a:lnTo>
                <a:lnTo>
                  <a:pt x="20090" y="36310"/>
                </a:lnTo>
                <a:lnTo>
                  <a:pt x="20150" y="36270"/>
                </a:lnTo>
                <a:lnTo>
                  <a:pt x="20180" y="36270"/>
                </a:lnTo>
                <a:lnTo>
                  <a:pt x="20230" y="36290"/>
                </a:lnTo>
                <a:lnTo>
                  <a:pt x="20450" y="36560"/>
                </a:lnTo>
                <a:lnTo>
                  <a:pt x="20480" y="36580"/>
                </a:lnTo>
                <a:lnTo>
                  <a:pt x="20520" y="36570"/>
                </a:lnTo>
                <a:lnTo>
                  <a:pt x="20700" y="36430"/>
                </a:lnTo>
                <a:lnTo>
                  <a:pt x="20960" y="36270"/>
                </a:lnTo>
                <a:lnTo>
                  <a:pt x="21030" y="36210"/>
                </a:lnTo>
                <a:lnTo>
                  <a:pt x="21080" y="36130"/>
                </a:lnTo>
                <a:lnTo>
                  <a:pt x="21130" y="35950"/>
                </a:lnTo>
                <a:lnTo>
                  <a:pt x="21130" y="35820"/>
                </a:lnTo>
                <a:lnTo>
                  <a:pt x="21100" y="35730"/>
                </a:lnTo>
                <a:lnTo>
                  <a:pt x="21050" y="35650"/>
                </a:lnTo>
                <a:lnTo>
                  <a:pt x="20890" y="35490"/>
                </a:lnTo>
                <a:lnTo>
                  <a:pt x="20850" y="35450"/>
                </a:lnTo>
                <a:lnTo>
                  <a:pt x="20810" y="35440"/>
                </a:lnTo>
                <a:lnTo>
                  <a:pt x="20770" y="35400"/>
                </a:lnTo>
                <a:lnTo>
                  <a:pt x="20720" y="35330"/>
                </a:lnTo>
                <a:lnTo>
                  <a:pt x="20660" y="35140"/>
                </a:lnTo>
                <a:lnTo>
                  <a:pt x="20640" y="35060"/>
                </a:lnTo>
                <a:lnTo>
                  <a:pt x="20660" y="34980"/>
                </a:lnTo>
                <a:lnTo>
                  <a:pt x="20700" y="34940"/>
                </a:lnTo>
                <a:lnTo>
                  <a:pt x="20750" y="34850"/>
                </a:lnTo>
                <a:lnTo>
                  <a:pt x="20750" y="34790"/>
                </a:lnTo>
                <a:lnTo>
                  <a:pt x="20720" y="34720"/>
                </a:lnTo>
                <a:lnTo>
                  <a:pt x="20710" y="34660"/>
                </a:lnTo>
                <a:lnTo>
                  <a:pt x="20740" y="34590"/>
                </a:lnTo>
                <a:lnTo>
                  <a:pt x="20810" y="34490"/>
                </a:lnTo>
                <a:lnTo>
                  <a:pt x="20920" y="34300"/>
                </a:lnTo>
                <a:lnTo>
                  <a:pt x="20500" y="33920"/>
                </a:lnTo>
                <a:lnTo>
                  <a:pt x="20480" y="33870"/>
                </a:lnTo>
                <a:lnTo>
                  <a:pt x="20460" y="33800"/>
                </a:lnTo>
                <a:lnTo>
                  <a:pt x="20500" y="33760"/>
                </a:lnTo>
                <a:lnTo>
                  <a:pt x="20540" y="33720"/>
                </a:lnTo>
                <a:lnTo>
                  <a:pt x="20560" y="33660"/>
                </a:lnTo>
                <a:lnTo>
                  <a:pt x="20630" y="33250"/>
                </a:lnTo>
                <a:lnTo>
                  <a:pt x="20640" y="33160"/>
                </a:lnTo>
                <a:lnTo>
                  <a:pt x="20650" y="33060"/>
                </a:lnTo>
                <a:lnTo>
                  <a:pt x="20670" y="32990"/>
                </a:lnTo>
                <a:lnTo>
                  <a:pt x="20740" y="32640"/>
                </a:lnTo>
                <a:lnTo>
                  <a:pt x="21010" y="32370"/>
                </a:lnTo>
                <a:lnTo>
                  <a:pt x="22140" y="30330"/>
                </a:lnTo>
                <a:lnTo>
                  <a:pt x="22490" y="29940"/>
                </a:lnTo>
                <a:lnTo>
                  <a:pt x="21770" y="29210"/>
                </a:lnTo>
                <a:lnTo>
                  <a:pt x="21420" y="28920"/>
                </a:lnTo>
                <a:lnTo>
                  <a:pt x="21360" y="28890"/>
                </a:lnTo>
                <a:lnTo>
                  <a:pt x="21320" y="28890"/>
                </a:lnTo>
                <a:lnTo>
                  <a:pt x="20620" y="28520"/>
                </a:lnTo>
                <a:lnTo>
                  <a:pt x="20890" y="28210"/>
                </a:lnTo>
                <a:lnTo>
                  <a:pt x="20920" y="28160"/>
                </a:lnTo>
                <a:lnTo>
                  <a:pt x="21410" y="26890"/>
                </a:lnTo>
                <a:lnTo>
                  <a:pt x="21480" y="26770"/>
                </a:lnTo>
                <a:lnTo>
                  <a:pt x="21530" y="26770"/>
                </a:lnTo>
                <a:lnTo>
                  <a:pt x="21580" y="26790"/>
                </a:lnTo>
                <a:lnTo>
                  <a:pt x="21780" y="26930"/>
                </a:lnTo>
                <a:lnTo>
                  <a:pt x="21880" y="26940"/>
                </a:lnTo>
                <a:lnTo>
                  <a:pt x="22020" y="26930"/>
                </a:lnTo>
                <a:lnTo>
                  <a:pt x="22760" y="26630"/>
                </a:lnTo>
                <a:lnTo>
                  <a:pt x="22840" y="26570"/>
                </a:lnTo>
                <a:lnTo>
                  <a:pt x="22870" y="26520"/>
                </a:lnTo>
                <a:lnTo>
                  <a:pt x="22860" y="26470"/>
                </a:lnTo>
                <a:lnTo>
                  <a:pt x="22840" y="26430"/>
                </a:lnTo>
                <a:lnTo>
                  <a:pt x="22800" y="26280"/>
                </a:lnTo>
                <a:lnTo>
                  <a:pt x="23110" y="25940"/>
                </a:lnTo>
                <a:lnTo>
                  <a:pt x="23150" y="25910"/>
                </a:lnTo>
                <a:lnTo>
                  <a:pt x="23210" y="25890"/>
                </a:lnTo>
                <a:lnTo>
                  <a:pt x="23260" y="25920"/>
                </a:lnTo>
                <a:lnTo>
                  <a:pt x="23320" y="25950"/>
                </a:lnTo>
                <a:lnTo>
                  <a:pt x="23360" y="25920"/>
                </a:lnTo>
                <a:lnTo>
                  <a:pt x="23380" y="25860"/>
                </a:lnTo>
                <a:lnTo>
                  <a:pt x="23410" y="25710"/>
                </a:lnTo>
                <a:lnTo>
                  <a:pt x="23420" y="25600"/>
                </a:lnTo>
                <a:lnTo>
                  <a:pt x="23410" y="25470"/>
                </a:lnTo>
                <a:lnTo>
                  <a:pt x="23380" y="25310"/>
                </a:lnTo>
                <a:lnTo>
                  <a:pt x="23360" y="25280"/>
                </a:lnTo>
                <a:lnTo>
                  <a:pt x="23350" y="25260"/>
                </a:lnTo>
                <a:lnTo>
                  <a:pt x="23330" y="25240"/>
                </a:lnTo>
                <a:lnTo>
                  <a:pt x="23310" y="25220"/>
                </a:lnTo>
                <a:lnTo>
                  <a:pt x="23300" y="25180"/>
                </a:lnTo>
                <a:lnTo>
                  <a:pt x="23290" y="25170"/>
                </a:lnTo>
                <a:lnTo>
                  <a:pt x="23270" y="25160"/>
                </a:lnTo>
                <a:lnTo>
                  <a:pt x="23260" y="25150"/>
                </a:lnTo>
                <a:lnTo>
                  <a:pt x="23250" y="25130"/>
                </a:lnTo>
                <a:lnTo>
                  <a:pt x="23180" y="24980"/>
                </a:lnTo>
                <a:lnTo>
                  <a:pt x="23160" y="24900"/>
                </a:lnTo>
                <a:lnTo>
                  <a:pt x="23140" y="24860"/>
                </a:lnTo>
                <a:lnTo>
                  <a:pt x="23130" y="24840"/>
                </a:lnTo>
                <a:lnTo>
                  <a:pt x="23110" y="24820"/>
                </a:lnTo>
                <a:lnTo>
                  <a:pt x="23100" y="24780"/>
                </a:lnTo>
                <a:lnTo>
                  <a:pt x="23080" y="24710"/>
                </a:lnTo>
                <a:lnTo>
                  <a:pt x="23090" y="24550"/>
                </a:lnTo>
                <a:lnTo>
                  <a:pt x="23080" y="24440"/>
                </a:lnTo>
                <a:lnTo>
                  <a:pt x="23060" y="24340"/>
                </a:lnTo>
                <a:lnTo>
                  <a:pt x="23030" y="24190"/>
                </a:lnTo>
                <a:lnTo>
                  <a:pt x="23030" y="24110"/>
                </a:lnTo>
                <a:lnTo>
                  <a:pt x="23040" y="24040"/>
                </a:lnTo>
                <a:lnTo>
                  <a:pt x="23120" y="23940"/>
                </a:lnTo>
                <a:lnTo>
                  <a:pt x="23240" y="23850"/>
                </a:lnTo>
                <a:lnTo>
                  <a:pt x="23570" y="23880"/>
                </a:lnTo>
                <a:lnTo>
                  <a:pt x="23620" y="23910"/>
                </a:lnTo>
                <a:lnTo>
                  <a:pt x="23660" y="23940"/>
                </a:lnTo>
                <a:lnTo>
                  <a:pt x="23670" y="23990"/>
                </a:lnTo>
                <a:lnTo>
                  <a:pt x="23660" y="24060"/>
                </a:lnTo>
                <a:lnTo>
                  <a:pt x="23680" y="24160"/>
                </a:lnTo>
                <a:lnTo>
                  <a:pt x="23710" y="24200"/>
                </a:lnTo>
                <a:lnTo>
                  <a:pt x="24840" y="24440"/>
                </a:lnTo>
                <a:lnTo>
                  <a:pt x="24970" y="24520"/>
                </a:lnTo>
                <a:lnTo>
                  <a:pt x="25320" y="24890"/>
                </a:lnTo>
                <a:lnTo>
                  <a:pt x="25410" y="25000"/>
                </a:lnTo>
                <a:lnTo>
                  <a:pt x="25580" y="25330"/>
                </a:lnTo>
                <a:lnTo>
                  <a:pt x="25710" y="25510"/>
                </a:lnTo>
                <a:lnTo>
                  <a:pt x="26400" y="25910"/>
                </a:lnTo>
                <a:lnTo>
                  <a:pt x="26680" y="25980"/>
                </a:lnTo>
                <a:lnTo>
                  <a:pt x="26860" y="26160"/>
                </a:lnTo>
                <a:lnTo>
                  <a:pt x="26990" y="26370"/>
                </a:lnTo>
                <a:lnTo>
                  <a:pt x="27000" y="26520"/>
                </a:lnTo>
                <a:lnTo>
                  <a:pt x="26910" y="26750"/>
                </a:lnTo>
                <a:lnTo>
                  <a:pt x="26770" y="26950"/>
                </a:lnTo>
                <a:lnTo>
                  <a:pt x="26640" y="27190"/>
                </a:lnTo>
                <a:lnTo>
                  <a:pt x="26630" y="27350"/>
                </a:lnTo>
                <a:lnTo>
                  <a:pt x="26660" y="27450"/>
                </a:lnTo>
                <a:lnTo>
                  <a:pt x="26700" y="27500"/>
                </a:lnTo>
                <a:lnTo>
                  <a:pt x="26750" y="27560"/>
                </a:lnTo>
                <a:lnTo>
                  <a:pt x="26760" y="27670"/>
                </a:lnTo>
                <a:lnTo>
                  <a:pt x="26800" y="27720"/>
                </a:lnTo>
                <a:lnTo>
                  <a:pt x="26870" y="27740"/>
                </a:lnTo>
                <a:lnTo>
                  <a:pt x="27060" y="27730"/>
                </a:lnTo>
                <a:lnTo>
                  <a:pt x="27120" y="27760"/>
                </a:lnTo>
                <a:lnTo>
                  <a:pt x="27180" y="27810"/>
                </a:lnTo>
                <a:lnTo>
                  <a:pt x="27260" y="27900"/>
                </a:lnTo>
                <a:lnTo>
                  <a:pt x="27580" y="28110"/>
                </a:lnTo>
                <a:lnTo>
                  <a:pt x="27650" y="28190"/>
                </a:lnTo>
                <a:lnTo>
                  <a:pt x="27800" y="28530"/>
                </a:lnTo>
                <a:lnTo>
                  <a:pt x="27980" y="29070"/>
                </a:lnTo>
                <a:lnTo>
                  <a:pt x="28370" y="29210"/>
                </a:lnTo>
                <a:lnTo>
                  <a:pt x="28480" y="29220"/>
                </a:lnTo>
                <a:lnTo>
                  <a:pt x="28490" y="29200"/>
                </a:lnTo>
                <a:lnTo>
                  <a:pt x="28520" y="29110"/>
                </a:lnTo>
                <a:lnTo>
                  <a:pt x="28570" y="29030"/>
                </a:lnTo>
                <a:lnTo>
                  <a:pt x="28600" y="29010"/>
                </a:lnTo>
                <a:lnTo>
                  <a:pt x="28630" y="29030"/>
                </a:lnTo>
                <a:lnTo>
                  <a:pt x="28730" y="29180"/>
                </a:lnTo>
                <a:lnTo>
                  <a:pt x="28840" y="29270"/>
                </a:lnTo>
                <a:lnTo>
                  <a:pt x="28880" y="29260"/>
                </a:lnTo>
                <a:lnTo>
                  <a:pt x="28900" y="29240"/>
                </a:lnTo>
                <a:lnTo>
                  <a:pt x="28900" y="29210"/>
                </a:lnTo>
                <a:lnTo>
                  <a:pt x="28910" y="29190"/>
                </a:lnTo>
                <a:lnTo>
                  <a:pt x="28940" y="29160"/>
                </a:lnTo>
                <a:lnTo>
                  <a:pt x="29180" y="29020"/>
                </a:lnTo>
                <a:lnTo>
                  <a:pt x="29690" y="28570"/>
                </a:lnTo>
                <a:lnTo>
                  <a:pt x="30810" y="27890"/>
                </a:lnTo>
                <a:lnTo>
                  <a:pt x="31040" y="28250"/>
                </a:lnTo>
                <a:lnTo>
                  <a:pt x="31150" y="28320"/>
                </a:lnTo>
                <a:lnTo>
                  <a:pt x="31180" y="28400"/>
                </a:lnTo>
                <a:lnTo>
                  <a:pt x="31150" y="28460"/>
                </a:lnTo>
                <a:lnTo>
                  <a:pt x="30910" y="28740"/>
                </a:lnTo>
                <a:lnTo>
                  <a:pt x="30810" y="28930"/>
                </a:lnTo>
                <a:lnTo>
                  <a:pt x="30790" y="29020"/>
                </a:lnTo>
                <a:lnTo>
                  <a:pt x="30830" y="29050"/>
                </a:lnTo>
                <a:lnTo>
                  <a:pt x="31220" y="28970"/>
                </a:lnTo>
                <a:lnTo>
                  <a:pt x="31360" y="28970"/>
                </a:lnTo>
                <a:lnTo>
                  <a:pt x="31490" y="29010"/>
                </a:lnTo>
                <a:lnTo>
                  <a:pt x="31550" y="29080"/>
                </a:lnTo>
                <a:lnTo>
                  <a:pt x="31580" y="29190"/>
                </a:lnTo>
                <a:lnTo>
                  <a:pt x="31580" y="29310"/>
                </a:lnTo>
                <a:lnTo>
                  <a:pt x="31560" y="29420"/>
                </a:lnTo>
                <a:lnTo>
                  <a:pt x="31540" y="29570"/>
                </a:lnTo>
                <a:lnTo>
                  <a:pt x="31540" y="29640"/>
                </a:lnTo>
                <a:lnTo>
                  <a:pt x="31570" y="29670"/>
                </a:lnTo>
                <a:lnTo>
                  <a:pt x="31660" y="29690"/>
                </a:lnTo>
                <a:lnTo>
                  <a:pt x="31670" y="29720"/>
                </a:lnTo>
                <a:lnTo>
                  <a:pt x="31650" y="29760"/>
                </a:lnTo>
                <a:lnTo>
                  <a:pt x="31520" y="29940"/>
                </a:lnTo>
                <a:lnTo>
                  <a:pt x="31480" y="30010"/>
                </a:lnTo>
                <a:lnTo>
                  <a:pt x="31460" y="30170"/>
                </a:lnTo>
                <a:lnTo>
                  <a:pt x="31510" y="30300"/>
                </a:lnTo>
                <a:lnTo>
                  <a:pt x="31650" y="30540"/>
                </a:lnTo>
                <a:lnTo>
                  <a:pt x="31690" y="30680"/>
                </a:lnTo>
                <a:lnTo>
                  <a:pt x="31690" y="30820"/>
                </a:lnTo>
                <a:lnTo>
                  <a:pt x="31670" y="30960"/>
                </a:lnTo>
                <a:lnTo>
                  <a:pt x="31680" y="31040"/>
                </a:lnTo>
                <a:lnTo>
                  <a:pt x="31720" y="31070"/>
                </a:lnTo>
                <a:lnTo>
                  <a:pt x="31760" y="31080"/>
                </a:lnTo>
                <a:lnTo>
                  <a:pt x="31840" y="31100"/>
                </a:lnTo>
                <a:lnTo>
                  <a:pt x="31920" y="31200"/>
                </a:lnTo>
                <a:lnTo>
                  <a:pt x="32040" y="31430"/>
                </a:lnTo>
                <a:lnTo>
                  <a:pt x="32110" y="31750"/>
                </a:lnTo>
                <a:lnTo>
                  <a:pt x="32130" y="31940"/>
                </a:lnTo>
                <a:lnTo>
                  <a:pt x="32110" y="32100"/>
                </a:lnTo>
                <a:lnTo>
                  <a:pt x="32080" y="32240"/>
                </a:lnTo>
                <a:lnTo>
                  <a:pt x="32030" y="32360"/>
                </a:lnTo>
                <a:lnTo>
                  <a:pt x="31970" y="32460"/>
                </a:lnTo>
                <a:lnTo>
                  <a:pt x="31920" y="32520"/>
                </a:lnTo>
                <a:lnTo>
                  <a:pt x="31810" y="32610"/>
                </a:lnTo>
                <a:lnTo>
                  <a:pt x="31780" y="32660"/>
                </a:lnTo>
                <a:lnTo>
                  <a:pt x="31770" y="32710"/>
                </a:lnTo>
                <a:lnTo>
                  <a:pt x="31750" y="32780"/>
                </a:lnTo>
                <a:lnTo>
                  <a:pt x="31720" y="32840"/>
                </a:lnTo>
                <a:lnTo>
                  <a:pt x="31680" y="32890"/>
                </a:lnTo>
                <a:lnTo>
                  <a:pt x="31550" y="33030"/>
                </a:lnTo>
                <a:lnTo>
                  <a:pt x="31470" y="33140"/>
                </a:lnTo>
                <a:lnTo>
                  <a:pt x="31630" y="33410"/>
                </a:lnTo>
                <a:lnTo>
                  <a:pt x="31700" y="33410"/>
                </a:lnTo>
                <a:lnTo>
                  <a:pt x="31750" y="33310"/>
                </a:lnTo>
                <a:lnTo>
                  <a:pt x="31800" y="33260"/>
                </a:lnTo>
                <a:lnTo>
                  <a:pt x="31910" y="33160"/>
                </a:lnTo>
                <a:lnTo>
                  <a:pt x="31940" y="33120"/>
                </a:lnTo>
                <a:lnTo>
                  <a:pt x="32050" y="32950"/>
                </a:lnTo>
                <a:lnTo>
                  <a:pt x="32180" y="32810"/>
                </a:lnTo>
                <a:lnTo>
                  <a:pt x="32380" y="32740"/>
                </a:lnTo>
                <a:lnTo>
                  <a:pt x="33380" y="32580"/>
                </a:lnTo>
                <a:lnTo>
                  <a:pt x="33890" y="32420"/>
                </a:lnTo>
                <a:lnTo>
                  <a:pt x="33930" y="32350"/>
                </a:lnTo>
                <a:lnTo>
                  <a:pt x="33950" y="32300"/>
                </a:lnTo>
                <a:lnTo>
                  <a:pt x="33950" y="32220"/>
                </a:lnTo>
                <a:lnTo>
                  <a:pt x="33970" y="32140"/>
                </a:lnTo>
                <a:lnTo>
                  <a:pt x="34040" y="32070"/>
                </a:lnTo>
                <a:lnTo>
                  <a:pt x="34070" y="32010"/>
                </a:lnTo>
                <a:lnTo>
                  <a:pt x="34090" y="31960"/>
                </a:lnTo>
                <a:lnTo>
                  <a:pt x="34090" y="31900"/>
                </a:lnTo>
                <a:lnTo>
                  <a:pt x="34110" y="31850"/>
                </a:lnTo>
                <a:lnTo>
                  <a:pt x="34210" y="31750"/>
                </a:lnTo>
                <a:lnTo>
                  <a:pt x="34260" y="31650"/>
                </a:lnTo>
                <a:lnTo>
                  <a:pt x="34310" y="31590"/>
                </a:lnTo>
                <a:lnTo>
                  <a:pt x="34540" y="31360"/>
                </a:lnTo>
                <a:lnTo>
                  <a:pt x="34690" y="31180"/>
                </a:lnTo>
                <a:lnTo>
                  <a:pt x="34780" y="31120"/>
                </a:lnTo>
                <a:lnTo>
                  <a:pt x="34850" y="31090"/>
                </a:lnTo>
                <a:lnTo>
                  <a:pt x="35040" y="31140"/>
                </a:lnTo>
                <a:lnTo>
                  <a:pt x="35500" y="31820"/>
                </a:lnTo>
                <a:lnTo>
                  <a:pt x="35910" y="32170"/>
                </a:lnTo>
                <a:lnTo>
                  <a:pt x="36010" y="32290"/>
                </a:lnTo>
                <a:lnTo>
                  <a:pt x="36640" y="33730"/>
                </a:lnTo>
                <a:lnTo>
                  <a:pt x="36500" y="34410"/>
                </a:lnTo>
                <a:lnTo>
                  <a:pt x="36470" y="34500"/>
                </a:lnTo>
                <a:lnTo>
                  <a:pt x="36420" y="34610"/>
                </a:lnTo>
                <a:lnTo>
                  <a:pt x="36230" y="34810"/>
                </a:lnTo>
                <a:lnTo>
                  <a:pt x="36040" y="35050"/>
                </a:lnTo>
                <a:lnTo>
                  <a:pt x="35990" y="35170"/>
                </a:lnTo>
                <a:lnTo>
                  <a:pt x="35980" y="35250"/>
                </a:lnTo>
                <a:lnTo>
                  <a:pt x="36120" y="35410"/>
                </a:lnTo>
                <a:lnTo>
                  <a:pt x="36120" y="35440"/>
                </a:lnTo>
                <a:lnTo>
                  <a:pt x="36100" y="35480"/>
                </a:lnTo>
                <a:lnTo>
                  <a:pt x="36040" y="35530"/>
                </a:lnTo>
                <a:lnTo>
                  <a:pt x="36030" y="35590"/>
                </a:lnTo>
                <a:lnTo>
                  <a:pt x="36060" y="35680"/>
                </a:lnTo>
                <a:lnTo>
                  <a:pt x="36190" y="35920"/>
                </a:lnTo>
                <a:lnTo>
                  <a:pt x="36250" y="36070"/>
                </a:lnTo>
                <a:lnTo>
                  <a:pt x="36250" y="36150"/>
                </a:lnTo>
                <a:lnTo>
                  <a:pt x="36230" y="36190"/>
                </a:lnTo>
                <a:lnTo>
                  <a:pt x="36160" y="36220"/>
                </a:lnTo>
                <a:lnTo>
                  <a:pt x="36090" y="36310"/>
                </a:lnTo>
                <a:lnTo>
                  <a:pt x="35990" y="36410"/>
                </a:lnTo>
                <a:lnTo>
                  <a:pt x="35900" y="36530"/>
                </a:lnTo>
                <a:lnTo>
                  <a:pt x="35870" y="36640"/>
                </a:lnTo>
                <a:lnTo>
                  <a:pt x="35870" y="36780"/>
                </a:lnTo>
                <a:lnTo>
                  <a:pt x="35900" y="36900"/>
                </a:lnTo>
                <a:lnTo>
                  <a:pt x="35930" y="37000"/>
                </a:lnTo>
                <a:lnTo>
                  <a:pt x="35980" y="37070"/>
                </a:lnTo>
                <a:lnTo>
                  <a:pt x="36010" y="37100"/>
                </a:lnTo>
                <a:lnTo>
                  <a:pt x="36060" y="37110"/>
                </a:lnTo>
                <a:lnTo>
                  <a:pt x="36100" y="37100"/>
                </a:lnTo>
                <a:lnTo>
                  <a:pt x="36140" y="37070"/>
                </a:lnTo>
                <a:lnTo>
                  <a:pt x="36170" y="37020"/>
                </a:lnTo>
                <a:lnTo>
                  <a:pt x="36210" y="36940"/>
                </a:lnTo>
                <a:lnTo>
                  <a:pt x="36250" y="36890"/>
                </a:lnTo>
                <a:lnTo>
                  <a:pt x="36300" y="36860"/>
                </a:lnTo>
                <a:lnTo>
                  <a:pt x="36370" y="36860"/>
                </a:lnTo>
                <a:lnTo>
                  <a:pt x="36450" y="36870"/>
                </a:lnTo>
                <a:lnTo>
                  <a:pt x="36530" y="36890"/>
                </a:lnTo>
                <a:lnTo>
                  <a:pt x="36600" y="36930"/>
                </a:lnTo>
                <a:lnTo>
                  <a:pt x="36910" y="37170"/>
                </a:lnTo>
                <a:lnTo>
                  <a:pt x="36990" y="37210"/>
                </a:lnTo>
                <a:lnTo>
                  <a:pt x="37050" y="37230"/>
                </a:lnTo>
                <a:lnTo>
                  <a:pt x="37100" y="37230"/>
                </a:lnTo>
                <a:lnTo>
                  <a:pt x="37180" y="37220"/>
                </a:lnTo>
                <a:lnTo>
                  <a:pt x="37230" y="37220"/>
                </a:lnTo>
                <a:lnTo>
                  <a:pt x="37360" y="37260"/>
                </a:lnTo>
                <a:lnTo>
                  <a:pt x="37440" y="37270"/>
                </a:lnTo>
                <a:lnTo>
                  <a:pt x="37520" y="37260"/>
                </a:lnTo>
                <a:lnTo>
                  <a:pt x="37670" y="37210"/>
                </a:lnTo>
                <a:lnTo>
                  <a:pt x="37740" y="37210"/>
                </a:lnTo>
                <a:lnTo>
                  <a:pt x="37840" y="37220"/>
                </a:lnTo>
                <a:lnTo>
                  <a:pt x="37870" y="37220"/>
                </a:lnTo>
                <a:lnTo>
                  <a:pt x="37890" y="37200"/>
                </a:lnTo>
                <a:lnTo>
                  <a:pt x="37900" y="37180"/>
                </a:lnTo>
                <a:lnTo>
                  <a:pt x="37900" y="37130"/>
                </a:lnTo>
                <a:lnTo>
                  <a:pt x="37920" y="37050"/>
                </a:lnTo>
                <a:lnTo>
                  <a:pt x="37970" y="36950"/>
                </a:lnTo>
                <a:lnTo>
                  <a:pt x="38020" y="36890"/>
                </a:lnTo>
                <a:lnTo>
                  <a:pt x="38080" y="36850"/>
                </a:lnTo>
                <a:lnTo>
                  <a:pt x="38190" y="36820"/>
                </a:lnTo>
                <a:lnTo>
                  <a:pt x="38250" y="36790"/>
                </a:lnTo>
                <a:lnTo>
                  <a:pt x="38310" y="36750"/>
                </a:lnTo>
                <a:lnTo>
                  <a:pt x="38440" y="36710"/>
                </a:lnTo>
                <a:lnTo>
                  <a:pt x="38550" y="36690"/>
                </a:lnTo>
                <a:lnTo>
                  <a:pt x="38630" y="36660"/>
                </a:lnTo>
                <a:lnTo>
                  <a:pt x="38860" y="36550"/>
                </a:lnTo>
                <a:lnTo>
                  <a:pt x="39120" y="36480"/>
                </a:lnTo>
                <a:lnTo>
                  <a:pt x="39180" y="36460"/>
                </a:lnTo>
                <a:lnTo>
                  <a:pt x="39220" y="36450"/>
                </a:lnTo>
                <a:lnTo>
                  <a:pt x="39320" y="36470"/>
                </a:lnTo>
                <a:lnTo>
                  <a:pt x="39370" y="36470"/>
                </a:lnTo>
                <a:lnTo>
                  <a:pt x="39450" y="36460"/>
                </a:lnTo>
                <a:lnTo>
                  <a:pt x="39530" y="36420"/>
                </a:lnTo>
                <a:lnTo>
                  <a:pt x="39620" y="36360"/>
                </a:lnTo>
                <a:lnTo>
                  <a:pt x="39870" y="36120"/>
                </a:lnTo>
                <a:lnTo>
                  <a:pt x="40090" y="36360"/>
                </a:lnTo>
                <a:lnTo>
                  <a:pt x="40110" y="36400"/>
                </a:lnTo>
                <a:lnTo>
                  <a:pt x="40130" y="36460"/>
                </a:lnTo>
                <a:lnTo>
                  <a:pt x="40120" y="36500"/>
                </a:lnTo>
                <a:lnTo>
                  <a:pt x="40120" y="36580"/>
                </a:lnTo>
                <a:lnTo>
                  <a:pt x="40120" y="36620"/>
                </a:lnTo>
                <a:lnTo>
                  <a:pt x="40100" y="36670"/>
                </a:lnTo>
                <a:lnTo>
                  <a:pt x="40030" y="36770"/>
                </a:lnTo>
                <a:lnTo>
                  <a:pt x="40000" y="36840"/>
                </a:lnTo>
                <a:lnTo>
                  <a:pt x="39970" y="36940"/>
                </a:lnTo>
                <a:lnTo>
                  <a:pt x="39920" y="37120"/>
                </a:lnTo>
                <a:lnTo>
                  <a:pt x="39930" y="37240"/>
                </a:lnTo>
                <a:lnTo>
                  <a:pt x="40020" y="37680"/>
                </a:lnTo>
                <a:lnTo>
                  <a:pt x="40010" y="37850"/>
                </a:lnTo>
                <a:lnTo>
                  <a:pt x="39960" y="38010"/>
                </a:lnTo>
                <a:lnTo>
                  <a:pt x="39840" y="38170"/>
                </a:lnTo>
                <a:lnTo>
                  <a:pt x="39750" y="38270"/>
                </a:lnTo>
                <a:lnTo>
                  <a:pt x="39680" y="38330"/>
                </a:lnTo>
                <a:lnTo>
                  <a:pt x="39600" y="38380"/>
                </a:lnTo>
                <a:lnTo>
                  <a:pt x="39540" y="38440"/>
                </a:lnTo>
                <a:lnTo>
                  <a:pt x="39490" y="38510"/>
                </a:lnTo>
                <a:lnTo>
                  <a:pt x="39440" y="38630"/>
                </a:lnTo>
                <a:lnTo>
                  <a:pt x="39260" y="38890"/>
                </a:lnTo>
                <a:lnTo>
                  <a:pt x="39230" y="38970"/>
                </a:lnTo>
                <a:lnTo>
                  <a:pt x="39240" y="39270"/>
                </a:lnTo>
                <a:lnTo>
                  <a:pt x="39260" y="39490"/>
                </a:lnTo>
                <a:lnTo>
                  <a:pt x="39260" y="39500"/>
                </a:lnTo>
                <a:lnTo>
                  <a:pt x="38900" y="39480"/>
                </a:lnTo>
                <a:lnTo>
                  <a:pt x="38660" y="39590"/>
                </a:lnTo>
                <a:lnTo>
                  <a:pt x="37890" y="39760"/>
                </a:lnTo>
                <a:lnTo>
                  <a:pt x="36370" y="40110"/>
                </a:lnTo>
                <a:lnTo>
                  <a:pt x="36100" y="40330"/>
                </a:lnTo>
                <a:lnTo>
                  <a:pt x="35670" y="41220"/>
                </a:lnTo>
                <a:lnTo>
                  <a:pt x="35520" y="41360"/>
                </a:lnTo>
                <a:lnTo>
                  <a:pt x="35210" y="41410"/>
                </a:lnTo>
                <a:lnTo>
                  <a:pt x="35060" y="41490"/>
                </a:lnTo>
                <a:lnTo>
                  <a:pt x="34850" y="41750"/>
                </a:lnTo>
                <a:lnTo>
                  <a:pt x="34870" y="41840"/>
                </a:lnTo>
                <a:lnTo>
                  <a:pt x="34990" y="41930"/>
                </a:lnTo>
                <a:lnTo>
                  <a:pt x="35040" y="42210"/>
                </a:lnTo>
                <a:lnTo>
                  <a:pt x="34880" y="43190"/>
                </a:lnTo>
                <a:lnTo>
                  <a:pt x="34840" y="43700"/>
                </a:lnTo>
                <a:lnTo>
                  <a:pt x="34940" y="44140"/>
                </a:lnTo>
                <a:lnTo>
                  <a:pt x="35410" y="44600"/>
                </a:lnTo>
                <a:lnTo>
                  <a:pt x="36020" y="45050"/>
                </a:lnTo>
                <a:lnTo>
                  <a:pt x="36000" y="45060"/>
                </a:lnTo>
                <a:lnTo>
                  <a:pt x="35610" y="45200"/>
                </a:lnTo>
                <a:lnTo>
                  <a:pt x="35240" y="45290"/>
                </a:lnTo>
                <a:lnTo>
                  <a:pt x="34970" y="45500"/>
                </a:lnTo>
                <a:lnTo>
                  <a:pt x="34440" y="46110"/>
                </a:lnTo>
                <a:lnTo>
                  <a:pt x="34050" y="46350"/>
                </a:lnTo>
                <a:lnTo>
                  <a:pt x="33580" y="46400"/>
                </a:lnTo>
                <a:lnTo>
                  <a:pt x="33110" y="46300"/>
                </a:lnTo>
                <a:lnTo>
                  <a:pt x="32530" y="46050"/>
                </a:lnTo>
                <a:lnTo>
                  <a:pt x="31810" y="45990"/>
                </a:lnTo>
                <a:lnTo>
                  <a:pt x="28540" y="46370"/>
                </a:lnTo>
                <a:lnTo>
                  <a:pt x="27350" y="46860"/>
                </a:lnTo>
                <a:lnTo>
                  <a:pt x="26760" y="46920"/>
                </a:lnTo>
                <a:lnTo>
                  <a:pt x="24790" y="46710"/>
                </a:lnTo>
                <a:lnTo>
                  <a:pt x="21130" y="46950"/>
                </a:lnTo>
                <a:lnTo>
                  <a:pt x="20210" y="47010"/>
                </a:lnTo>
                <a:lnTo>
                  <a:pt x="18870" y="46650"/>
                </a:lnTo>
                <a:lnTo>
                  <a:pt x="18510" y="46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