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West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Singapore • State Map | Fully Editable Vector Shape</a:t>
            </a:r>
          </a:p>
        </p:txBody>
      </p:sp>
      <p:sp>
        <p:nvSpPr>
          <p:cNvPr id="101" name="South West"/>
          <p:cNvSpPr/>
          <p:nvPr/>
        </p:nvSpPr>
        <p:spPr>
          <a:xfrm>
            <a:off x="2072487" y="1750893"/>
            <a:ext cx="8046720" cy="4087733"/>
          </a:xfrm>
          <a:custGeom>
            <a:avLst/>
            <a:gdLst/>
            <a:ahLst/>
            <a:cxnLst/>
            <a:rect l="0" t="0" r="100000" b="50800"/>
            <a:pathLst>
              <a:path w="100000" h="50800">
                <a:moveTo>
                  <a:pt x="56270" y="46570"/>
                </a:moveTo>
                <a:lnTo>
                  <a:pt x="55550" y="47430"/>
                </a:lnTo>
                <a:lnTo>
                  <a:pt x="54250" y="47990"/>
                </a:lnTo>
                <a:lnTo>
                  <a:pt x="51030" y="48480"/>
                </a:lnTo>
                <a:lnTo>
                  <a:pt x="44920" y="48360"/>
                </a:lnTo>
                <a:lnTo>
                  <a:pt x="41900" y="47580"/>
                </a:lnTo>
                <a:lnTo>
                  <a:pt x="40620" y="46080"/>
                </a:lnTo>
                <a:lnTo>
                  <a:pt x="38480" y="42650"/>
                </a:lnTo>
                <a:lnTo>
                  <a:pt x="33280" y="40260"/>
                </a:lnTo>
                <a:lnTo>
                  <a:pt x="27020" y="38810"/>
                </a:lnTo>
                <a:lnTo>
                  <a:pt x="21660" y="38230"/>
                </a:lnTo>
                <a:lnTo>
                  <a:pt x="10780" y="38510"/>
                </a:lnTo>
                <a:lnTo>
                  <a:pt x="6360" y="37430"/>
                </a:lnTo>
                <a:lnTo>
                  <a:pt x="4550" y="33970"/>
                </a:lnTo>
                <a:lnTo>
                  <a:pt x="5630" y="30010"/>
                </a:lnTo>
                <a:lnTo>
                  <a:pt x="13100" y="19420"/>
                </a:lnTo>
                <a:lnTo>
                  <a:pt x="14180" y="14680"/>
                </a:lnTo>
                <a:lnTo>
                  <a:pt x="15430" y="12010"/>
                </a:lnTo>
                <a:lnTo>
                  <a:pt x="18240" y="9150"/>
                </a:lnTo>
                <a:lnTo>
                  <a:pt x="21560" y="7130"/>
                </a:lnTo>
                <a:lnTo>
                  <a:pt x="23970" y="6730"/>
                </a:lnTo>
                <a:lnTo>
                  <a:pt x="29430" y="7450"/>
                </a:lnTo>
                <a:lnTo>
                  <a:pt x="35050" y="6730"/>
                </a:lnTo>
                <a:lnTo>
                  <a:pt x="34760" y="9150"/>
                </a:lnTo>
                <a:lnTo>
                  <a:pt x="34270" y="11900"/>
                </a:lnTo>
                <a:lnTo>
                  <a:pt x="34110" y="14010"/>
                </a:lnTo>
                <a:lnTo>
                  <a:pt x="34110" y="16930"/>
                </a:lnTo>
                <a:lnTo>
                  <a:pt x="35410" y="18710"/>
                </a:lnTo>
                <a:lnTo>
                  <a:pt x="37190" y="20500"/>
                </a:lnTo>
                <a:lnTo>
                  <a:pt x="38970" y="21960"/>
                </a:lnTo>
                <a:lnTo>
                  <a:pt x="41400" y="23900"/>
                </a:lnTo>
                <a:lnTo>
                  <a:pt x="41570" y="25520"/>
                </a:lnTo>
                <a:lnTo>
                  <a:pt x="40590" y="26660"/>
                </a:lnTo>
                <a:lnTo>
                  <a:pt x="39620" y="27630"/>
                </a:lnTo>
                <a:lnTo>
                  <a:pt x="40110" y="28770"/>
                </a:lnTo>
                <a:lnTo>
                  <a:pt x="42050" y="29420"/>
                </a:lnTo>
                <a:lnTo>
                  <a:pt x="44000" y="31040"/>
                </a:lnTo>
                <a:lnTo>
                  <a:pt x="46100" y="33310"/>
                </a:lnTo>
                <a:lnTo>
                  <a:pt x="46430" y="36550"/>
                </a:lnTo>
                <a:lnTo>
                  <a:pt x="46270" y="38660"/>
                </a:lnTo>
                <a:lnTo>
                  <a:pt x="46910" y="41090"/>
                </a:lnTo>
                <a:lnTo>
                  <a:pt x="49350" y="43680"/>
                </a:lnTo>
                <a:lnTo>
                  <a:pt x="51610" y="44980"/>
                </a:lnTo>
                <a:lnTo>
                  <a:pt x="54530" y="46110"/>
                </a:lnTo>
                <a:lnTo>
                  <a:pt x="56270" y="46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