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Singapore • State Map | Fully Editable Vector Shape</a:t>
            </a:r>
          </a:p>
        </p:txBody>
      </p:sp>
      <p:sp>
        <p:nvSpPr>
          <p:cNvPr id="101" name="South Ea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69080" y="38230"/>
                </a:moveTo>
                <a:lnTo>
                  <a:pt x="68310" y="36870"/>
                </a:lnTo>
                <a:lnTo>
                  <a:pt x="66530" y="33950"/>
                </a:lnTo>
                <a:lnTo>
                  <a:pt x="64740" y="31200"/>
                </a:lnTo>
                <a:lnTo>
                  <a:pt x="63280" y="28770"/>
                </a:lnTo>
                <a:lnTo>
                  <a:pt x="62800" y="26170"/>
                </a:lnTo>
                <a:lnTo>
                  <a:pt x="62800" y="23740"/>
                </a:lnTo>
                <a:lnTo>
                  <a:pt x="63770" y="21310"/>
                </a:lnTo>
                <a:lnTo>
                  <a:pt x="65550" y="19530"/>
                </a:lnTo>
                <a:lnTo>
                  <a:pt x="67180" y="18710"/>
                </a:lnTo>
                <a:lnTo>
                  <a:pt x="69280" y="17900"/>
                </a:lnTo>
                <a:lnTo>
                  <a:pt x="68960" y="20820"/>
                </a:lnTo>
                <a:lnTo>
                  <a:pt x="71070" y="22440"/>
                </a:lnTo>
                <a:lnTo>
                  <a:pt x="73820" y="23420"/>
                </a:lnTo>
                <a:lnTo>
                  <a:pt x="77060" y="24880"/>
                </a:lnTo>
                <a:lnTo>
                  <a:pt x="78360" y="26010"/>
                </a:lnTo>
                <a:lnTo>
                  <a:pt x="80140" y="26010"/>
                </a:lnTo>
                <a:lnTo>
                  <a:pt x="80950" y="23250"/>
                </a:lnTo>
                <a:lnTo>
                  <a:pt x="80950" y="21310"/>
                </a:lnTo>
                <a:lnTo>
                  <a:pt x="83220" y="20340"/>
                </a:lnTo>
                <a:lnTo>
                  <a:pt x="85170" y="18710"/>
                </a:lnTo>
                <a:lnTo>
                  <a:pt x="86030" y="17010"/>
                </a:lnTo>
                <a:lnTo>
                  <a:pt x="91010" y="18140"/>
                </a:lnTo>
                <a:lnTo>
                  <a:pt x="94480" y="19420"/>
                </a:lnTo>
                <a:lnTo>
                  <a:pt x="95450" y="20960"/>
                </a:lnTo>
                <a:lnTo>
                  <a:pt x="92560" y="25780"/>
                </a:lnTo>
                <a:lnTo>
                  <a:pt x="88300" y="30910"/>
                </a:lnTo>
                <a:lnTo>
                  <a:pt x="83170" y="35010"/>
                </a:lnTo>
                <a:lnTo>
                  <a:pt x="77540" y="36670"/>
                </a:lnTo>
                <a:lnTo>
                  <a:pt x="71370" y="37350"/>
                </a:lnTo>
                <a:lnTo>
                  <a:pt x="69080" y="3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