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West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Singapore • State Map | Fully Editable Vector Shape</a:t>
            </a:r>
          </a:p>
        </p:txBody>
      </p:sp>
      <p:sp>
        <p:nvSpPr>
          <p:cNvPr id="101" name="North We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46100" y="33310"/>
                </a:moveTo>
                <a:lnTo>
                  <a:pt x="44000" y="31040"/>
                </a:lnTo>
                <a:lnTo>
                  <a:pt x="42050" y="29420"/>
                </a:lnTo>
                <a:lnTo>
                  <a:pt x="40110" y="28770"/>
                </a:lnTo>
                <a:lnTo>
                  <a:pt x="39620" y="27630"/>
                </a:lnTo>
                <a:lnTo>
                  <a:pt x="40590" y="26660"/>
                </a:lnTo>
                <a:lnTo>
                  <a:pt x="41570" y="25520"/>
                </a:lnTo>
                <a:lnTo>
                  <a:pt x="41400" y="23900"/>
                </a:lnTo>
                <a:lnTo>
                  <a:pt x="38970" y="21960"/>
                </a:lnTo>
                <a:lnTo>
                  <a:pt x="37190" y="20500"/>
                </a:lnTo>
                <a:lnTo>
                  <a:pt x="35410" y="18710"/>
                </a:lnTo>
                <a:lnTo>
                  <a:pt x="34110" y="16930"/>
                </a:lnTo>
                <a:lnTo>
                  <a:pt x="34110" y="14010"/>
                </a:lnTo>
                <a:lnTo>
                  <a:pt x="34270" y="11900"/>
                </a:lnTo>
                <a:lnTo>
                  <a:pt x="34760" y="9150"/>
                </a:lnTo>
                <a:lnTo>
                  <a:pt x="35050" y="6730"/>
                </a:lnTo>
                <a:lnTo>
                  <a:pt x="42020" y="3400"/>
                </a:lnTo>
                <a:lnTo>
                  <a:pt x="45750" y="2310"/>
                </a:lnTo>
                <a:lnTo>
                  <a:pt x="52410" y="2700"/>
                </a:lnTo>
                <a:lnTo>
                  <a:pt x="58830" y="4800"/>
                </a:lnTo>
                <a:lnTo>
                  <a:pt x="64910" y="7830"/>
                </a:lnTo>
                <a:lnTo>
                  <a:pt x="63120" y="9960"/>
                </a:lnTo>
                <a:lnTo>
                  <a:pt x="60210" y="10280"/>
                </a:lnTo>
                <a:lnTo>
                  <a:pt x="57130" y="10120"/>
                </a:lnTo>
                <a:lnTo>
                  <a:pt x="54860" y="10280"/>
                </a:lnTo>
                <a:lnTo>
                  <a:pt x="52910" y="12230"/>
                </a:lnTo>
                <a:lnTo>
                  <a:pt x="52260" y="14340"/>
                </a:lnTo>
                <a:lnTo>
                  <a:pt x="53880" y="16120"/>
                </a:lnTo>
                <a:lnTo>
                  <a:pt x="54860" y="18070"/>
                </a:lnTo>
                <a:lnTo>
                  <a:pt x="55180" y="20010"/>
                </a:lnTo>
                <a:lnTo>
                  <a:pt x="53240" y="21630"/>
                </a:lnTo>
                <a:lnTo>
                  <a:pt x="50640" y="23090"/>
                </a:lnTo>
                <a:lnTo>
                  <a:pt x="49350" y="25040"/>
                </a:lnTo>
                <a:lnTo>
                  <a:pt x="50480" y="26820"/>
                </a:lnTo>
                <a:lnTo>
                  <a:pt x="50480" y="29420"/>
                </a:lnTo>
                <a:lnTo>
                  <a:pt x="48210" y="31690"/>
                </a:lnTo>
                <a:lnTo>
                  <a:pt x="46100" y="3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