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Singapore • State Map | Fully Editable Vector Shape</a:t>
            </a:r>
          </a:p>
        </p:txBody>
      </p:sp>
      <p:sp>
        <p:nvSpPr>
          <p:cNvPr id="101" name="North Ea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69280" y="17900"/>
                </a:moveTo>
                <a:lnTo>
                  <a:pt x="69770" y="15310"/>
                </a:lnTo>
                <a:lnTo>
                  <a:pt x="70740" y="12880"/>
                </a:lnTo>
                <a:lnTo>
                  <a:pt x="71920" y="11330"/>
                </a:lnTo>
                <a:lnTo>
                  <a:pt x="77680" y="14210"/>
                </a:lnTo>
                <a:lnTo>
                  <a:pt x="84780" y="16720"/>
                </a:lnTo>
                <a:lnTo>
                  <a:pt x="86030" y="17010"/>
                </a:lnTo>
                <a:lnTo>
                  <a:pt x="85170" y="18710"/>
                </a:lnTo>
                <a:lnTo>
                  <a:pt x="83220" y="20340"/>
                </a:lnTo>
                <a:lnTo>
                  <a:pt x="80950" y="21310"/>
                </a:lnTo>
                <a:lnTo>
                  <a:pt x="80950" y="23250"/>
                </a:lnTo>
                <a:lnTo>
                  <a:pt x="80140" y="26010"/>
                </a:lnTo>
                <a:lnTo>
                  <a:pt x="78360" y="26010"/>
                </a:lnTo>
                <a:lnTo>
                  <a:pt x="77060" y="24880"/>
                </a:lnTo>
                <a:lnTo>
                  <a:pt x="73820" y="23420"/>
                </a:lnTo>
                <a:lnTo>
                  <a:pt x="71070" y="22440"/>
                </a:lnTo>
                <a:lnTo>
                  <a:pt x="68960" y="20820"/>
                </a:lnTo>
                <a:lnTo>
                  <a:pt x="6928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