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Singapore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Singapore • State Map | Fully Editable Vector Shape</a:t>
            </a:r>
          </a:p>
        </p:txBody>
      </p:sp>
      <p:sp>
        <p:nvSpPr>
          <p:cNvPr id="101" name="Central Singapore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56270" y="46570"/>
                </a:moveTo>
                <a:lnTo>
                  <a:pt x="54530" y="46110"/>
                </a:lnTo>
                <a:lnTo>
                  <a:pt x="51610" y="44980"/>
                </a:lnTo>
                <a:lnTo>
                  <a:pt x="49350" y="43680"/>
                </a:lnTo>
                <a:lnTo>
                  <a:pt x="46910" y="41090"/>
                </a:lnTo>
                <a:lnTo>
                  <a:pt x="46270" y="38660"/>
                </a:lnTo>
                <a:lnTo>
                  <a:pt x="46430" y="36550"/>
                </a:lnTo>
                <a:lnTo>
                  <a:pt x="46100" y="33310"/>
                </a:lnTo>
                <a:lnTo>
                  <a:pt x="48210" y="31690"/>
                </a:lnTo>
                <a:lnTo>
                  <a:pt x="50480" y="29420"/>
                </a:lnTo>
                <a:lnTo>
                  <a:pt x="50480" y="26820"/>
                </a:lnTo>
                <a:lnTo>
                  <a:pt x="49350" y="25040"/>
                </a:lnTo>
                <a:lnTo>
                  <a:pt x="50640" y="23090"/>
                </a:lnTo>
                <a:lnTo>
                  <a:pt x="53240" y="21630"/>
                </a:lnTo>
                <a:lnTo>
                  <a:pt x="55180" y="20010"/>
                </a:lnTo>
                <a:lnTo>
                  <a:pt x="54860" y="18070"/>
                </a:lnTo>
                <a:lnTo>
                  <a:pt x="53880" y="16120"/>
                </a:lnTo>
                <a:lnTo>
                  <a:pt x="52260" y="14340"/>
                </a:lnTo>
                <a:lnTo>
                  <a:pt x="52910" y="12230"/>
                </a:lnTo>
                <a:lnTo>
                  <a:pt x="54860" y="10280"/>
                </a:lnTo>
                <a:lnTo>
                  <a:pt x="57130" y="10120"/>
                </a:lnTo>
                <a:lnTo>
                  <a:pt x="60210" y="10280"/>
                </a:lnTo>
                <a:lnTo>
                  <a:pt x="63120" y="9960"/>
                </a:lnTo>
                <a:lnTo>
                  <a:pt x="64910" y="7830"/>
                </a:lnTo>
                <a:lnTo>
                  <a:pt x="71920" y="11330"/>
                </a:lnTo>
                <a:lnTo>
                  <a:pt x="70740" y="12880"/>
                </a:lnTo>
                <a:lnTo>
                  <a:pt x="69770" y="15310"/>
                </a:lnTo>
                <a:lnTo>
                  <a:pt x="69280" y="17900"/>
                </a:lnTo>
                <a:lnTo>
                  <a:pt x="67180" y="18710"/>
                </a:lnTo>
                <a:lnTo>
                  <a:pt x="65550" y="19530"/>
                </a:lnTo>
                <a:lnTo>
                  <a:pt x="63770" y="21310"/>
                </a:lnTo>
                <a:lnTo>
                  <a:pt x="62800" y="23740"/>
                </a:lnTo>
                <a:lnTo>
                  <a:pt x="62800" y="26170"/>
                </a:lnTo>
                <a:lnTo>
                  <a:pt x="63280" y="28770"/>
                </a:lnTo>
                <a:lnTo>
                  <a:pt x="64740" y="31200"/>
                </a:lnTo>
                <a:lnTo>
                  <a:pt x="66530" y="33950"/>
                </a:lnTo>
                <a:lnTo>
                  <a:pt x="68310" y="36870"/>
                </a:lnTo>
                <a:lnTo>
                  <a:pt x="69080" y="38230"/>
                </a:lnTo>
                <a:lnTo>
                  <a:pt x="66480" y="39220"/>
                </a:lnTo>
                <a:lnTo>
                  <a:pt x="57710" y="45230"/>
                </a:lnTo>
                <a:lnTo>
                  <a:pt x="562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