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Singapore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South West"/>
          <p:cNvSpPr/>
          <p:nvPr/>
        </p:nvSpPr>
        <p:spPr>
          <a:xfrm>
            <a:off x="2072487" y="1750893"/>
            <a:ext cx="8046720" cy="4087733"/>
          </a:xfrm>
          <a:custGeom>
            <a:avLst/>
            <a:gdLst/>
            <a:ahLst/>
            <a:cxnLst/>
            <a:rect l="0" t="0" r="100000" b="50800"/>
            <a:pathLst>
              <a:path w="100000" h="50800">
                <a:moveTo>
                  <a:pt x="56270" y="46570"/>
                </a:moveTo>
                <a:lnTo>
                  <a:pt x="55550" y="47430"/>
                </a:lnTo>
                <a:lnTo>
                  <a:pt x="54250" y="47990"/>
                </a:lnTo>
                <a:lnTo>
                  <a:pt x="51030" y="48480"/>
                </a:lnTo>
                <a:lnTo>
                  <a:pt x="44920" y="48360"/>
                </a:lnTo>
                <a:lnTo>
                  <a:pt x="41900" y="47580"/>
                </a:lnTo>
                <a:lnTo>
                  <a:pt x="40620" y="46080"/>
                </a:lnTo>
                <a:lnTo>
                  <a:pt x="38480" y="42650"/>
                </a:lnTo>
                <a:lnTo>
                  <a:pt x="33280" y="40260"/>
                </a:lnTo>
                <a:lnTo>
                  <a:pt x="27020" y="38810"/>
                </a:lnTo>
                <a:lnTo>
                  <a:pt x="21660" y="38230"/>
                </a:lnTo>
                <a:lnTo>
                  <a:pt x="10780" y="38510"/>
                </a:lnTo>
                <a:lnTo>
                  <a:pt x="6360" y="37430"/>
                </a:lnTo>
                <a:lnTo>
                  <a:pt x="4550" y="33970"/>
                </a:lnTo>
                <a:lnTo>
                  <a:pt x="5630" y="30010"/>
                </a:lnTo>
                <a:lnTo>
                  <a:pt x="13100" y="19420"/>
                </a:lnTo>
                <a:lnTo>
                  <a:pt x="14180" y="14680"/>
                </a:lnTo>
                <a:lnTo>
                  <a:pt x="15430" y="12010"/>
                </a:lnTo>
                <a:lnTo>
                  <a:pt x="18240" y="9150"/>
                </a:lnTo>
                <a:lnTo>
                  <a:pt x="21560" y="7130"/>
                </a:lnTo>
                <a:lnTo>
                  <a:pt x="23970" y="6730"/>
                </a:lnTo>
                <a:lnTo>
                  <a:pt x="29430" y="7450"/>
                </a:lnTo>
                <a:lnTo>
                  <a:pt x="35050" y="6730"/>
                </a:lnTo>
                <a:lnTo>
                  <a:pt x="34760" y="9150"/>
                </a:lnTo>
                <a:lnTo>
                  <a:pt x="34270" y="11900"/>
                </a:lnTo>
                <a:lnTo>
                  <a:pt x="34110" y="14010"/>
                </a:lnTo>
                <a:lnTo>
                  <a:pt x="34110" y="16930"/>
                </a:lnTo>
                <a:lnTo>
                  <a:pt x="35410" y="18710"/>
                </a:lnTo>
                <a:lnTo>
                  <a:pt x="37190" y="20500"/>
                </a:lnTo>
                <a:lnTo>
                  <a:pt x="38970" y="21960"/>
                </a:lnTo>
                <a:lnTo>
                  <a:pt x="41400" y="23900"/>
                </a:lnTo>
                <a:lnTo>
                  <a:pt x="41570" y="25520"/>
                </a:lnTo>
                <a:lnTo>
                  <a:pt x="40590" y="26660"/>
                </a:lnTo>
                <a:lnTo>
                  <a:pt x="39620" y="27630"/>
                </a:lnTo>
                <a:lnTo>
                  <a:pt x="40110" y="28770"/>
                </a:lnTo>
                <a:lnTo>
                  <a:pt x="42050" y="29420"/>
                </a:lnTo>
                <a:lnTo>
                  <a:pt x="44000" y="31040"/>
                </a:lnTo>
                <a:lnTo>
                  <a:pt x="46100" y="33310"/>
                </a:lnTo>
                <a:lnTo>
                  <a:pt x="46430" y="36550"/>
                </a:lnTo>
                <a:lnTo>
                  <a:pt x="46270" y="38660"/>
                </a:lnTo>
                <a:lnTo>
                  <a:pt x="46910" y="41090"/>
                </a:lnTo>
                <a:lnTo>
                  <a:pt x="49350" y="43680"/>
                </a:lnTo>
                <a:lnTo>
                  <a:pt x="51610" y="44980"/>
                </a:lnTo>
                <a:lnTo>
                  <a:pt x="54530" y="46110"/>
                </a:lnTo>
                <a:lnTo>
                  <a:pt x="56270" y="46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Central Singapore"/>
          <p:cNvSpPr/>
          <p:nvPr/>
        </p:nvSpPr>
        <p:spPr>
          <a:xfrm>
            <a:off x="2072487" y="1750893"/>
            <a:ext cx="8046720" cy="4087733"/>
          </a:xfrm>
          <a:custGeom>
            <a:avLst/>
            <a:gdLst/>
            <a:ahLst/>
            <a:cxnLst/>
            <a:rect l="0" t="0" r="100000" b="50800"/>
            <a:pathLst>
              <a:path w="100000" h="50800">
                <a:moveTo>
                  <a:pt x="56270" y="46570"/>
                </a:moveTo>
                <a:lnTo>
                  <a:pt x="54530" y="46110"/>
                </a:lnTo>
                <a:lnTo>
                  <a:pt x="51610" y="44980"/>
                </a:lnTo>
                <a:lnTo>
                  <a:pt x="49350" y="43680"/>
                </a:lnTo>
                <a:lnTo>
                  <a:pt x="46910" y="41090"/>
                </a:lnTo>
                <a:lnTo>
                  <a:pt x="46270" y="38660"/>
                </a:lnTo>
                <a:lnTo>
                  <a:pt x="46430" y="36550"/>
                </a:lnTo>
                <a:lnTo>
                  <a:pt x="46100" y="33310"/>
                </a:lnTo>
                <a:lnTo>
                  <a:pt x="48210" y="31690"/>
                </a:lnTo>
                <a:lnTo>
                  <a:pt x="50480" y="29420"/>
                </a:lnTo>
                <a:lnTo>
                  <a:pt x="50480" y="26820"/>
                </a:lnTo>
                <a:lnTo>
                  <a:pt x="49350" y="25040"/>
                </a:lnTo>
                <a:lnTo>
                  <a:pt x="50640" y="23090"/>
                </a:lnTo>
                <a:lnTo>
                  <a:pt x="53240" y="21630"/>
                </a:lnTo>
                <a:lnTo>
                  <a:pt x="55180" y="20010"/>
                </a:lnTo>
                <a:lnTo>
                  <a:pt x="54860" y="18070"/>
                </a:lnTo>
                <a:lnTo>
                  <a:pt x="53880" y="16120"/>
                </a:lnTo>
                <a:lnTo>
                  <a:pt x="52260" y="14340"/>
                </a:lnTo>
                <a:lnTo>
                  <a:pt x="52910" y="12230"/>
                </a:lnTo>
                <a:lnTo>
                  <a:pt x="54860" y="10280"/>
                </a:lnTo>
                <a:lnTo>
                  <a:pt x="57130" y="10120"/>
                </a:lnTo>
                <a:lnTo>
                  <a:pt x="60210" y="10280"/>
                </a:lnTo>
                <a:lnTo>
                  <a:pt x="63120" y="9960"/>
                </a:lnTo>
                <a:lnTo>
                  <a:pt x="64910" y="7830"/>
                </a:lnTo>
                <a:lnTo>
                  <a:pt x="71920" y="11330"/>
                </a:lnTo>
                <a:lnTo>
                  <a:pt x="70740" y="12880"/>
                </a:lnTo>
                <a:lnTo>
                  <a:pt x="69770" y="15310"/>
                </a:lnTo>
                <a:lnTo>
                  <a:pt x="69280" y="17900"/>
                </a:lnTo>
                <a:lnTo>
                  <a:pt x="67180" y="18710"/>
                </a:lnTo>
                <a:lnTo>
                  <a:pt x="65550" y="19530"/>
                </a:lnTo>
                <a:lnTo>
                  <a:pt x="63770" y="21310"/>
                </a:lnTo>
                <a:lnTo>
                  <a:pt x="62800" y="23740"/>
                </a:lnTo>
                <a:lnTo>
                  <a:pt x="62800" y="26170"/>
                </a:lnTo>
                <a:lnTo>
                  <a:pt x="63280" y="28770"/>
                </a:lnTo>
                <a:lnTo>
                  <a:pt x="64740" y="31200"/>
                </a:lnTo>
                <a:lnTo>
                  <a:pt x="66530" y="33950"/>
                </a:lnTo>
                <a:lnTo>
                  <a:pt x="68310" y="36870"/>
                </a:lnTo>
                <a:lnTo>
                  <a:pt x="69080" y="38230"/>
                </a:lnTo>
                <a:lnTo>
                  <a:pt x="66480" y="39220"/>
                </a:lnTo>
                <a:lnTo>
                  <a:pt x="57710" y="45230"/>
                </a:lnTo>
                <a:lnTo>
                  <a:pt x="56270" y="46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South East"/>
          <p:cNvSpPr/>
          <p:nvPr/>
        </p:nvSpPr>
        <p:spPr>
          <a:xfrm>
            <a:off x="2072487" y="1750893"/>
            <a:ext cx="8046720" cy="4087733"/>
          </a:xfrm>
          <a:custGeom>
            <a:avLst/>
            <a:gdLst/>
            <a:ahLst/>
            <a:cxnLst/>
            <a:rect l="0" t="0" r="100000" b="50800"/>
            <a:pathLst>
              <a:path w="100000" h="50800">
                <a:moveTo>
                  <a:pt x="69080" y="38230"/>
                </a:moveTo>
                <a:lnTo>
                  <a:pt x="68310" y="36870"/>
                </a:lnTo>
                <a:lnTo>
                  <a:pt x="66530" y="33950"/>
                </a:lnTo>
                <a:lnTo>
                  <a:pt x="64740" y="31200"/>
                </a:lnTo>
                <a:lnTo>
                  <a:pt x="63280" y="28770"/>
                </a:lnTo>
                <a:lnTo>
                  <a:pt x="62800" y="26170"/>
                </a:lnTo>
                <a:lnTo>
                  <a:pt x="62800" y="23740"/>
                </a:lnTo>
                <a:lnTo>
                  <a:pt x="63770" y="21310"/>
                </a:lnTo>
                <a:lnTo>
                  <a:pt x="65550" y="19530"/>
                </a:lnTo>
                <a:lnTo>
                  <a:pt x="67180" y="18710"/>
                </a:lnTo>
                <a:lnTo>
                  <a:pt x="69280" y="17900"/>
                </a:lnTo>
                <a:lnTo>
                  <a:pt x="68960" y="20820"/>
                </a:lnTo>
                <a:lnTo>
                  <a:pt x="71070" y="22440"/>
                </a:lnTo>
                <a:lnTo>
                  <a:pt x="73820" y="23420"/>
                </a:lnTo>
                <a:lnTo>
                  <a:pt x="77060" y="24880"/>
                </a:lnTo>
                <a:lnTo>
                  <a:pt x="78360" y="26010"/>
                </a:lnTo>
                <a:lnTo>
                  <a:pt x="80140" y="26010"/>
                </a:lnTo>
                <a:lnTo>
                  <a:pt x="80950" y="23250"/>
                </a:lnTo>
                <a:lnTo>
                  <a:pt x="80950" y="21310"/>
                </a:lnTo>
                <a:lnTo>
                  <a:pt x="83220" y="20340"/>
                </a:lnTo>
                <a:lnTo>
                  <a:pt x="85170" y="18710"/>
                </a:lnTo>
                <a:lnTo>
                  <a:pt x="86030" y="17010"/>
                </a:lnTo>
                <a:lnTo>
                  <a:pt x="91010" y="18140"/>
                </a:lnTo>
                <a:lnTo>
                  <a:pt x="94480" y="19420"/>
                </a:lnTo>
                <a:lnTo>
                  <a:pt x="95450" y="20960"/>
                </a:lnTo>
                <a:lnTo>
                  <a:pt x="92560" y="25780"/>
                </a:lnTo>
                <a:lnTo>
                  <a:pt x="88300" y="30910"/>
                </a:lnTo>
                <a:lnTo>
                  <a:pt x="83170" y="35010"/>
                </a:lnTo>
                <a:lnTo>
                  <a:pt x="77540" y="36670"/>
                </a:lnTo>
                <a:lnTo>
                  <a:pt x="71370" y="37350"/>
                </a:lnTo>
                <a:lnTo>
                  <a:pt x="69080" y="38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North East"/>
          <p:cNvSpPr/>
          <p:nvPr/>
        </p:nvSpPr>
        <p:spPr>
          <a:xfrm>
            <a:off x="2072487" y="1750893"/>
            <a:ext cx="8046720" cy="4087733"/>
          </a:xfrm>
          <a:custGeom>
            <a:avLst/>
            <a:gdLst/>
            <a:ahLst/>
            <a:cxnLst/>
            <a:rect l="0" t="0" r="100000" b="50800"/>
            <a:pathLst>
              <a:path w="100000" h="50800">
                <a:moveTo>
                  <a:pt x="69280" y="17900"/>
                </a:moveTo>
                <a:lnTo>
                  <a:pt x="69770" y="15310"/>
                </a:lnTo>
                <a:lnTo>
                  <a:pt x="70740" y="12880"/>
                </a:lnTo>
                <a:lnTo>
                  <a:pt x="71920" y="11330"/>
                </a:lnTo>
                <a:lnTo>
                  <a:pt x="77680" y="14210"/>
                </a:lnTo>
                <a:lnTo>
                  <a:pt x="84780" y="16720"/>
                </a:lnTo>
                <a:lnTo>
                  <a:pt x="86030" y="17010"/>
                </a:lnTo>
                <a:lnTo>
                  <a:pt x="85170" y="18710"/>
                </a:lnTo>
                <a:lnTo>
                  <a:pt x="83220" y="20340"/>
                </a:lnTo>
                <a:lnTo>
                  <a:pt x="80950" y="21310"/>
                </a:lnTo>
                <a:lnTo>
                  <a:pt x="80950" y="23250"/>
                </a:lnTo>
                <a:lnTo>
                  <a:pt x="80140" y="26010"/>
                </a:lnTo>
                <a:lnTo>
                  <a:pt x="78360" y="26010"/>
                </a:lnTo>
                <a:lnTo>
                  <a:pt x="77060" y="24880"/>
                </a:lnTo>
                <a:lnTo>
                  <a:pt x="73820" y="23420"/>
                </a:lnTo>
                <a:lnTo>
                  <a:pt x="71070" y="22440"/>
                </a:lnTo>
                <a:lnTo>
                  <a:pt x="68960" y="20820"/>
                </a:lnTo>
                <a:lnTo>
                  <a:pt x="69280" y="17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North West"/>
          <p:cNvSpPr/>
          <p:nvPr/>
        </p:nvSpPr>
        <p:spPr>
          <a:xfrm>
            <a:off x="2072487" y="1750893"/>
            <a:ext cx="8046720" cy="4087733"/>
          </a:xfrm>
          <a:custGeom>
            <a:avLst/>
            <a:gdLst/>
            <a:ahLst/>
            <a:cxnLst/>
            <a:rect l="0" t="0" r="100000" b="50800"/>
            <a:pathLst>
              <a:path w="100000" h="50800">
                <a:moveTo>
                  <a:pt x="46100" y="33310"/>
                </a:moveTo>
                <a:lnTo>
                  <a:pt x="44000" y="31040"/>
                </a:lnTo>
                <a:lnTo>
                  <a:pt x="42050" y="29420"/>
                </a:lnTo>
                <a:lnTo>
                  <a:pt x="40110" y="28770"/>
                </a:lnTo>
                <a:lnTo>
                  <a:pt x="39620" y="27630"/>
                </a:lnTo>
                <a:lnTo>
                  <a:pt x="40590" y="26660"/>
                </a:lnTo>
                <a:lnTo>
                  <a:pt x="41570" y="25520"/>
                </a:lnTo>
                <a:lnTo>
                  <a:pt x="41400" y="23900"/>
                </a:lnTo>
                <a:lnTo>
                  <a:pt x="38970" y="21960"/>
                </a:lnTo>
                <a:lnTo>
                  <a:pt x="37190" y="20500"/>
                </a:lnTo>
                <a:lnTo>
                  <a:pt x="35410" y="18710"/>
                </a:lnTo>
                <a:lnTo>
                  <a:pt x="34110" y="16930"/>
                </a:lnTo>
                <a:lnTo>
                  <a:pt x="34110" y="14010"/>
                </a:lnTo>
                <a:lnTo>
                  <a:pt x="34270" y="11900"/>
                </a:lnTo>
                <a:lnTo>
                  <a:pt x="34760" y="9150"/>
                </a:lnTo>
                <a:lnTo>
                  <a:pt x="35050" y="6730"/>
                </a:lnTo>
                <a:lnTo>
                  <a:pt x="42020" y="3400"/>
                </a:lnTo>
                <a:lnTo>
                  <a:pt x="45750" y="2310"/>
                </a:lnTo>
                <a:lnTo>
                  <a:pt x="52410" y="2700"/>
                </a:lnTo>
                <a:lnTo>
                  <a:pt x="58830" y="4800"/>
                </a:lnTo>
                <a:lnTo>
                  <a:pt x="64910" y="7830"/>
                </a:lnTo>
                <a:lnTo>
                  <a:pt x="63120" y="9960"/>
                </a:lnTo>
                <a:lnTo>
                  <a:pt x="60210" y="10280"/>
                </a:lnTo>
                <a:lnTo>
                  <a:pt x="57130" y="10120"/>
                </a:lnTo>
                <a:lnTo>
                  <a:pt x="54860" y="10280"/>
                </a:lnTo>
                <a:lnTo>
                  <a:pt x="52910" y="12230"/>
                </a:lnTo>
                <a:lnTo>
                  <a:pt x="52260" y="14340"/>
                </a:lnTo>
                <a:lnTo>
                  <a:pt x="53880" y="16120"/>
                </a:lnTo>
                <a:lnTo>
                  <a:pt x="54860" y="18070"/>
                </a:lnTo>
                <a:lnTo>
                  <a:pt x="55180" y="20010"/>
                </a:lnTo>
                <a:lnTo>
                  <a:pt x="53240" y="21630"/>
                </a:lnTo>
                <a:lnTo>
                  <a:pt x="50640" y="23090"/>
                </a:lnTo>
                <a:lnTo>
                  <a:pt x="49350" y="25040"/>
                </a:lnTo>
                <a:lnTo>
                  <a:pt x="50480" y="26820"/>
                </a:lnTo>
                <a:lnTo>
                  <a:pt x="50480" y="29420"/>
                </a:lnTo>
                <a:lnTo>
                  <a:pt x="48210" y="31690"/>
                </a:lnTo>
                <a:lnTo>
                  <a:pt x="46100" y="33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