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Sierra Leone • State Map | Fully Editable Vector Shape</a:t>
            </a:r>
          </a:p>
        </p:txBody>
      </p:sp>
      <p:sp>
        <p:nvSpPr>
          <p:cNvPr id="101" name="We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450" y="52520"/>
                </a:moveTo>
                <a:lnTo>
                  <a:pt x="13540" y="52570"/>
                </a:lnTo>
                <a:lnTo>
                  <a:pt x="14030" y="52620"/>
                </a:lnTo>
                <a:lnTo>
                  <a:pt x="14350" y="52830"/>
                </a:lnTo>
                <a:lnTo>
                  <a:pt x="14540" y="53000"/>
                </a:lnTo>
                <a:lnTo>
                  <a:pt x="16360" y="53360"/>
                </a:lnTo>
                <a:lnTo>
                  <a:pt x="16790" y="53490"/>
                </a:lnTo>
                <a:lnTo>
                  <a:pt x="17070" y="53640"/>
                </a:lnTo>
                <a:lnTo>
                  <a:pt x="17130" y="53770"/>
                </a:lnTo>
                <a:lnTo>
                  <a:pt x="17150" y="53940"/>
                </a:lnTo>
                <a:lnTo>
                  <a:pt x="17110" y="54490"/>
                </a:lnTo>
                <a:lnTo>
                  <a:pt x="17210" y="54900"/>
                </a:lnTo>
                <a:lnTo>
                  <a:pt x="17600" y="55500"/>
                </a:lnTo>
                <a:lnTo>
                  <a:pt x="17200" y="55810"/>
                </a:lnTo>
                <a:lnTo>
                  <a:pt x="16870" y="55950"/>
                </a:lnTo>
                <a:lnTo>
                  <a:pt x="15440" y="56290"/>
                </a:lnTo>
                <a:lnTo>
                  <a:pt x="15390" y="56330"/>
                </a:lnTo>
                <a:lnTo>
                  <a:pt x="15380" y="56330"/>
                </a:lnTo>
                <a:lnTo>
                  <a:pt x="15500" y="56110"/>
                </a:lnTo>
                <a:lnTo>
                  <a:pt x="15240" y="56160"/>
                </a:lnTo>
                <a:lnTo>
                  <a:pt x="15070" y="56280"/>
                </a:lnTo>
                <a:lnTo>
                  <a:pt x="14920" y="56410"/>
                </a:lnTo>
                <a:lnTo>
                  <a:pt x="14710" y="56520"/>
                </a:lnTo>
                <a:lnTo>
                  <a:pt x="14500" y="56560"/>
                </a:lnTo>
                <a:lnTo>
                  <a:pt x="14380" y="56550"/>
                </a:lnTo>
                <a:lnTo>
                  <a:pt x="14240" y="56530"/>
                </a:lnTo>
                <a:lnTo>
                  <a:pt x="14000" y="56520"/>
                </a:lnTo>
                <a:lnTo>
                  <a:pt x="12710" y="56720"/>
                </a:lnTo>
                <a:lnTo>
                  <a:pt x="12040" y="56980"/>
                </a:lnTo>
                <a:lnTo>
                  <a:pt x="11240" y="57440"/>
                </a:lnTo>
                <a:lnTo>
                  <a:pt x="10520" y="58000"/>
                </a:lnTo>
                <a:lnTo>
                  <a:pt x="10080" y="58550"/>
                </a:lnTo>
                <a:lnTo>
                  <a:pt x="9900" y="58550"/>
                </a:lnTo>
                <a:lnTo>
                  <a:pt x="9960" y="58080"/>
                </a:lnTo>
                <a:lnTo>
                  <a:pt x="9900" y="56830"/>
                </a:lnTo>
                <a:lnTo>
                  <a:pt x="9770" y="56200"/>
                </a:lnTo>
                <a:lnTo>
                  <a:pt x="9750" y="55840"/>
                </a:lnTo>
                <a:lnTo>
                  <a:pt x="9900" y="55510"/>
                </a:lnTo>
                <a:lnTo>
                  <a:pt x="9550" y="55230"/>
                </a:lnTo>
                <a:lnTo>
                  <a:pt x="8540" y="53600"/>
                </a:lnTo>
                <a:lnTo>
                  <a:pt x="8480" y="53580"/>
                </a:lnTo>
                <a:lnTo>
                  <a:pt x="8420" y="53480"/>
                </a:lnTo>
                <a:lnTo>
                  <a:pt x="8280" y="53460"/>
                </a:lnTo>
                <a:lnTo>
                  <a:pt x="8150" y="53400"/>
                </a:lnTo>
                <a:lnTo>
                  <a:pt x="8090" y="53180"/>
                </a:lnTo>
                <a:lnTo>
                  <a:pt x="7940" y="52860"/>
                </a:lnTo>
                <a:lnTo>
                  <a:pt x="7190" y="51880"/>
                </a:lnTo>
                <a:lnTo>
                  <a:pt x="6980" y="51750"/>
                </a:lnTo>
                <a:lnTo>
                  <a:pt x="6850" y="51460"/>
                </a:lnTo>
                <a:lnTo>
                  <a:pt x="6680" y="51180"/>
                </a:lnTo>
                <a:lnTo>
                  <a:pt x="6310" y="51070"/>
                </a:lnTo>
                <a:lnTo>
                  <a:pt x="6710" y="50560"/>
                </a:lnTo>
                <a:lnTo>
                  <a:pt x="6840" y="50320"/>
                </a:lnTo>
                <a:lnTo>
                  <a:pt x="6890" y="49940"/>
                </a:lnTo>
                <a:lnTo>
                  <a:pt x="6810" y="49670"/>
                </a:lnTo>
                <a:lnTo>
                  <a:pt x="6430" y="49110"/>
                </a:lnTo>
                <a:lnTo>
                  <a:pt x="6310" y="48830"/>
                </a:lnTo>
                <a:lnTo>
                  <a:pt x="6930" y="48930"/>
                </a:lnTo>
                <a:lnTo>
                  <a:pt x="7100" y="49040"/>
                </a:lnTo>
                <a:lnTo>
                  <a:pt x="7300" y="48910"/>
                </a:lnTo>
                <a:lnTo>
                  <a:pt x="7370" y="48990"/>
                </a:lnTo>
                <a:lnTo>
                  <a:pt x="7500" y="49240"/>
                </a:lnTo>
                <a:lnTo>
                  <a:pt x="8000" y="49030"/>
                </a:lnTo>
                <a:lnTo>
                  <a:pt x="8530" y="49040"/>
                </a:lnTo>
                <a:lnTo>
                  <a:pt x="9050" y="49200"/>
                </a:lnTo>
                <a:lnTo>
                  <a:pt x="9500" y="49460"/>
                </a:lnTo>
                <a:lnTo>
                  <a:pt x="9870" y="49880"/>
                </a:lnTo>
                <a:lnTo>
                  <a:pt x="10470" y="50870"/>
                </a:lnTo>
                <a:lnTo>
                  <a:pt x="11470" y="51400"/>
                </a:lnTo>
                <a:lnTo>
                  <a:pt x="12180" y="52080"/>
                </a:lnTo>
                <a:lnTo>
                  <a:pt x="12920" y="52600"/>
                </a:lnTo>
                <a:lnTo>
                  <a:pt x="13450" y="5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