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Sierra Leone • State Map | Fully Editable Vector Shape</a:t>
            </a:r>
          </a:p>
        </p:txBody>
      </p:sp>
      <p:sp>
        <p:nvSpPr>
          <p:cNvPr id="101" name="Sou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20" y="82910"/>
                </a:moveTo>
                <a:lnTo>
                  <a:pt x="67020" y="85360"/>
                </a:lnTo>
                <a:lnTo>
                  <a:pt x="66770" y="85600"/>
                </a:lnTo>
                <a:lnTo>
                  <a:pt x="64360" y="86690"/>
                </a:lnTo>
                <a:lnTo>
                  <a:pt x="63870" y="86790"/>
                </a:lnTo>
                <a:lnTo>
                  <a:pt x="62850" y="88390"/>
                </a:lnTo>
                <a:lnTo>
                  <a:pt x="62320" y="88880"/>
                </a:lnTo>
                <a:lnTo>
                  <a:pt x="62230" y="88990"/>
                </a:lnTo>
                <a:lnTo>
                  <a:pt x="62310" y="89300"/>
                </a:lnTo>
                <a:lnTo>
                  <a:pt x="62720" y="89980"/>
                </a:lnTo>
                <a:lnTo>
                  <a:pt x="62820" y="90350"/>
                </a:lnTo>
                <a:lnTo>
                  <a:pt x="62760" y="90610"/>
                </a:lnTo>
                <a:lnTo>
                  <a:pt x="62600" y="90770"/>
                </a:lnTo>
                <a:lnTo>
                  <a:pt x="62380" y="90850"/>
                </a:lnTo>
                <a:lnTo>
                  <a:pt x="61750" y="90920"/>
                </a:lnTo>
                <a:lnTo>
                  <a:pt x="61650" y="91110"/>
                </a:lnTo>
                <a:lnTo>
                  <a:pt x="61760" y="91710"/>
                </a:lnTo>
                <a:lnTo>
                  <a:pt x="61690" y="92150"/>
                </a:lnTo>
                <a:lnTo>
                  <a:pt x="61510" y="92710"/>
                </a:lnTo>
                <a:lnTo>
                  <a:pt x="61230" y="93190"/>
                </a:lnTo>
                <a:lnTo>
                  <a:pt x="60430" y="93650"/>
                </a:lnTo>
                <a:lnTo>
                  <a:pt x="60310" y="94150"/>
                </a:lnTo>
                <a:lnTo>
                  <a:pt x="60370" y="94890"/>
                </a:lnTo>
                <a:lnTo>
                  <a:pt x="60150" y="95030"/>
                </a:lnTo>
                <a:lnTo>
                  <a:pt x="59220" y="95450"/>
                </a:lnTo>
                <a:lnTo>
                  <a:pt x="58730" y="95060"/>
                </a:lnTo>
                <a:lnTo>
                  <a:pt x="57530" y="94790"/>
                </a:lnTo>
                <a:lnTo>
                  <a:pt x="56950" y="94480"/>
                </a:lnTo>
                <a:lnTo>
                  <a:pt x="56390" y="94090"/>
                </a:lnTo>
                <a:lnTo>
                  <a:pt x="55950" y="93700"/>
                </a:lnTo>
                <a:lnTo>
                  <a:pt x="56220" y="93660"/>
                </a:lnTo>
                <a:lnTo>
                  <a:pt x="56350" y="93590"/>
                </a:lnTo>
                <a:lnTo>
                  <a:pt x="56440" y="93490"/>
                </a:lnTo>
                <a:lnTo>
                  <a:pt x="56550" y="93300"/>
                </a:lnTo>
                <a:lnTo>
                  <a:pt x="55730" y="93280"/>
                </a:lnTo>
                <a:lnTo>
                  <a:pt x="55380" y="93340"/>
                </a:lnTo>
                <a:lnTo>
                  <a:pt x="55140" y="93500"/>
                </a:lnTo>
                <a:lnTo>
                  <a:pt x="54950" y="93500"/>
                </a:lnTo>
                <a:lnTo>
                  <a:pt x="54690" y="92840"/>
                </a:lnTo>
                <a:lnTo>
                  <a:pt x="54280" y="92410"/>
                </a:lnTo>
                <a:lnTo>
                  <a:pt x="52730" y="91110"/>
                </a:lnTo>
                <a:lnTo>
                  <a:pt x="48600" y="88690"/>
                </a:lnTo>
                <a:lnTo>
                  <a:pt x="41760" y="86200"/>
                </a:lnTo>
                <a:lnTo>
                  <a:pt x="34710" y="83390"/>
                </a:lnTo>
                <a:lnTo>
                  <a:pt x="29110" y="81600"/>
                </a:lnTo>
                <a:lnTo>
                  <a:pt x="30000" y="80850"/>
                </a:lnTo>
                <a:lnTo>
                  <a:pt x="31060" y="80810"/>
                </a:lnTo>
                <a:lnTo>
                  <a:pt x="32160" y="81160"/>
                </a:lnTo>
                <a:lnTo>
                  <a:pt x="33110" y="81600"/>
                </a:lnTo>
                <a:lnTo>
                  <a:pt x="33070" y="81340"/>
                </a:lnTo>
                <a:lnTo>
                  <a:pt x="32930" y="81150"/>
                </a:lnTo>
                <a:lnTo>
                  <a:pt x="32710" y="81030"/>
                </a:lnTo>
                <a:lnTo>
                  <a:pt x="32420" y="80990"/>
                </a:lnTo>
                <a:lnTo>
                  <a:pt x="32190" y="80930"/>
                </a:lnTo>
                <a:lnTo>
                  <a:pt x="31950" y="80570"/>
                </a:lnTo>
                <a:lnTo>
                  <a:pt x="31720" y="80390"/>
                </a:lnTo>
                <a:lnTo>
                  <a:pt x="31170" y="80170"/>
                </a:lnTo>
                <a:lnTo>
                  <a:pt x="30860" y="80150"/>
                </a:lnTo>
                <a:lnTo>
                  <a:pt x="30340" y="80430"/>
                </a:lnTo>
                <a:lnTo>
                  <a:pt x="30100" y="80300"/>
                </a:lnTo>
                <a:lnTo>
                  <a:pt x="29860" y="80080"/>
                </a:lnTo>
                <a:lnTo>
                  <a:pt x="29610" y="79970"/>
                </a:lnTo>
                <a:lnTo>
                  <a:pt x="29520" y="79720"/>
                </a:lnTo>
                <a:lnTo>
                  <a:pt x="29780" y="79170"/>
                </a:lnTo>
                <a:lnTo>
                  <a:pt x="30150" y="78610"/>
                </a:lnTo>
                <a:lnTo>
                  <a:pt x="30700" y="78130"/>
                </a:lnTo>
                <a:lnTo>
                  <a:pt x="31010" y="77680"/>
                </a:lnTo>
                <a:lnTo>
                  <a:pt x="31390" y="77360"/>
                </a:lnTo>
                <a:lnTo>
                  <a:pt x="31920" y="77540"/>
                </a:lnTo>
                <a:lnTo>
                  <a:pt x="32240" y="77380"/>
                </a:lnTo>
                <a:lnTo>
                  <a:pt x="32580" y="77330"/>
                </a:lnTo>
                <a:lnTo>
                  <a:pt x="33310" y="77340"/>
                </a:lnTo>
                <a:lnTo>
                  <a:pt x="33460" y="77300"/>
                </a:lnTo>
                <a:lnTo>
                  <a:pt x="33820" y="77180"/>
                </a:lnTo>
                <a:lnTo>
                  <a:pt x="34010" y="77150"/>
                </a:lnTo>
                <a:lnTo>
                  <a:pt x="34230" y="77220"/>
                </a:lnTo>
                <a:lnTo>
                  <a:pt x="34580" y="77480"/>
                </a:lnTo>
                <a:lnTo>
                  <a:pt x="34710" y="77540"/>
                </a:lnTo>
                <a:lnTo>
                  <a:pt x="35290" y="77380"/>
                </a:lnTo>
                <a:lnTo>
                  <a:pt x="35790" y="77070"/>
                </a:lnTo>
                <a:lnTo>
                  <a:pt x="36350" y="76810"/>
                </a:lnTo>
                <a:lnTo>
                  <a:pt x="37120" y="76770"/>
                </a:lnTo>
                <a:lnTo>
                  <a:pt x="37070" y="76670"/>
                </a:lnTo>
                <a:lnTo>
                  <a:pt x="37000" y="76450"/>
                </a:lnTo>
                <a:lnTo>
                  <a:pt x="36940" y="76350"/>
                </a:lnTo>
                <a:lnTo>
                  <a:pt x="37480" y="76190"/>
                </a:lnTo>
                <a:lnTo>
                  <a:pt x="38020" y="76110"/>
                </a:lnTo>
                <a:lnTo>
                  <a:pt x="38410" y="75900"/>
                </a:lnTo>
                <a:lnTo>
                  <a:pt x="38540" y="75320"/>
                </a:lnTo>
                <a:lnTo>
                  <a:pt x="38320" y="75320"/>
                </a:lnTo>
                <a:lnTo>
                  <a:pt x="38140" y="75370"/>
                </a:lnTo>
                <a:lnTo>
                  <a:pt x="37940" y="75380"/>
                </a:lnTo>
                <a:lnTo>
                  <a:pt x="37740" y="75410"/>
                </a:lnTo>
                <a:lnTo>
                  <a:pt x="37540" y="75530"/>
                </a:lnTo>
                <a:lnTo>
                  <a:pt x="37370" y="75260"/>
                </a:lnTo>
                <a:lnTo>
                  <a:pt x="37320" y="75140"/>
                </a:lnTo>
                <a:lnTo>
                  <a:pt x="37030" y="75200"/>
                </a:lnTo>
                <a:lnTo>
                  <a:pt x="36700" y="75210"/>
                </a:lnTo>
                <a:lnTo>
                  <a:pt x="36420" y="75250"/>
                </a:lnTo>
                <a:lnTo>
                  <a:pt x="36310" y="75420"/>
                </a:lnTo>
                <a:lnTo>
                  <a:pt x="36230" y="75680"/>
                </a:lnTo>
                <a:lnTo>
                  <a:pt x="36040" y="75810"/>
                </a:lnTo>
                <a:lnTo>
                  <a:pt x="35530" y="75950"/>
                </a:lnTo>
                <a:lnTo>
                  <a:pt x="35180" y="76110"/>
                </a:lnTo>
                <a:lnTo>
                  <a:pt x="34620" y="76130"/>
                </a:lnTo>
                <a:lnTo>
                  <a:pt x="34330" y="76200"/>
                </a:lnTo>
                <a:lnTo>
                  <a:pt x="33730" y="76480"/>
                </a:lnTo>
                <a:lnTo>
                  <a:pt x="33100" y="76610"/>
                </a:lnTo>
                <a:lnTo>
                  <a:pt x="32480" y="76860"/>
                </a:lnTo>
                <a:lnTo>
                  <a:pt x="32120" y="76950"/>
                </a:lnTo>
                <a:lnTo>
                  <a:pt x="31930" y="76930"/>
                </a:lnTo>
                <a:lnTo>
                  <a:pt x="31340" y="76800"/>
                </a:lnTo>
                <a:lnTo>
                  <a:pt x="31020" y="76770"/>
                </a:lnTo>
                <a:lnTo>
                  <a:pt x="30360" y="76520"/>
                </a:lnTo>
                <a:lnTo>
                  <a:pt x="30150" y="75960"/>
                </a:lnTo>
                <a:lnTo>
                  <a:pt x="29990" y="75340"/>
                </a:lnTo>
                <a:lnTo>
                  <a:pt x="29500" y="74920"/>
                </a:lnTo>
                <a:lnTo>
                  <a:pt x="29500" y="74740"/>
                </a:lnTo>
                <a:lnTo>
                  <a:pt x="29650" y="74600"/>
                </a:lnTo>
                <a:lnTo>
                  <a:pt x="29730" y="74430"/>
                </a:lnTo>
                <a:lnTo>
                  <a:pt x="29750" y="74200"/>
                </a:lnTo>
                <a:lnTo>
                  <a:pt x="29720" y="73910"/>
                </a:lnTo>
                <a:lnTo>
                  <a:pt x="29500" y="74110"/>
                </a:lnTo>
                <a:lnTo>
                  <a:pt x="29290" y="74250"/>
                </a:lnTo>
                <a:lnTo>
                  <a:pt x="29100" y="74270"/>
                </a:lnTo>
                <a:lnTo>
                  <a:pt x="28930" y="74100"/>
                </a:lnTo>
                <a:lnTo>
                  <a:pt x="28730" y="74100"/>
                </a:lnTo>
                <a:lnTo>
                  <a:pt x="28730" y="74520"/>
                </a:lnTo>
                <a:lnTo>
                  <a:pt x="28020" y="73830"/>
                </a:lnTo>
                <a:lnTo>
                  <a:pt x="28380" y="72840"/>
                </a:lnTo>
                <a:lnTo>
                  <a:pt x="29500" y="71280"/>
                </a:lnTo>
                <a:lnTo>
                  <a:pt x="29980" y="71530"/>
                </a:lnTo>
                <a:lnTo>
                  <a:pt x="30140" y="71680"/>
                </a:lnTo>
                <a:lnTo>
                  <a:pt x="30320" y="71480"/>
                </a:lnTo>
                <a:lnTo>
                  <a:pt x="30150" y="71090"/>
                </a:lnTo>
                <a:lnTo>
                  <a:pt x="30120" y="70690"/>
                </a:lnTo>
                <a:lnTo>
                  <a:pt x="30300" y="70370"/>
                </a:lnTo>
                <a:lnTo>
                  <a:pt x="30700" y="70270"/>
                </a:lnTo>
                <a:lnTo>
                  <a:pt x="30110" y="69870"/>
                </a:lnTo>
                <a:lnTo>
                  <a:pt x="29590" y="70340"/>
                </a:lnTo>
                <a:lnTo>
                  <a:pt x="28730" y="71680"/>
                </a:lnTo>
                <a:lnTo>
                  <a:pt x="27270" y="72590"/>
                </a:lnTo>
                <a:lnTo>
                  <a:pt x="26320" y="72930"/>
                </a:lnTo>
                <a:lnTo>
                  <a:pt x="25900" y="72600"/>
                </a:lnTo>
                <a:lnTo>
                  <a:pt x="25670" y="72610"/>
                </a:lnTo>
                <a:lnTo>
                  <a:pt x="23790" y="72250"/>
                </a:lnTo>
                <a:lnTo>
                  <a:pt x="23610" y="72250"/>
                </a:lnTo>
                <a:lnTo>
                  <a:pt x="23420" y="72220"/>
                </a:lnTo>
                <a:lnTo>
                  <a:pt x="23120" y="72100"/>
                </a:lnTo>
                <a:lnTo>
                  <a:pt x="21960" y="71280"/>
                </a:lnTo>
                <a:lnTo>
                  <a:pt x="21530" y="71080"/>
                </a:lnTo>
                <a:lnTo>
                  <a:pt x="21170" y="70810"/>
                </a:lnTo>
                <a:lnTo>
                  <a:pt x="20910" y="70270"/>
                </a:lnTo>
                <a:lnTo>
                  <a:pt x="20810" y="69730"/>
                </a:lnTo>
                <a:lnTo>
                  <a:pt x="20900" y="69370"/>
                </a:lnTo>
                <a:lnTo>
                  <a:pt x="21190" y="69110"/>
                </a:lnTo>
                <a:lnTo>
                  <a:pt x="21710" y="68860"/>
                </a:lnTo>
                <a:lnTo>
                  <a:pt x="21180" y="68950"/>
                </a:lnTo>
                <a:lnTo>
                  <a:pt x="19690" y="69560"/>
                </a:lnTo>
                <a:lnTo>
                  <a:pt x="18320" y="68660"/>
                </a:lnTo>
                <a:lnTo>
                  <a:pt x="17920" y="67890"/>
                </a:lnTo>
                <a:lnTo>
                  <a:pt x="17650" y="67570"/>
                </a:lnTo>
                <a:lnTo>
                  <a:pt x="17210" y="67430"/>
                </a:lnTo>
                <a:lnTo>
                  <a:pt x="16890" y="67300"/>
                </a:lnTo>
                <a:lnTo>
                  <a:pt x="16500" y="66960"/>
                </a:lnTo>
                <a:lnTo>
                  <a:pt x="15880" y="66230"/>
                </a:lnTo>
                <a:lnTo>
                  <a:pt x="16460" y="66110"/>
                </a:lnTo>
                <a:lnTo>
                  <a:pt x="17450" y="65550"/>
                </a:lnTo>
                <a:lnTo>
                  <a:pt x="18000" y="65420"/>
                </a:lnTo>
                <a:lnTo>
                  <a:pt x="18460" y="65480"/>
                </a:lnTo>
                <a:lnTo>
                  <a:pt x="18940" y="65620"/>
                </a:lnTo>
                <a:lnTo>
                  <a:pt x="19910" y="66040"/>
                </a:lnTo>
                <a:lnTo>
                  <a:pt x="19320" y="65440"/>
                </a:lnTo>
                <a:lnTo>
                  <a:pt x="18580" y="64920"/>
                </a:lnTo>
                <a:lnTo>
                  <a:pt x="17950" y="64340"/>
                </a:lnTo>
                <a:lnTo>
                  <a:pt x="17460" y="62900"/>
                </a:lnTo>
                <a:lnTo>
                  <a:pt x="17400" y="62800"/>
                </a:lnTo>
                <a:lnTo>
                  <a:pt x="17270" y="62700"/>
                </a:lnTo>
                <a:lnTo>
                  <a:pt x="17320" y="62480"/>
                </a:lnTo>
                <a:lnTo>
                  <a:pt x="17500" y="62090"/>
                </a:lnTo>
                <a:lnTo>
                  <a:pt x="17570" y="61670"/>
                </a:lnTo>
                <a:lnTo>
                  <a:pt x="17750" y="61260"/>
                </a:lnTo>
                <a:lnTo>
                  <a:pt x="18010" y="60880"/>
                </a:lnTo>
                <a:lnTo>
                  <a:pt x="18320" y="60570"/>
                </a:lnTo>
                <a:lnTo>
                  <a:pt x="17370" y="60440"/>
                </a:lnTo>
                <a:lnTo>
                  <a:pt x="16980" y="60070"/>
                </a:lnTo>
                <a:lnTo>
                  <a:pt x="16750" y="59490"/>
                </a:lnTo>
                <a:lnTo>
                  <a:pt x="16300" y="58750"/>
                </a:lnTo>
                <a:lnTo>
                  <a:pt x="15970" y="58520"/>
                </a:lnTo>
                <a:lnTo>
                  <a:pt x="15570" y="58360"/>
                </a:lnTo>
                <a:lnTo>
                  <a:pt x="15240" y="58110"/>
                </a:lnTo>
                <a:lnTo>
                  <a:pt x="15110" y="57630"/>
                </a:lnTo>
                <a:lnTo>
                  <a:pt x="15120" y="57210"/>
                </a:lnTo>
                <a:lnTo>
                  <a:pt x="15190" y="56820"/>
                </a:lnTo>
                <a:lnTo>
                  <a:pt x="15310" y="56460"/>
                </a:lnTo>
                <a:lnTo>
                  <a:pt x="15380" y="56330"/>
                </a:lnTo>
                <a:lnTo>
                  <a:pt x="15390" y="56330"/>
                </a:lnTo>
                <a:lnTo>
                  <a:pt x="15440" y="56290"/>
                </a:lnTo>
                <a:lnTo>
                  <a:pt x="16870" y="55950"/>
                </a:lnTo>
                <a:lnTo>
                  <a:pt x="17200" y="55810"/>
                </a:lnTo>
                <a:lnTo>
                  <a:pt x="17600" y="55500"/>
                </a:lnTo>
                <a:lnTo>
                  <a:pt x="18090" y="54930"/>
                </a:lnTo>
                <a:lnTo>
                  <a:pt x="18420" y="54650"/>
                </a:lnTo>
                <a:lnTo>
                  <a:pt x="18910" y="54130"/>
                </a:lnTo>
                <a:lnTo>
                  <a:pt x="19230" y="53650"/>
                </a:lnTo>
                <a:lnTo>
                  <a:pt x="19410" y="53430"/>
                </a:lnTo>
                <a:lnTo>
                  <a:pt x="19570" y="53180"/>
                </a:lnTo>
                <a:lnTo>
                  <a:pt x="19700" y="52900"/>
                </a:lnTo>
                <a:lnTo>
                  <a:pt x="19770" y="52780"/>
                </a:lnTo>
                <a:lnTo>
                  <a:pt x="19870" y="52680"/>
                </a:lnTo>
                <a:lnTo>
                  <a:pt x="20060" y="52600"/>
                </a:lnTo>
                <a:lnTo>
                  <a:pt x="20340" y="52570"/>
                </a:lnTo>
                <a:lnTo>
                  <a:pt x="20880" y="52630"/>
                </a:lnTo>
                <a:lnTo>
                  <a:pt x="21150" y="52710"/>
                </a:lnTo>
                <a:lnTo>
                  <a:pt x="21340" y="52810"/>
                </a:lnTo>
                <a:lnTo>
                  <a:pt x="21440" y="52910"/>
                </a:lnTo>
                <a:lnTo>
                  <a:pt x="21530" y="53040"/>
                </a:lnTo>
                <a:lnTo>
                  <a:pt x="21590" y="53180"/>
                </a:lnTo>
                <a:lnTo>
                  <a:pt x="21660" y="53310"/>
                </a:lnTo>
                <a:lnTo>
                  <a:pt x="21760" y="53410"/>
                </a:lnTo>
                <a:lnTo>
                  <a:pt x="21920" y="53450"/>
                </a:lnTo>
                <a:lnTo>
                  <a:pt x="22130" y="53420"/>
                </a:lnTo>
                <a:lnTo>
                  <a:pt x="22730" y="53120"/>
                </a:lnTo>
                <a:lnTo>
                  <a:pt x="22990" y="53070"/>
                </a:lnTo>
                <a:lnTo>
                  <a:pt x="23780" y="53060"/>
                </a:lnTo>
                <a:lnTo>
                  <a:pt x="24740" y="53040"/>
                </a:lnTo>
                <a:lnTo>
                  <a:pt x="24910" y="53070"/>
                </a:lnTo>
                <a:lnTo>
                  <a:pt x="25060" y="53130"/>
                </a:lnTo>
                <a:lnTo>
                  <a:pt x="25170" y="53210"/>
                </a:lnTo>
                <a:lnTo>
                  <a:pt x="25260" y="53330"/>
                </a:lnTo>
                <a:lnTo>
                  <a:pt x="25330" y="53460"/>
                </a:lnTo>
                <a:lnTo>
                  <a:pt x="25480" y="53580"/>
                </a:lnTo>
                <a:lnTo>
                  <a:pt x="25740" y="53650"/>
                </a:lnTo>
                <a:lnTo>
                  <a:pt x="26280" y="53640"/>
                </a:lnTo>
                <a:lnTo>
                  <a:pt x="26790" y="53710"/>
                </a:lnTo>
                <a:lnTo>
                  <a:pt x="27070" y="53830"/>
                </a:lnTo>
                <a:lnTo>
                  <a:pt x="27190" y="53910"/>
                </a:lnTo>
                <a:lnTo>
                  <a:pt x="27290" y="54020"/>
                </a:lnTo>
                <a:lnTo>
                  <a:pt x="27310" y="54180"/>
                </a:lnTo>
                <a:lnTo>
                  <a:pt x="27330" y="54530"/>
                </a:lnTo>
                <a:lnTo>
                  <a:pt x="27360" y="54700"/>
                </a:lnTo>
                <a:lnTo>
                  <a:pt x="27410" y="54850"/>
                </a:lnTo>
                <a:lnTo>
                  <a:pt x="27490" y="54970"/>
                </a:lnTo>
                <a:lnTo>
                  <a:pt x="27590" y="55070"/>
                </a:lnTo>
                <a:lnTo>
                  <a:pt x="27790" y="55130"/>
                </a:lnTo>
                <a:lnTo>
                  <a:pt x="30020" y="55250"/>
                </a:lnTo>
                <a:lnTo>
                  <a:pt x="30150" y="55320"/>
                </a:lnTo>
                <a:lnTo>
                  <a:pt x="30270" y="55410"/>
                </a:lnTo>
                <a:lnTo>
                  <a:pt x="30350" y="55540"/>
                </a:lnTo>
                <a:lnTo>
                  <a:pt x="30410" y="55680"/>
                </a:lnTo>
                <a:lnTo>
                  <a:pt x="30520" y="55770"/>
                </a:lnTo>
                <a:lnTo>
                  <a:pt x="30680" y="55790"/>
                </a:lnTo>
                <a:lnTo>
                  <a:pt x="30960" y="55650"/>
                </a:lnTo>
                <a:lnTo>
                  <a:pt x="31110" y="55510"/>
                </a:lnTo>
                <a:lnTo>
                  <a:pt x="31200" y="55340"/>
                </a:lnTo>
                <a:lnTo>
                  <a:pt x="31390" y="54920"/>
                </a:lnTo>
                <a:lnTo>
                  <a:pt x="31480" y="54810"/>
                </a:lnTo>
                <a:lnTo>
                  <a:pt x="31580" y="54710"/>
                </a:lnTo>
                <a:lnTo>
                  <a:pt x="31710" y="54630"/>
                </a:lnTo>
                <a:lnTo>
                  <a:pt x="32600" y="54250"/>
                </a:lnTo>
                <a:lnTo>
                  <a:pt x="32860" y="54070"/>
                </a:lnTo>
                <a:lnTo>
                  <a:pt x="33040" y="53940"/>
                </a:lnTo>
                <a:lnTo>
                  <a:pt x="33250" y="53730"/>
                </a:lnTo>
                <a:lnTo>
                  <a:pt x="33450" y="53650"/>
                </a:lnTo>
                <a:lnTo>
                  <a:pt x="33730" y="53600"/>
                </a:lnTo>
                <a:lnTo>
                  <a:pt x="34560" y="53580"/>
                </a:lnTo>
                <a:lnTo>
                  <a:pt x="34790" y="53620"/>
                </a:lnTo>
                <a:lnTo>
                  <a:pt x="34930" y="53680"/>
                </a:lnTo>
                <a:lnTo>
                  <a:pt x="35050" y="53750"/>
                </a:lnTo>
                <a:lnTo>
                  <a:pt x="35240" y="53780"/>
                </a:lnTo>
                <a:lnTo>
                  <a:pt x="35480" y="53740"/>
                </a:lnTo>
                <a:lnTo>
                  <a:pt x="36320" y="53380"/>
                </a:lnTo>
                <a:lnTo>
                  <a:pt x="36520" y="53330"/>
                </a:lnTo>
                <a:lnTo>
                  <a:pt x="36770" y="53290"/>
                </a:lnTo>
                <a:lnTo>
                  <a:pt x="37200" y="53300"/>
                </a:lnTo>
                <a:lnTo>
                  <a:pt x="37780" y="53380"/>
                </a:lnTo>
                <a:lnTo>
                  <a:pt x="37990" y="53460"/>
                </a:lnTo>
                <a:lnTo>
                  <a:pt x="39770" y="54470"/>
                </a:lnTo>
                <a:lnTo>
                  <a:pt x="41210" y="55030"/>
                </a:lnTo>
                <a:lnTo>
                  <a:pt x="41330" y="55120"/>
                </a:lnTo>
                <a:lnTo>
                  <a:pt x="41420" y="55240"/>
                </a:lnTo>
                <a:lnTo>
                  <a:pt x="41580" y="55690"/>
                </a:lnTo>
                <a:lnTo>
                  <a:pt x="41650" y="55820"/>
                </a:lnTo>
                <a:lnTo>
                  <a:pt x="41830" y="56050"/>
                </a:lnTo>
                <a:lnTo>
                  <a:pt x="41940" y="56150"/>
                </a:lnTo>
                <a:lnTo>
                  <a:pt x="42060" y="56230"/>
                </a:lnTo>
                <a:lnTo>
                  <a:pt x="42210" y="56280"/>
                </a:lnTo>
                <a:lnTo>
                  <a:pt x="42370" y="56300"/>
                </a:lnTo>
                <a:lnTo>
                  <a:pt x="42670" y="56360"/>
                </a:lnTo>
                <a:lnTo>
                  <a:pt x="42780" y="56360"/>
                </a:lnTo>
                <a:lnTo>
                  <a:pt x="42890" y="56190"/>
                </a:lnTo>
                <a:lnTo>
                  <a:pt x="42950" y="55870"/>
                </a:lnTo>
                <a:lnTo>
                  <a:pt x="42950" y="55720"/>
                </a:lnTo>
                <a:lnTo>
                  <a:pt x="42920" y="55570"/>
                </a:lnTo>
                <a:lnTo>
                  <a:pt x="42820" y="55280"/>
                </a:lnTo>
                <a:lnTo>
                  <a:pt x="42740" y="55160"/>
                </a:lnTo>
                <a:lnTo>
                  <a:pt x="42620" y="55100"/>
                </a:lnTo>
                <a:lnTo>
                  <a:pt x="42500" y="55030"/>
                </a:lnTo>
                <a:lnTo>
                  <a:pt x="42410" y="54920"/>
                </a:lnTo>
                <a:lnTo>
                  <a:pt x="42130" y="54380"/>
                </a:lnTo>
                <a:lnTo>
                  <a:pt x="42080" y="54240"/>
                </a:lnTo>
                <a:lnTo>
                  <a:pt x="42080" y="54090"/>
                </a:lnTo>
                <a:lnTo>
                  <a:pt x="42110" y="53930"/>
                </a:lnTo>
                <a:lnTo>
                  <a:pt x="42180" y="53800"/>
                </a:lnTo>
                <a:lnTo>
                  <a:pt x="42700" y="53110"/>
                </a:lnTo>
                <a:lnTo>
                  <a:pt x="42780" y="53020"/>
                </a:lnTo>
                <a:lnTo>
                  <a:pt x="42930" y="53030"/>
                </a:lnTo>
                <a:lnTo>
                  <a:pt x="43120" y="53020"/>
                </a:lnTo>
                <a:lnTo>
                  <a:pt x="43390" y="52920"/>
                </a:lnTo>
                <a:lnTo>
                  <a:pt x="43860" y="52890"/>
                </a:lnTo>
                <a:lnTo>
                  <a:pt x="44230" y="52980"/>
                </a:lnTo>
                <a:lnTo>
                  <a:pt x="44410" y="52980"/>
                </a:lnTo>
                <a:lnTo>
                  <a:pt x="44610" y="52920"/>
                </a:lnTo>
                <a:lnTo>
                  <a:pt x="44910" y="52760"/>
                </a:lnTo>
                <a:lnTo>
                  <a:pt x="45120" y="52700"/>
                </a:lnTo>
                <a:lnTo>
                  <a:pt x="45320" y="52770"/>
                </a:lnTo>
                <a:lnTo>
                  <a:pt x="45850" y="53090"/>
                </a:lnTo>
                <a:lnTo>
                  <a:pt x="46950" y="53380"/>
                </a:lnTo>
                <a:lnTo>
                  <a:pt x="47690" y="53440"/>
                </a:lnTo>
                <a:lnTo>
                  <a:pt x="48470" y="53380"/>
                </a:lnTo>
                <a:lnTo>
                  <a:pt x="49000" y="53230"/>
                </a:lnTo>
                <a:lnTo>
                  <a:pt x="50370" y="52640"/>
                </a:lnTo>
                <a:lnTo>
                  <a:pt x="50560" y="52510"/>
                </a:lnTo>
                <a:lnTo>
                  <a:pt x="51240" y="51870"/>
                </a:lnTo>
                <a:lnTo>
                  <a:pt x="51440" y="51610"/>
                </a:lnTo>
                <a:lnTo>
                  <a:pt x="51570" y="51380"/>
                </a:lnTo>
                <a:lnTo>
                  <a:pt x="51710" y="50720"/>
                </a:lnTo>
                <a:lnTo>
                  <a:pt x="51770" y="49990"/>
                </a:lnTo>
                <a:lnTo>
                  <a:pt x="51800" y="49820"/>
                </a:lnTo>
                <a:lnTo>
                  <a:pt x="51860" y="49680"/>
                </a:lnTo>
                <a:lnTo>
                  <a:pt x="51950" y="49570"/>
                </a:lnTo>
                <a:lnTo>
                  <a:pt x="52120" y="49460"/>
                </a:lnTo>
                <a:lnTo>
                  <a:pt x="52760" y="49170"/>
                </a:lnTo>
                <a:lnTo>
                  <a:pt x="53090" y="49080"/>
                </a:lnTo>
                <a:lnTo>
                  <a:pt x="53430" y="49040"/>
                </a:lnTo>
                <a:lnTo>
                  <a:pt x="55090" y="49120"/>
                </a:lnTo>
                <a:lnTo>
                  <a:pt x="55520" y="49040"/>
                </a:lnTo>
                <a:lnTo>
                  <a:pt x="56180" y="48600"/>
                </a:lnTo>
                <a:lnTo>
                  <a:pt x="56490" y="49840"/>
                </a:lnTo>
                <a:lnTo>
                  <a:pt x="56710" y="50250"/>
                </a:lnTo>
                <a:lnTo>
                  <a:pt x="56970" y="50470"/>
                </a:lnTo>
                <a:lnTo>
                  <a:pt x="57390" y="50970"/>
                </a:lnTo>
                <a:lnTo>
                  <a:pt x="57490" y="51200"/>
                </a:lnTo>
                <a:lnTo>
                  <a:pt x="57530" y="51390"/>
                </a:lnTo>
                <a:lnTo>
                  <a:pt x="57490" y="51890"/>
                </a:lnTo>
                <a:lnTo>
                  <a:pt x="57510" y="52350"/>
                </a:lnTo>
                <a:lnTo>
                  <a:pt x="57590" y="52590"/>
                </a:lnTo>
                <a:lnTo>
                  <a:pt x="57680" y="52770"/>
                </a:lnTo>
                <a:lnTo>
                  <a:pt x="58300" y="53360"/>
                </a:lnTo>
                <a:lnTo>
                  <a:pt x="58430" y="53440"/>
                </a:lnTo>
                <a:lnTo>
                  <a:pt x="58930" y="53930"/>
                </a:lnTo>
                <a:lnTo>
                  <a:pt x="60180" y="55550"/>
                </a:lnTo>
                <a:lnTo>
                  <a:pt x="62170" y="57540"/>
                </a:lnTo>
                <a:lnTo>
                  <a:pt x="62360" y="57820"/>
                </a:lnTo>
                <a:lnTo>
                  <a:pt x="62450" y="58020"/>
                </a:lnTo>
                <a:lnTo>
                  <a:pt x="62440" y="58160"/>
                </a:lnTo>
                <a:lnTo>
                  <a:pt x="62430" y="58270"/>
                </a:lnTo>
                <a:lnTo>
                  <a:pt x="62430" y="58410"/>
                </a:lnTo>
                <a:lnTo>
                  <a:pt x="62450" y="58570"/>
                </a:lnTo>
                <a:lnTo>
                  <a:pt x="62490" y="58730"/>
                </a:lnTo>
                <a:lnTo>
                  <a:pt x="63210" y="60720"/>
                </a:lnTo>
                <a:lnTo>
                  <a:pt x="63320" y="61310"/>
                </a:lnTo>
                <a:lnTo>
                  <a:pt x="63340" y="62430"/>
                </a:lnTo>
                <a:lnTo>
                  <a:pt x="63450" y="63220"/>
                </a:lnTo>
                <a:lnTo>
                  <a:pt x="63460" y="63550"/>
                </a:lnTo>
                <a:lnTo>
                  <a:pt x="63420" y="63880"/>
                </a:lnTo>
                <a:lnTo>
                  <a:pt x="63260" y="64500"/>
                </a:lnTo>
                <a:lnTo>
                  <a:pt x="63140" y="64780"/>
                </a:lnTo>
                <a:lnTo>
                  <a:pt x="63060" y="64900"/>
                </a:lnTo>
                <a:lnTo>
                  <a:pt x="62970" y="65010"/>
                </a:lnTo>
                <a:lnTo>
                  <a:pt x="62860" y="65110"/>
                </a:lnTo>
                <a:lnTo>
                  <a:pt x="62630" y="65260"/>
                </a:lnTo>
                <a:lnTo>
                  <a:pt x="62280" y="65660"/>
                </a:lnTo>
                <a:lnTo>
                  <a:pt x="62180" y="65760"/>
                </a:lnTo>
                <a:lnTo>
                  <a:pt x="60290" y="67130"/>
                </a:lnTo>
                <a:lnTo>
                  <a:pt x="60210" y="67250"/>
                </a:lnTo>
                <a:lnTo>
                  <a:pt x="60150" y="67390"/>
                </a:lnTo>
                <a:lnTo>
                  <a:pt x="59860" y="68750"/>
                </a:lnTo>
                <a:lnTo>
                  <a:pt x="59840" y="69470"/>
                </a:lnTo>
                <a:lnTo>
                  <a:pt x="59870" y="69710"/>
                </a:lnTo>
                <a:lnTo>
                  <a:pt x="59930" y="69870"/>
                </a:lnTo>
                <a:lnTo>
                  <a:pt x="60010" y="69850"/>
                </a:lnTo>
                <a:lnTo>
                  <a:pt x="60090" y="69760"/>
                </a:lnTo>
                <a:lnTo>
                  <a:pt x="60520" y="69190"/>
                </a:lnTo>
                <a:lnTo>
                  <a:pt x="60610" y="69110"/>
                </a:lnTo>
                <a:lnTo>
                  <a:pt x="60700" y="69060"/>
                </a:lnTo>
                <a:lnTo>
                  <a:pt x="60760" y="69120"/>
                </a:lnTo>
                <a:lnTo>
                  <a:pt x="61250" y="70380"/>
                </a:lnTo>
                <a:lnTo>
                  <a:pt x="61290" y="70600"/>
                </a:lnTo>
                <a:lnTo>
                  <a:pt x="61260" y="70770"/>
                </a:lnTo>
                <a:lnTo>
                  <a:pt x="61200" y="70900"/>
                </a:lnTo>
                <a:lnTo>
                  <a:pt x="61150" y="71050"/>
                </a:lnTo>
                <a:lnTo>
                  <a:pt x="61040" y="71740"/>
                </a:lnTo>
                <a:lnTo>
                  <a:pt x="60920" y="72020"/>
                </a:lnTo>
                <a:lnTo>
                  <a:pt x="60770" y="72270"/>
                </a:lnTo>
                <a:lnTo>
                  <a:pt x="60660" y="72370"/>
                </a:lnTo>
                <a:lnTo>
                  <a:pt x="60540" y="72440"/>
                </a:lnTo>
                <a:lnTo>
                  <a:pt x="60390" y="72470"/>
                </a:lnTo>
                <a:lnTo>
                  <a:pt x="60260" y="72440"/>
                </a:lnTo>
                <a:lnTo>
                  <a:pt x="60170" y="72330"/>
                </a:lnTo>
                <a:lnTo>
                  <a:pt x="60060" y="72040"/>
                </a:lnTo>
                <a:lnTo>
                  <a:pt x="59980" y="71910"/>
                </a:lnTo>
                <a:lnTo>
                  <a:pt x="59900" y="71830"/>
                </a:lnTo>
                <a:lnTo>
                  <a:pt x="59790" y="71820"/>
                </a:lnTo>
                <a:lnTo>
                  <a:pt x="59680" y="71880"/>
                </a:lnTo>
                <a:lnTo>
                  <a:pt x="58740" y="72550"/>
                </a:lnTo>
                <a:lnTo>
                  <a:pt x="57930" y="73030"/>
                </a:lnTo>
                <a:lnTo>
                  <a:pt x="57940" y="73090"/>
                </a:lnTo>
                <a:lnTo>
                  <a:pt x="58030" y="73160"/>
                </a:lnTo>
                <a:lnTo>
                  <a:pt x="58330" y="73270"/>
                </a:lnTo>
                <a:lnTo>
                  <a:pt x="58480" y="73660"/>
                </a:lnTo>
                <a:lnTo>
                  <a:pt x="58640" y="74340"/>
                </a:lnTo>
                <a:lnTo>
                  <a:pt x="58770" y="75930"/>
                </a:lnTo>
                <a:lnTo>
                  <a:pt x="58880" y="76570"/>
                </a:lnTo>
                <a:lnTo>
                  <a:pt x="59020" y="76930"/>
                </a:lnTo>
                <a:lnTo>
                  <a:pt x="59160" y="76980"/>
                </a:lnTo>
                <a:lnTo>
                  <a:pt x="59300" y="77050"/>
                </a:lnTo>
                <a:lnTo>
                  <a:pt x="59450" y="77090"/>
                </a:lnTo>
                <a:lnTo>
                  <a:pt x="59610" y="77090"/>
                </a:lnTo>
                <a:lnTo>
                  <a:pt x="59750" y="77040"/>
                </a:lnTo>
                <a:lnTo>
                  <a:pt x="59890" y="76970"/>
                </a:lnTo>
                <a:lnTo>
                  <a:pt x="60000" y="76880"/>
                </a:lnTo>
                <a:lnTo>
                  <a:pt x="60650" y="76290"/>
                </a:lnTo>
                <a:lnTo>
                  <a:pt x="61570" y="75200"/>
                </a:lnTo>
                <a:lnTo>
                  <a:pt x="61800" y="75030"/>
                </a:lnTo>
                <a:lnTo>
                  <a:pt x="62080" y="74890"/>
                </a:lnTo>
                <a:lnTo>
                  <a:pt x="62240" y="74870"/>
                </a:lnTo>
                <a:lnTo>
                  <a:pt x="62410" y="74880"/>
                </a:lnTo>
                <a:lnTo>
                  <a:pt x="62570" y="74920"/>
                </a:lnTo>
                <a:lnTo>
                  <a:pt x="62700" y="74980"/>
                </a:lnTo>
                <a:lnTo>
                  <a:pt x="62820" y="75070"/>
                </a:lnTo>
                <a:lnTo>
                  <a:pt x="62920" y="75170"/>
                </a:lnTo>
                <a:lnTo>
                  <a:pt x="63360" y="75760"/>
                </a:lnTo>
                <a:lnTo>
                  <a:pt x="63310" y="75850"/>
                </a:lnTo>
                <a:lnTo>
                  <a:pt x="62640" y="76560"/>
                </a:lnTo>
                <a:lnTo>
                  <a:pt x="62580" y="76790"/>
                </a:lnTo>
                <a:lnTo>
                  <a:pt x="62550" y="77100"/>
                </a:lnTo>
                <a:lnTo>
                  <a:pt x="62650" y="78420"/>
                </a:lnTo>
                <a:lnTo>
                  <a:pt x="62630" y="78610"/>
                </a:lnTo>
                <a:lnTo>
                  <a:pt x="62630" y="79230"/>
                </a:lnTo>
                <a:lnTo>
                  <a:pt x="62710" y="79920"/>
                </a:lnTo>
                <a:lnTo>
                  <a:pt x="62680" y="80580"/>
                </a:lnTo>
                <a:lnTo>
                  <a:pt x="62730" y="80720"/>
                </a:lnTo>
                <a:lnTo>
                  <a:pt x="62850" y="80800"/>
                </a:lnTo>
                <a:lnTo>
                  <a:pt x="63160" y="80880"/>
                </a:lnTo>
                <a:lnTo>
                  <a:pt x="63520" y="80930"/>
                </a:lnTo>
                <a:lnTo>
                  <a:pt x="63900" y="80940"/>
                </a:lnTo>
                <a:lnTo>
                  <a:pt x="64250" y="80980"/>
                </a:lnTo>
                <a:lnTo>
                  <a:pt x="65020" y="81200"/>
                </a:lnTo>
                <a:lnTo>
                  <a:pt x="66010" y="81620"/>
                </a:lnTo>
                <a:lnTo>
                  <a:pt x="66770" y="82060"/>
                </a:lnTo>
                <a:lnTo>
                  <a:pt x="68910" y="82910"/>
                </a:lnTo>
                <a:lnTo>
                  <a:pt x="68920" y="8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