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Northern Western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Sierra Leone • State Map | Fully Editable Vector Shape</a:t>
            </a:r>
          </a:p>
        </p:txBody>
      </p:sp>
      <p:sp>
        <p:nvSpPr>
          <p:cNvPr id="101" name="Northern Weste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430" y="6040"/>
                </a:moveTo>
                <a:lnTo>
                  <a:pt x="47090" y="6200"/>
                </a:lnTo>
                <a:lnTo>
                  <a:pt x="47090" y="6590"/>
                </a:lnTo>
                <a:lnTo>
                  <a:pt x="47090" y="7070"/>
                </a:lnTo>
                <a:lnTo>
                  <a:pt x="46520" y="7450"/>
                </a:lnTo>
                <a:lnTo>
                  <a:pt x="46330" y="7740"/>
                </a:lnTo>
                <a:lnTo>
                  <a:pt x="46900" y="7930"/>
                </a:lnTo>
                <a:lnTo>
                  <a:pt x="47180" y="8410"/>
                </a:lnTo>
                <a:lnTo>
                  <a:pt x="47090" y="9080"/>
                </a:lnTo>
                <a:lnTo>
                  <a:pt x="46990" y="9560"/>
                </a:lnTo>
                <a:lnTo>
                  <a:pt x="46990" y="10130"/>
                </a:lnTo>
                <a:lnTo>
                  <a:pt x="47280" y="10710"/>
                </a:lnTo>
                <a:lnTo>
                  <a:pt x="47280" y="11280"/>
                </a:lnTo>
                <a:lnTo>
                  <a:pt x="47280" y="11670"/>
                </a:lnTo>
                <a:lnTo>
                  <a:pt x="47650" y="12720"/>
                </a:lnTo>
                <a:lnTo>
                  <a:pt x="47370" y="12910"/>
                </a:lnTo>
                <a:lnTo>
                  <a:pt x="47280" y="12910"/>
                </a:lnTo>
                <a:lnTo>
                  <a:pt x="46620" y="13290"/>
                </a:lnTo>
                <a:lnTo>
                  <a:pt x="46330" y="13290"/>
                </a:lnTo>
                <a:lnTo>
                  <a:pt x="46240" y="13290"/>
                </a:lnTo>
                <a:lnTo>
                  <a:pt x="45860" y="13290"/>
                </a:lnTo>
                <a:lnTo>
                  <a:pt x="45670" y="13490"/>
                </a:lnTo>
                <a:lnTo>
                  <a:pt x="45200" y="13580"/>
                </a:lnTo>
                <a:lnTo>
                  <a:pt x="44630" y="13680"/>
                </a:lnTo>
                <a:lnTo>
                  <a:pt x="44540" y="13770"/>
                </a:lnTo>
                <a:lnTo>
                  <a:pt x="44350" y="13960"/>
                </a:lnTo>
                <a:lnTo>
                  <a:pt x="43970" y="13870"/>
                </a:lnTo>
                <a:lnTo>
                  <a:pt x="43880" y="14060"/>
                </a:lnTo>
                <a:lnTo>
                  <a:pt x="43500" y="14160"/>
                </a:lnTo>
                <a:lnTo>
                  <a:pt x="43310" y="14540"/>
                </a:lnTo>
                <a:lnTo>
                  <a:pt x="42840" y="14160"/>
                </a:lnTo>
                <a:lnTo>
                  <a:pt x="42650" y="14250"/>
                </a:lnTo>
                <a:lnTo>
                  <a:pt x="42270" y="14540"/>
                </a:lnTo>
                <a:lnTo>
                  <a:pt x="41800" y="14730"/>
                </a:lnTo>
                <a:lnTo>
                  <a:pt x="41520" y="14830"/>
                </a:lnTo>
                <a:lnTo>
                  <a:pt x="41140" y="15110"/>
                </a:lnTo>
                <a:lnTo>
                  <a:pt x="41040" y="15590"/>
                </a:lnTo>
                <a:lnTo>
                  <a:pt x="40760" y="16070"/>
                </a:lnTo>
                <a:lnTo>
                  <a:pt x="40570" y="16170"/>
                </a:lnTo>
                <a:lnTo>
                  <a:pt x="40380" y="16450"/>
                </a:lnTo>
                <a:lnTo>
                  <a:pt x="40100" y="16650"/>
                </a:lnTo>
                <a:lnTo>
                  <a:pt x="40670" y="16840"/>
                </a:lnTo>
                <a:lnTo>
                  <a:pt x="41230" y="16930"/>
                </a:lnTo>
                <a:lnTo>
                  <a:pt x="41610" y="16930"/>
                </a:lnTo>
                <a:lnTo>
                  <a:pt x="41890" y="16930"/>
                </a:lnTo>
                <a:lnTo>
                  <a:pt x="41990" y="17320"/>
                </a:lnTo>
                <a:lnTo>
                  <a:pt x="42080" y="17510"/>
                </a:lnTo>
                <a:lnTo>
                  <a:pt x="42560" y="17800"/>
                </a:lnTo>
                <a:lnTo>
                  <a:pt x="42840" y="18180"/>
                </a:lnTo>
                <a:lnTo>
                  <a:pt x="42930" y="18180"/>
                </a:lnTo>
                <a:lnTo>
                  <a:pt x="43220" y="18180"/>
                </a:lnTo>
                <a:lnTo>
                  <a:pt x="43970" y="18180"/>
                </a:lnTo>
                <a:lnTo>
                  <a:pt x="44350" y="18940"/>
                </a:lnTo>
                <a:lnTo>
                  <a:pt x="44440" y="19040"/>
                </a:lnTo>
                <a:lnTo>
                  <a:pt x="44820" y="19520"/>
                </a:lnTo>
                <a:lnTo>
                  <a:pt x="44820" y="19810"/>
                </a:lnTo>
                <a:lnTo>
                  <a:pt x="44730" y="19900"/>
                </a:lnTo>
                <a:lnTo>
                  <a:pt x="44730" y="20190"/>
                </a:lnTo>
                <a:lnTo>
                  <a:pt x="44540" y="20280"/>
                </a:lnTo>
                <a:lnTo>
                  <a:pt x="44250" y="20860"/>
                </a:lnTo>
                <a:lnTo>
                  <a:pt x="44160" y="21530"/>
                </a:lnTo>
                <a:lnTo>
                  <a:pt x="44160" y="21910"/>
                </a:lnTo>
                <a:lnTo>
                  <a:pt x="44250" y="22490"/>
                </a:lnTo>
                <a:lnTo>
                  <a:pt x="43970" y="22870"/>
                </a:lnTo>
                <a:lnTo>
                  <a:pt x="43220" y="22960"/>
                </a:lnTo>
                <a:lnTo>
                  <a:pt x="43030" y="22960"/>
                </a:lnTo>
                <a:lnTo>
                  <a:pt x="42740" y="22960"/>
                </a:lnTo>
                <a:lnTo>
                  <a:pt x="42370" y="22960"/>
                </a:lnTo>
                <a:lnTo>
                  <a:pt x="42180" y="22960"/>
                </a:lnTo>
                <a:lnTo>
                  <a:pt x="41990" y="22960"/>
                </a:lnTo>
                <a:lnTo>
                  <a:pt x="41520" y="22870"/>
                </a:lnTo>
                <a:lnTo>
                  <a:pt x="41420" y="22870"/>
                </a:lnTo>
                <a:lnTo>
                  <a:pt x="40950" y="22870"/>
                </a:lnTo>
                <a:lnTo>
                  <a:pt x="40950" y="22960"/>
                </a:lnTo>
                <a:lnTo>
                  <a:pt x="40950" y="23350"/>
                </a:lnTo>
                <a:lnTo>
                  <a:pt x="40860" y="23540"/>
                </a:lnTo>
                <a:lnTo>
                  <a:pt x="40670" y="23540"/>
                </a:lnTo>
                <a:lnTo>
                  <a:pt x="40010" y="23730"/>
                </a:lnTo>
                <a:lnTo>
                  <a:pt x="39720" y="23830"/>
                </a:lnTo>
                <a:lnTo>
                  <a:pt x="39530" y="23830"/>
                </a:lnTo>
                <a:lnTo>
                  <a:pt x="39440" y="23830"/>
                </a:lnTo>
                <a:lnTo>
                  <a:pt x="39250" y="23830"/>
                </a:lnTo>
                <a:lnTo>
                  <a:pt x="38780" y="23830"/>
                </a:lnTo>
                <a:lnTo>
                  <a:pt x="38210" y="23830"/>
                </a:lnTo>
                <a:lnTo>
                  <a:pt x="38020" y="23730"/>
                </a:lnTo>
                <a:lnTo>
                  <a:pt x="37830" y="23540"/>
                </a:lnTo>
                <a:lnTo>
                  <a:pt x="37740" y="23160"/>
                </a:lnTo>
                <a:lnTo>
                  <a:pt x="37650" y="22960"/>
                </a:lnTo>
                <a:lnTo>
                  <a:pt x="37360" y="22960"/>
                </a:lnTo>
                <a:lnTo>
                  <a:pt x="37170" y="23250"/>
                </a:lnTo>
                <a:lnTo>
                  <a:pt x="36980" y="23440"/>
                </a:lnTo>
                <a:lnTo>
                  <a:pt x="36890" y="23540"/>
                </a:lnTo>
                <a:lnTo>
                  <a:pt x="36700" y="23730"/>
                </a:lnTo>
                <a:lnTo>
                  <a:pt x="36130" y="23920"/>
                </a:lnTo>
                <a:lnTo>
                  <a:pt x="36510" y="24110"/>
                </a:lnTo>
                <a:lnTo>
                  <a:pt x="36800" y="24500"/>
                </a:lnTo>
                <a:lnTo>
                  <a:pt x="36800" y="24590"/>
                </a:lnTo>
                <a:lnTo>
                  <a:pt x="36610" y="24880"/>
                </a:lnTo>
                <a:lnTo>
                  <a:pt x="36420" y="25260"/>
                </a:lnTo>
                <a:lnTo>
                  <a:pt x="36510" y="25550"/>
                </a:lnTo>
                <a:lnTo>
                  <a:pt x="36890" y="26120"/>
                </a:lnTo>
                <a:lnTo>
                  <a:pt x="37170" y="26220"/>
                </a:lnTo>
                <a:lnTo>
                  <a:pt x="37830" y="26220"/>
                </a:lnTo>
                <a:lnTo>
                  <a:pt x="38210" y="26410"/>
                </a:lnTo>
                <a:lnTo>
                  <a:pt x="38870" y="26500"/>
                </a:lnTo>
                <a:lnTo>
                  <a:pt x="39530" y="26890"/>
                </a:lnTo>
                <a:lnTo>
                  <a:pt x="38970" y="27460"/>
                </a:lnTo>
                <a:lnTo>
                  <a:pt x="38970" y="27650"/>
                </a:lnTo>
                <a:lnTo>
                  <a:pt x="38780" y="27840"/>
                </a:lnTo>
                <a:lnTo>
                  <a:pt x="38500" y="28130"/>
                </a:lnTo>
                <a:lnTo>
                  <a:pt x="38500" y="28510"/>
                </a:lnTo>
                <a:lnTo>
                  <a:pt x="38310" y="28610"/>
                </a:lnTo>
                <a:lnTo>
                  <a:pt x="38310" y="28700"/>
                </a:lnTo>
                <a:lnTo>
                  <a:pt x="37830" y="29090"/>
                </a:lnTo>
                <a:lnTo>
                  <a:pt x="37650" y="29280"/>
                </a:lnTo>
                <a:lnTo>
                  <a:pt x="37460" y="29560"/>
                </a:lnTo>
                <a:lnTo>
                  <a:pt x="37460" y="29660"/>
                </a:lnTo>
                <a:lnTo>
                  <a:pt x="37360" y="29760"/>
                </a:lnTo>
                <a:lnTo>
                  <a:pt x="37170" y="30230"/>
                </a:lnTo>
                <a:lnTo>
                  <a:pt x="37080" y="30430"/>
                </a:lnTo>
                <a:lnTo>
                  <a:pt x="36800" y="30520"/>
                </a:lnTo>
                <a:lnTo>
                  <a:pt x="36700" y="30620"/>
                </a:lnTo>
                <a:lnTo>
                  <a:pt x="36320" y="30900"/>
                </a:lnTo>
                <a:lnTo>
                  <a:pt x="35760" y="31380"/>
                </a:lnTo>
                <a:lnTo>
                  <a:pt x="35290" y="31380"/>
                </a:lnTo>
                <a:lnTo>
                  <a:pt x="35000" y="31380"/>
                </a:lnTo>
                <a:lnTo>
                  <a:pt x="34720" y="31570"/>
                </a:lnTo>
                <a:lnTo>
                  <a:pt x="34620" y="31380"/>
                </a:lnTo>
                <a:lnTo>
                  <a:pt x="34340" y="31380"/>
                </a:lnTo>
                <a:lnTo>
                  <a:pt x="33960" y="31380"/>
                </a:lnTo>
                <a:lnTo>
                  <a:pt x="33960" y="31570"/>
                </a:lnTo>
                <a:lnTo>
                  <a:pt x="33770" y="31760"/>
                </a:lnTo>
                <a:lnTo>
                  <a:pt x="33590" y="31960"/>
                </a:lnTo>
                <a:lnTo>
                  <a:pt x="33400" y="31960"/>
                </a:lnTo>
                <a:lnTo>
                  <a:pt x="33210" y="31960"/>
                </a:lnTo>
                <a:lnTo>
                  <a:pt x="32920" y="31960"/>
                </a:lnTo>
                <a:lnTo>
                  <a:pt x="32640" y="31960"/>
                </a:lnTo>
                <a:lnTo>
                  <a:pt x="32640" y="32050"/>
                </a:lnTo>
                <a:lnTo>
                  <a:pt x="32830" y="32150"/>
                </a:lnTo>
                <a:lnTo>
                  <a:pt x="33020" y="32240"/>
                </a:lnTo>
                <a:lnTo>
                  <a:pt x="33210" y="32240"/>
                </a:lnTo>
                <a:lnTo>
                  <a:pt x="33490" y="32620"/>
                </a:lnTo>
                <a:lnTo>
                  <a:pt x="33590" y="33100"/>
                </a:lnTo>
                <a:lnTo>
                  <a:pt x="34150" y="34440"/>
                </a:lnTo>
                <a:lnTo>
                  <a:pt x="34720" y="34920"/>
                </a:lnTo>
                <a:lnTo>
                  <a:pt x="35660" y="34920"/>
                </a:lnTo>
                <a:lnTo>
                  <a:pt x="36130" y="35010"/>
                </a:lnTo>
                <a:lnTo>
                  <a:pt x="36230" y="35110"/>
                </a:lnTo>
                <a:lnTo>
                  <a:pt x="36230" y="35400"/>
                </a:lnTo>
                <a:lnTo>
                  <a:pt x="36130" y="35400"/>
                </a:lnTo>
                <a:lnTo>
                  <a:pt x="36130" y="35590"/>
                </a:lnTo>
                <a:lnTo>
                  <a:pt x="35950" y="36830"/>
                </a:lnTo>
                <a:lnTo>
                  <a:pt x="35760" y="36830"/>
                </a:lnTo>
                <a:lnTo>
                  <a:pt x="35760" y="36930"/>
                </a:lnTo>
                <a:lnTo>
                  <a:pt x="35100" y="37120"/>
                </a:lnTo>
                <a:lnTo>
                  <a:pt x="35000" y="37120"/>
                </a:lnTo>
                <a:lnTo>
                  <a:pt x="34250" y="37400"/>
                </a:lnTo>
                <a:lnTo>
                  <a:pt x="34150" y="36740"/>
                </a:lnTo>
                <a:lnTo>
                  <a:pt x="33870" y="36740"/>
                </a:lnTo>
                <a:lnTo>
                  <a:pt x="33770" y="37020"/>
                </a:lnTo>
                <a:lnTo>
                  <a:pt x="33680" y="37210"/>
                </a:lnTo>
                <a:lnTo>
                  <a:pt x="33960" y="37790"/>
                </a:lnTo>
                <a:lnTo>
                  <a:pt x="34250" y="38260"/>
                </a:lnTo>
                <a:lnTo>
                  <a:pt x="34340" y="38260"/>
                </a:lnTo>
                <a:lnTo>
                  <a:pt x="34620" y="38840"/>
                </a:lnTo>
                <a:lnTo>
                  <a:pt x="34620" y="39220"/>
                </a:lnTo>
                <a:lnTo>
                  <a:pt x="34530" y="39790"/>
                </a:lnTo>
                <a:lnTo>
                  <a:pt x="34250" y="40270"/>
                </a:lnTo>
                <a:lnTo>
                  <a:pt x="33870" y="40270"/>
                </a:lnTo>
                <a:lnTo>
                  <a:pt x="33590" y="40170"/>
                </a:lnTo>
                <a:lnTo>
                  <a:pt x="33300" y="40170"/>
                </a:lnTo>
                <a:lnTo>
                  <a:pt x="33300" y="40460"/>
                </a:lnTo>
                <a:lnTo>
                  <a:pt x="33300" y="40840"/>
                </a:lnTo>
                <a:lnTo>
                  <a:pt x="33400" y="41700"/>
                </a:lnTo>
                <a:lnTo>
                  <a:pt x="34060" y="42090"/>
                </a:lnTo>
                <a:lnTo>
                  <a:pt x="34620" y="42280"/>
                </a:lnTo>
                <a:lnTo>
                  <a:pt x="34530" y="42750"/>
                </a:lnTo>
                <a:lnTo>
                  <a:pt x="34060" y="43140"/>
                </a:lnTo>
                <a:lnTo>
                  <a:pt x="33770" y="43140"/>
                </a:lnTo>
                <a:lnTo>
                  <a:pt x="33490" y="43140"/>
                </a:lnTo>
                <a:lnTo>
                  <a:pt x="33020" y="43140"/>
                </a:lnTo>
                <a:lnTo>
                  <a:pt x="32830" y="42850"/>
                </a:lnTo>
                <a:lnTo>
                  <a:pt x="32550" y="43140"/>
                </a:lnTo>
                <a:lnTo>
                  <a:pt x="32550" y="43520"/>
                </a:lnTo>
                <a:lnTo>
                  <a:pt x="32360" y="43610"/>
                </a:lnTo>
                <a:lnTo>
                  <a:pt x="32360" y="43900"/>
                </a:lnTo>
                <a:lnTo>
                  <a:pt x="32360" y="44190"/>
                </a:lnTo>
                <a:lnTo>
                  <a:pt x="32360" y="44280"/>
                </a:lnTo>
                <a:lnTo>
                  <a:pt x="33110" y="44380"/>
                </a:lnTo>
                <a:lnTo>
                  <a:pt x="33210" y="44660"/>
                </a:lnTo>
                <a:lnTo>
                  <a:pt x="33960" y="44950"/>
                </a:lnTo>
                <a:lnTo>
                  <a:pt x="34340" y="44660"/>
                </a:lnTo>
                <a:lnTo>
                  <a:pt x="34440" y="45240"/>
                </a:lnTo>
                <a:lnTo>
                  <a:pt x="34440" y="45520"/>
                </a:lnTo>
                <a:lnTo>
                  <a:pt x="34440" y="45710"/>
                </a:lnTo>
                <a:lnTo>
                  <a:pt x="34910" y="46290"/>
                </a:lnTo>
                <a:lnTo>
                  <a:pt x="35380" y="46380"/>
                </a:lnTo>
                <a:lnTo>
                  <a:pt x="35660" y="46670"/>
                </a:lnTo>
                <a:lnTo>
                  <a:pt x="35190" y="46960"/>
                </a:lnTo>
                <a:lnTo>
                  <a:pt x="35000" y="47240"/>
                </a:lnTo>
                <a:lnTo>
                  <a:pt x="34620" y="47820"/>
                </a:lnTo>
                <a:lnTo>
                  <a:pt x="34440" y="48010"/>
                </a:lnTo>
                <a:lnTo>
                  <a:pt x="33680" y="48010"/>
                </a:lnTo>
                <a:lnTo>
                  <a:pt x="33300" y="48010"/>
                </a:lnTo>
                <a:lnTo>
                  <a:pt x="33020" y="48390"/>
                </a:lnTo>
                <a:lnTo>
                  <a:pt x="31980" y="48770"/>
                </a:lnTo>
                <a:lnTo>
                  <a:pt x="31600" y="48960"/>
                </a:lnTo>
                <a:lnTo>
                  <a:pt x="31410" y="49060"/>
                </a:lnTo>
                <a:lnTo>
                  <a:pt x="30850" y="49150"/>
                </a:lnTo>
                <a:lnTo>
                  <a:pt x="30660" y="49150"/>
                </a:lnTo>
                <a:lnTo>
                  <a:pt x="30380" y="49340"/>
                </a:lnTo>
                <a:lnTo>
                  <a:pt x="30090" y="49530"/>
                </a:lnTo>
                <a:lnTo>
                  <a:pt x="29430" y="49720"/>
                </a:lnTo>
                <a:lnTo>
                  <a:pt x="29150" y="49720"/>
                </a:lnTo>
                <a:lnTo>
                  <a:pt x="28680" y="49920"/>
                </a:lnTo>
                <a:lnTo>
                  <a:pt x="28300" y="49920"/>
                </a:lnTo>
                <a:lnTo>
                  <a:pt x="28200" y="50390"/>
                </a:lnTo>
                <a:lnTo>
                  <a:pt x="28110" y="50580"/>
                </a:lnTo>
                <a:lnTo>
                  <a:pt x="27830" y="50580"/>
                </a:lnTo>
                <a:lnTo>
                  <a:pt x="27640" y="50490"/>
                </a:lnTo>
                <a:lnTo>
                  <a:pt x="27540" y="50390"/>
                </a:lnTo>
                <a:lnTo>
                  <a:pt x="27450" y="50300"/>
                </a:lnTo>
                <a:lnTo>
                  <a:pt x="27170" y="49820"/>
                </a:lnTo>
                <a:lnTo>
                  <a:pt x="26980" y="49440"/>
                </a:lnTo>
                <a:lnTo>
                  <a:pt x="26880" y="49340"/>
                </a:lnTo>
                <a:lnTo>
                  <a:pt x="26600" y="49150"/>
                </a:lnTo>
                <a:lnTo>
                  <a:pt x="26320" y="49150"/>
                </a:lnTo>
                <a:lnTo>
                  <a:pt x="26130" y="49060"/>
                </a:lnTo>
                <a:lnTo>
                  <a:pt x="26130" y="49630"/>
                </a:lnTo>
                <a:lnTo>
                  <a:pt x="26130" y="50490"/>
                </a:lnTo>
                <a:lnTo>
                  <a:pt x="26030" y="50770"/>
                </a:lnTo>
                <a:lnTo>
                  <a:pt x="25750" y="51160"/>
                </a:lnTo>
                <a:lnTo>
                  <a:pt x="25650" y="51630"/>
                </a:lnTo>
                <a:lnTo>
                  <a:pt x="25370" y="52300"/>
                </a:lnTo>
                <a:lnTo>
                  <a:pt x="25180" y="52490"/>
                </a:lnTo>
                <a:lnTo>
                  <a:pt x="24810" y="52490"/>
                </a:lnTo>
                <a:lnTo>
                  <a:pt x="24330" y="52490"/>
                </a:lnTo>
                <a:lnTo>
                  <a:pt x="23960" y="52780"/>
                </a:lnTo>
                <a:lnTo>
                  <a:pt x="23780" y="53060"/>
                </a:lnTo>
                <a:lnTo>
                  <a:pt x="22990" y="53070"/>
                </a:lnTo>
                <a:lnTo>
                  <a:pt x="22730" y="53120"/>
                </a:lnTo>
                <a:lnTo>
                  <a:pt x="22130" y="53420"/>
                </a:lnTo>
                <a:lnTo>
                  <a:pt x="21920" y="53450"/>
                </a:lnTo>
                <a:lnTo>
                  <a:pt x="21760" y="53410"/>
                </a:lnTo>
                <a:lnTo>
                  <a:pt x="21660" y="53310"/>
                </a:lnTo>
                <a:lnTo>
                  <a:pt x="21590" y="53180"/>
                </a:lnTo>
                <a:lnTo>
                  <a:pt x="21530" y="53040"/>
                </a:lnTo>
                <a:lnTo>
                  <a:pt x="21440" y="52910"/>
                </a:lnTo>
                <a:lnTo>
                  <a:pt x="21340" y="52810"/>
                </a:lnTo>
                <a:lnTo>
                  <a:pt x="21150" y="52710"/>
                </a:lnTo>
                <a:lnTo>
                  <a:pt x="20880" y="52630"/>
                </a:lnTo>
                <a:lnTo>
                  <a:pt x="20340" y="52570"/>
                </a:lnTo>
                <a:lnTo>
                  <a:pt x="20060" y="52600"/>
                </a:lnTo>
                <a:lnTo>
                  <a:pt x="19870" y="52680"/>
                </a:lnTo>
                <a:lnTo>
                  <a:pt x="19770" y="52780"/>
                </a:lnTo>
                <a:lnTo>
                  <a:pt x="19700" y="52900"/>
                </a:lnTo>
                <a:lnTo>
                  <a:pt x="19570" y="53180"/>
                </a:lnTo>
                <a:lnTo>
                  <a:pt x="19410" y="53430"/>
                </a:lnTo>
                <a:lnTo>
                  <a:pt x="19230" y="53650"/>
                </a:lnTo>
                <a:lnTo>
                  <a:pt x="18910" y="54130"/>
                </a:lnTo>
                <a:lnTo>
                  <a:pt x="18420" y="54650"/>
                </a:lnTo>
                <a:lnTo>
                  <a:pt x="18090" y="54930"/>
                </a:lnTo>
                <a:lnTo>
                  <a:pt x="17600" y="55500"/>
                </a:lnTo>
                <a:lnTo>
                  <a:pt x="17210" y="54900"/>
                </a:lnTo>
                <a:lnTo>
                  <a:pt x="17110" y="54490"/>
                </a:lnTo>
                <a:lnTo>
                  <a:pt x="17150" y="53940"/>
                </a:lnTo>
                <a:lnTo>
                  <a:pt x="17130" y="53770"/>
                </a:lnTo>
                <a:lnTo>
                  <a:pt x="17070" y="53640"/>
                </a:lnTo>
                <a:lnTo>
                  <a:pt x="16790" y="53490"/>
                </a:lnTo>
                <a:lnTo>
                  <a:pt x="16360" y="53360"/>
                </a:lnTo>
                <a:lnTo>
                  <a:pt x="14540" y="53000"/>
                </a:lnTo>
                <a:lnTo>
                  <a:pt x="14350" y="52830"/>
                </a:lnTo>
                <a:lnTo>
                  <a:pt x="14030" y="52620"/>
                </a:lnTo>
                <a:lnTo>
                  <a:pt x="13540" y="52570"/>
                </a:lnTo>
                <a:lnTo>
                  <a:pt x="13450" y="52520"/>
                </a:lnTo>
                <a:lnTo>
                  <a:pt x="13710" y="52480"/>
                </a:lnTo>
                <a:lnTo>
                  <a:pt x="13710" y="52280"/>
                </a:lnTo>
                <a:lnTo>
                  <a:pt x="13350" y="52200"/>
                </a:lnTo>
                <a:lnTo>
                  <a:pt x="13040" y="52060"/>
                </a:lnTo>
                <a:lnTo>
                  <a:pt x="12820" y="51820"/>
                </a:lnTo>
                <a:lnTo>
                  <a:pt x="12710" y="51470"/>
                </a:lnTo>
                <a:lnTo>
                  <a:pt x="13110" y="51470"/>
                </a:lnTo>
                <a:lnTo>
                  <a:pt x="13110" y="51270"/>
                </a:lnTo>
                <a:lnTo>
                  <a:pt x="12250" y="51080"/>
                </a:lnTo>
                <a:lnTo>
                  <a:pt x="11450" y="50800"/>
                </a:lnTo>
                <a:lnTo>
                  <a:pt x="11020" y="50350"/>
                </a:lnTo>
                <a:lnTo>
                  <a:pt x="11290" y="49640"/>
                </a:lnTo>
                <a:lnTo>
                  <a:pt x="11640" y="49380"/>
                </a:lnTo>
                <a:lnTo>
                  <a:pt x="12520" y="49040"/>
                </a:lnTo>
                <a:lnTo>
                  <a:pt x="12890" y="48830"/>
                </a:lnTo>
                <a:lnTo>
                  <a:pt x="13110" y="48540"/>
                </a:lnTo>
                <a:lnTo>
                  <a:pt x="13290" y="48220"/>
                </a:lnTo>
                <a:lnTo>
                  <a:pt x="13520" y="48050"/>
                </a:lnTo>
                <a:lnTo>
                  <a:pt x="13910" y="48230"/>
                </a:lnTo>
                <a:lnTo>
                  <a:pt x="13900" y="47890"/>
                </a:lnTo>
                <a:lnTo>
                  <a:pt x="13980" y="47560"/>
                </a:lnTo>
                <a:lnTo>
                  <a:pt x="14130" y="47270"/>
                </a:lnTo>
                <a:lnTo>
                  <a:pt x="14310" y="47020"/>
                </a:lnTo>
                <a:lnTo>
                  <a:pt x="14590" y="47100"/>
                </a:lnTo>
                <a:lnTo>
                  <a:pt x="16530" y="47240"/>
                </a:lnTo>
                <a:lnTo>
                  <a:pt x="17070" y="47390"/>
                </a:lnTo>
                <a:lnTo>
                  <a:pt x="17400" y="47420"/>
                </a:lnTo>
                <a:lnTo>
                  <a:pt x="17640" y="47340"/>
                </a:lnTo>
                <a:lnTo>
                  <a:pt x="18220" y="46930"/>
                </a:lnTo>
                <a:lnTo>
                  <a:pt x="18500" y="46800"/>
                </a:lnTo>
                <a:lnTo>
                  <a:pt x="17960" y="46680"/>
                </a:lnTo>
                <a:lnTo>
                  <a:pt x="17340" y="46760"/>
                </a:lnTo>
                <a:lnTo>
                  <a:pt x="16790" y="46710"/>
                </a:lnTo>
                <a:lnTo>
                  <a:pt x="16720" y="46380"/>
                </a:lnTo>
                <a:lnTo>
                  <a:pt x="16700" y="46390"/>
                </a:lnTo>
                <a:lnTo>
                  <a:pt x="17260" y="45680"/>
                </a:lnTo>
                <a:lnTo>
                  <a:pt x="18320" y="43370"/>
                </a:lnTo>
                <a:lnTo>
                  <a:pt x="17590" y="44260"/>
                </a:lnTo>
                <a:lnTo>
                  <a:pt x="17120" y="45070"/>
                </a:lnTo>
                <a:lnTo>
                  <a:pt x="16550" y="45680"/>
                </a:lnTo>
                <a:lnTo>
                  <a:pt x="15500" y="45990"/>
                </a:lnTo>
                <a:lnTo>
                  <a:pt x="14980" y="45970"/>
                </a:lnTo>
                <a:lnTo>
                  <a:pt x="14550" y="45880"/>
                </a:lnTo>
                <a:lnTo>
                  <a:pt x="14160" y="45880"/>
                </a:lnTo>
                <a:lnTo>
                  <a:pt x="13400" y="46340"/>
                </a:lnTo>
                <a:lnTo>
                  <a:pt x="12880" y="46380"/>
                </a:lnTo>
                <a:lnTo>
                  <a:pt x="12390" y="46210"/>
                </a:lnTo>
                <a:lnTo>
                  <a:pt x="12090" y="45810"/>
                </a:lnTo>
                <a:lnTo>
                  <a:pt x="12750" y="45680"/>
                </a:lnTo>
                <a:lnTo>
                  <a:pt x="13100" y="45330"/>
                </a:lnTo>
                <a:lnTo>
                  <a:pt x="13390" y="44900"/>
                </a:lnTo>
                <a:lnTo>
                  <a:pt x="13910" y="44580"/>
                </a:lnTo>
                <a:lnTo>
                  <a:pt x="13910" y="44380"/>
                </a:lnTo>
                <a:lnTo>
                  <a:pt x="13650" y="44330"/>
                </a:lnTo>
                <a:lnTo>
                  <a:pt x="13490" y="44280"/>
                </a:lnTo>
                <a:lnTo>
                  <a:pt x="13380" y="44170"/>
                </a:lnTo>
                <a:lnTo>
                  <a:pt x="13290" y="43970"/>
                </a:lnTo>
                <a:lnTo>
                  <a:pt x="13110" y="43970"/>
                </a:lnTo>
                <a:lnTo>
                  <a:pt x="12830" y="44880"/>
                </a:lnTo>
                <a:lnTo>
                  <a:pt x="12620" y="45240"/>
                </a:lnTo>
                <a:lnTo>
                  <a:pt x="12290" y="45390"/>
                </a:lnTo>
                <a:lnTo>
                  <a:pt x="11820" y="45240"/>
                </a:lnTo>
                <a:lnTo>
                  <a:pt x="11410" y="44880"/>
                </a:lnTo>
                <a:lnTo>
                  <a:pt x="10880" y="44170"/>
                </a:lnTo>
                <a:lnTo>
                  <a:pt x="10580" y="44340"/>
                </a:lnTo>
                <a:lnTo>
                  <a:pt x="10350" y="44310"/>
                </a:lnTo>
                <a:lnTo>
                  <a:pt x="10190" y="44110"/>
                </a:lnTo>
                <a:lnTo>
                  <a:pt x="10080" y="43790"/>
                </a:lnTo>
                <a:lnTo>
                  <a:pt x="9940" y="44290"/>
                </a:lnTo>
                <a:lnTo>
                  <a:pt x="10180" y="44610"/>
                </a:lnTo>
                <a:lnTo>
                  <a:pt x="10620" y="44820"/>
                </a:lnTo>
                <a:lnTo>
                  <a:pt x="11100" y="44980"/>
                </a:lnTo>
                <a:lnTo>
                  <a:pt x="10700" y="45180"/>
                </a:lnTo>
                <a:lnTo>
                  <a:pt x="11500" y="45790"/>
                </a:lnTo>
                <a:lnTo>
                  <a:pt x="11550" y="46450"/>
                </a:lnTo>
                <a:lnTo>
                  <a:pt x="11120" y="47080"/>
                </a:lnTo>
                <a:lnTo>
                  <a:pt x="10500" y="47610"/>
                </a:lnTo>
                <a:lnTo>
                  <a:pt x="10620" y="47850"/>
                </a:lnTo>
                <a:lnTo>
                  <a:pt x="10620" y="48120"/>
                </a:lnTo>
                <a:lnTo>
                  <a:pt x="10480" y="48330"/>
                </a:lnTo>
                <a:lnTo>
                  <a:pt x="10180" y="48410"/>
                </a:lnTo>
                <a:lnTo>
                  <a:pt x="9940" y="48320"/>
                </a:lnTo>
                <a:lnTo>
                  <a:pt x="9760" y="48100"/>
                </a:lnTo>
                <a:lnTo>
                  <a:pt x="8990" y="46800"/>
                </a:lnTo>
                <a:lnTo>
                  <a:pt x="8770" y="46330"/>
                </a:lnTo>
                <a:lnTo>
                  <a:pt x="8580" y="45460"/>
                </a:lnTo>
                <a:lnTo>
                  <a:pt x="8350" y="44920"/>
                </a:lnTo>
                <a:lnTo>
                  <a:pt x="8050" y="44420"/>
                </a:lnTo>
                <a:lnTo>
                  <a:pt x="7770" y="44070"/>
                </a:lnTo>
                <a:lnTo>
                  <a:pt x="7640" y="43750"/>
                </a:lnTo>
                <a:lnTo>
                  <a:pt x="7620" y="43270"/>
                </a:lnTo>
                <a:lnTo>
                  <a:pt x="7670" y="42360"/>
                </a:lnTo>
                <a:lnTo>
                  <a:pt x="7810" y="42340"/>
                </a:lnTo>
                <a:lnTo>
                  <a:pt x="7670" y="39210"/>
                </a:lnTo>
                <a:lnTo>
                  <a:pt x="8480" y="38280"/>
                </a:lnTo>
                <a:lnTo>
                  <a:pt x="8820" y="38200"/>
                </a:lnTo>
                <a:lnTo>
                  <a:pt x="8940" y="38310"/>
                </a:lnTo>
                <a:lnTo>
                  <a:pt x="9040" y="38500"/>
                </a:lnTo>
                <a:lnTo>
                  <a:pt x="9280" y="38690"/>
                </a:lnTo>
                <a:lnTo>
                  <a:pt x="11530" y="38670"/>
                </a:lnTo>
                <a:lnTo>
                  <a:pt x="11990" y="38590"/>
                </a:lnTo>
                <a:lnTo>
                  <a:pt x="12590" y="38330"/>
                </a:lnTo>
                <a:lnTo>
                  <a:pt x="13430" y="38250"/>
                </a:lnTo>
                <a:lnTo>
                  <a:pt x="15110" y="38280"/>
                </a:lnTo>
                <a:lnTo>
                  <a:pt x="13900" y="37910"/>
                </a:lnTo>
                <a:lnTo>
                  <a:pt x="13710" y="38000"/>
                </a:lnTo>
                <a:lnTo>
                  <a:pt x="13490" y="38160"/>
                </a:lnTo>
                <a:lnTo>
                  <a:pt x="12990" y="38160"/>
                </a:lnTo>
                <a:lnTo>
                  <a:pt x="12440" y="38060"/>
                </a:lnTo>
                <a:lnTo>
                  <a:pt x="12090" y="37900"/>
                </a:lnTo>
                <a:lnTo>
                  <a:pt x="11770" y="38040"/>
                </a:lnTo>
                <a:lnTo>
                  <a:pt x="11300" y="38130"/>
                </a:lnTo>
                <a:lnTo>
                  <a:pt x="10880" y="38080"/>
                </a:lnTo>
                <a:lnTo>
                  <a:pt x="10700" y="37790"/>
                </a:lnTo>
                <a:lnTo>
                  <a:pt x="10600" y="37570"/>
                </a:lnTo>
                <a:lnTo>
                  <a:pt x="10400" y="37510"/>
                </a:lnTo>
                <a:lnTo>
                  <a:pt x="10190" y="37510"/>
                </a:lnTo>
                <a:lnTo>
                  <a:pt x="10080" y="37480"/>
                </a:lnTo>
                <a:lnTo>
                  <a:pt x="10060" y="37240"/>
                </a:lnTo>
                <a:lnTo>
                  <a:pt x="10130" y="37150"/>
                </a:lnTo>
                <a:lnTo>
                  <a:pt x="10230" y="37100"/>
                </a:lnTo>
                <a:lnTo>
                  <a:pt x="10520" y="36520"/>
                </a:lnTo>
                <a:lnTo>
                  <a:pt x="11100" y="36250"/>
                </a:lnTo>
                <a:lnTo>
                  <a:pt x="11830" y="36110"/>
                </a:lnTo>
                <a:lnTo>
                  <a:pt x="12490" y="36080"/>
                </a:lnTo>
                <a:lnTo>
                  <a:pt x="12490" y="35860"/>
                </a:lnTo>
                <a:lnTo>
                  <a:pt x="11980" y="35700"/>
                </a:lnTo>
                <a:lnTo>
                  <a:pt x="11320" y="35810"/>
                </a:lnTo>
                <a:lnTo>
                  <a:pt x="10080" y="36260"/>
                </a:lnTo>
                <a:lnTo>
                  <a:pt x="9400" y="36330"/>
                </a:lnTo>
                <a:lnTo>
                  <a:pt x="8660" y="36180"/>
                </a:lnTo>
                <a:lnTo>
                  <a:pt x="8090" y="35760"/>
                </a:lnTo>
                <a:lnTo>
                  <a:pt x="7880" y="35050"/>
                </a:lnTo>
                <a:lnTo>
                  <a:pt x="7770" y="35180"/>
                </a:lnTo>
                <a:lnTo>
                  <a:pt x="7710" y="35200"/>
                </a:lnTo>
                <a:lnTo>
                  <a:pt x="7670" y="35250"/>
                </a:lnTo>
                <a:lnTo>
                  <a:pt x="7670" y="35470"/>
                </a:lnTo>
                <a:lnTo>
                  <a:pt x="7240" y="35050"/>
                </a:lnTo>
                <a:lnTo>
                  <a:pt x="7080" y="35080"/>
                </a:lnTo>
                <a:lnTo>
                  <a:pt x="7020" y="35200"/>
                </a:lnTo>
                <a:lnTo>
                  <a:pt x="6960" y="35300"/>
                </a:lnTo>
                <a:lnTo>
                  <a:pt x="6890" y="35470"/>
                </a:lnTo>
                <a:lnTo>
                  <a:pt x="6260" y="34960"/>
                </a:lnTo>
                <a:lnTo>
                  <a:pt x="6360" y="33550"/>
                </a:lnTo>
                <a:lnTo>
                  <a:pt x="5890" y="33010"/>
                </a:lnTo>
                <a:lnTo>
                  <a:pt x="5890" y="32830"/>
                </a:lnTo>
                <a:lnTo>
                  <a:pt x="6580" y="32320"/>
                </a:lnTo>
                <a:lnTo>
                  <a:pt x="7860" y="31930"/>
                </a:lnTo>
                <a:lnTo>
                  <a:pt x="8620" y="31790"/>
                </a:lnTo>
                <a:lnTo>
                  <a:pt x="9080" y="31900"/>
                </a:lnTo>
                <a:lnTo>
                  <a:pt x="10190" y="32600"/>
                </a:lnTo>
                <a:lnTo>
                  <a:pt x="10860" y="32830"/>
                </a:lnTo>
                <a:lnTo>
                  <a:pt x="11300" y="32760"/>
                </a:lnTo>
                <a:lnTo>
                  <a:pt x="12190" y="32100"/>
                </a:lnTo>
                <a:lnTo>
                  <a:pt x="13310" y="31560"/>
                </a:lnTo>
                <a:lnTo>
                  <a:pt x="13840" y="31220"/>
                </a:lnTo>
                <a:lnTo>
                  <a:pt x="14240" y="30720"/>
                </a:lnTo>
                <a:lnTo>
                  <a:pt x="14630" y="29790"/>
                </a:lnTo>
                <a:lnTo>
                  <a:pt x="14870" y="29360"/>
                </a:lnTo>
                <a:lnTo>
                  <a:pt x="15150" y="28960"/>
                </a:lnTo>
                <a:lnTo>
                  <a:pt x="15320" y="28870"/>
                </a:lnTo>
                <a:lnTo>
                  <a:pt x="15780" y="28830"/>
                </a:lnTo>
                <a:lnTo>
                  <a:pt x="15880" y="28790"/>
                </a:lnTo>
                <a:lnTo>
                  <a:pt x="15850" y="28550"/>
                </a:lnTo>
                <a:lnTo>
                  <a:pt x="15450" y="28060"/>
                </a:lnTo>
                <a:lnTo>
                  <a:pt x="15320" y="27760"/>
                </a:lnTo>
                <a:lnTo>
                  <a:pt x="15460" y="26910"/>
                </a:lnTo>
                <a:lnTo>
                  <a:pt x="15920" y="25990"/>
                </a:lnTo>
                <a:lnTo>
                  <a:pt x="16530" y="25560"/>
                </a:lnTo>
                <a:lnTo>
                  <a:pt x="17100" y="26150"/>
                </a:lnTo>
                <a:lnTo>
                  <a:pt x="17740" y="25810"/>
                </a:lnTo>
                <a:lnTo>
                  <a:pt x="18310" y="25770"/>
                </a:lnTo>
                <a:lnTo>
                  <a:pt x="18870" y="25810"/>
                </a:lnTo>
                <a:lnTo>
                  <a:pt x="19490" y="25710"/>
                </a:lnTo>
                <a:lnTo>
                  <a:pt x="19970" y="25300"/>
                </a:lnTo>
                <a:lnTo>
                  <a:pt x="20670" y="24140"/>
                </a:lnTo>
                <a:lnTo>
                  <a:pt x="21180" y="23880"/>
                </a:lnTo>
                <a:lnTo>
                  <a:pt x="21580" y="23770"/>
                </a:lnTo>
                <a:lnTo>
                  <a:pt x="21600" y="23540"/>
                </a:lnTo>
                <a:lnTo>
                  <a:pt x="21480" y="23270"/>
                </a:lnTo>
                <a:lnTo>
                  <a:pt x="21470" y="23040"/>
                </a:lnTo>
                <a:lnTo>
                  <a:pt x="21710" y="22720"/>
                </a:lnTo>
                <a:lnTo>
                  <a:pt x="21870" y="22580"/>
                </a:lnTo>
                <a:lnTo>
                  <a:pt x="22370" y="22300"/>
                </a:lnTo>
                <a:lnTo>
                  <a:pt x="22490" y="22320"/>
                </a:lnTo>
                <a:lnTo>
                  <a:pt x="22640" y="22420"/>
                </a:lnTo>
                <a:lnTo>
                  <a:pt x="22780" y="22450"/>
                </a:lnTo>
                <a:lnTo>
                  <a:pt x="22900" y="22260"/>
                </a:lnTo>
                <a:lnTo>
                  <a:pt x="22970" y="22080"/>
                </a:lnTo>
                <a:lnTo>
                  <a:pt x="23070" y="21970"/>
                </a:lnTo>
                <a:lnTo>
                  <a:pt x="23270" y="21800"/>
                </a:lnTo>
                <a:lnTo>
                  <a:pt x="23410" y="21620"/>
                </a:lnTo>
                <a:lnTo>
                  <a:pt x="24400" y="18400"/>
                </a:lnTo>
                <a:lnTo>
                  <a:pt x="24410" y="18250"/>
                </a:lnTo>
                <a:lnTo>
                  <a:pt x="24350" y="18120"/>
                </a:lnTo>
                <a:lnTo>
                  <a:pt x="24370" y="18000"/>
                </a:lnTo>
                <a:lnTo>
                  <a:pt x="24600" y="17890"/>
                </a:lnTo>
                <a:lnTo>
                  <a:pt x="24760" y="17840"/>
                </a:lnTo>
                <a:lnTo>
                  <a:pt x="24860" y="17790"/>
                </a:lnTo>
                <a:lnTo>
                  <a:pt x="24920" y="17710"/>
                </a:lnTo>
                <a:lnTo>
                  <a:pt x="25000" y="17570"/>
                </a:lnTo>
                <a:lnTo>
                  <a:pt x="25250" y="16600"/>
                </a:lnTo>
                <a:lnTo>
                  <a:pt x="25390" y="16350"/>
                </a:lnTo>
                <a:lnTo>
                  <a:pt x="25660" y="16250"/>
                </a:lnTo>
                <a:lnTo>
                  <a:pt x="25940" y="16290"/>
                </a:lnTo>
                <a:lnTo>
                  <a:pt x="26180" y="16270"/>
                </a:lnTo>
                <a:lnTo>
                  <a:pt x="26300" y="16010"/>
                </a:lnTo>
                <a:lnTo>
                  <a:pt x="26330" y="14760"/>
                </a:lnTo>
                <a:lnTo>
                  <a:pt x="26420" y="14660"/>
                </a:lnTo>
                <a:lnTo>
                  <a:pt x="26900" y="13820"/>
                </a:lnTo>
                <a:lnTo>
                  <a:pt x="27160" y="13550"/>
                </a:lnTo>
                <a:lnTo>
                  <a:pt x="28070" y="12990"/>
                </a:lnTo>
                <a:lnTo>
                  <a:pt x="28170" y="12970"/>
                </a:lnTo>
                <a:lnTo>
                  <a:pt x="28200" y="12860"/>
                </a:lnTo>
                <a:lnTo>
                  <a:pt x="28200" y="12500"/>
                </a:lnTo>
                <a:lnTo>
                  <a:pt x="28260" y="12350"/>
                </a:lnTo>
                <a:lnTo>
                  <a:pt x="28400" y="12350"/>
                </a:lnTo>
                <a:lnTo>
                  <a:pt x="28550" y="12370"/>
                </a:lnTo>
                <a:lnTo>
                  <a:pt x="28640" y="12300"/>
                </a:lnTo>
                <a:lnTo>
                  <a:pt x="28630" y="12160"/>
                </a:lnTo>
                <a:lnTo>
                  <a:pt x="28520" y="11820"/>
                </a:lnTo>
                <a:lnTo>
                  <a:pt x="28500" y="11740"/>
                </a:lnTo>
                <a:lnTo>
                  <a:pt x="28900" y="9530"/>
                </a:lnTo>
                <a:lnTo>
                  <a:pt x="28900" y="9220"/>
                </a:lnTo>
                <a:lnTo>
                  <a:pt x="28860" y="9020"/>
                </a:lnTo>
                <a:lnTo>
                  <a:pt x="28880" y="8840"/>
                </a:lnTo>
                <a:lnTo>
                  <a:pt x="29060" y="8570"/>
                </a:lnTo>
                <a:lnTo>
                  <a:pt x="30110" y="7950"/>
                </a:lnTo>
                <a:lnTo>
                  <a:pt x="31430" y="7460"/>
                </a:lnTo>
                <a:lnTo>
                  <a:pt x="35820" y="6530"/>
                </a:lnTo>
                <a:lnTo>
                  <a:pt x="36500" y="6550"/>
                </a:lnTo>
                <a:lnTo>
                  <a:pt x="37030" y="6900"/>
                </a:lnTo>
                <a:lnTo>
                  <a:pt x="37560" y="7380"/>
                </a:lnTo>
                <a:lnTo>
                  <a:pt x="38250" y="7810"/>
                </a:lnTo>
                <a:lnTo>
                  <a:pt x="38800" y="8010"/>
                </a:lnTo>
                <a:lnTo>
                  <a:pt x="39280" y="8120"/>
                </a:lnTo>
                <a:lnTo>
                  <a:pt x="39780" y="8140"/>
                </a:lnTo>
                <a:lnTo>
                  <a:pt x="40700" y="7940"/>
                </a:lnTo>
                <a:lnTo>
                  <a:pt x="46200" y="6730"/>
                </a:lnTo>
                <a:lnTo>
                  <a:pt x="46400" y="6460"/>
                </a:lnTo>
                <a:lnTo>
                  <a:pt x="46430" y="6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