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Sierra Leone • State Map | Fully Editable Vector Shape</a:t>
            </a:r>
          </a:p>
        </p:txBody>
      </p:sp>
      <p:sp>
        <p:nvSpPr>
          <p:cNvPr id="101" name="North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050" y="32820"/>
                </a:moveTo>
                <a:lnTo>
                  <a:pt x="85040" y="32820"/>
                </a:lnTo>
                <a:lnTo>
                  <a:pt x="83920" y="32790"/>
                </a:lnTo>
                <a:lnTo>
                  <a:pt x="83410" y="32900"/>
                </a:lnTo>
                <a:lnTo>
                  <a:pt x="81640" y="34040"/>
                </a:lnTo>
                <a:lnTo>
                  <a:pt x="81630" y="34060"/>
                </a:lnTo>
                <a:lnTo>
                  <a:pt x="81620" y="34090"/>
                </a:lnTo>
                <a:lnTo>
                  <a:pt x="81610" y="34170"/>
                </a:lnTo>
                <a:lnTo>
                  <a:pt x="81650" y="34260"/>
                </a:lnTo>
                <a:lnTo>
                  <a:pt x="81730" y="34360"/>
                </a:lnTo>
                <a:lnTo>
                  <a:pt x="81850" y="34440"/>
                </a:lnTo>
                <a:lnTo>
                  <a:pt x="82390" y="34720"/>
                </a:lnTo>
                <a:lnTo>
                  <a:pt x="82470" y="34850"/>
                </a:lnTo>
                <a:lnTo>
                  <a:pt x="82470" y="35020"/>
                </a:lnTo>
                <a:lnTo>
                  <a:pt x="82290" y="35330"/>
                </a:lnTo>
                <a:lnTo>
                  <a:pt x="82120" y="35460"/>
                </a:lnTo>
                <a:lnTo>
                  <a:pt x="81920" y="35540"/>
                </a:lnTo>
                <a:lnTo>
                  <a:pt x="81540" y="35560"/>
                </a:lnTo>
                <a:lnTo>
                  <a:pt x="81180" y="35540"/>
                </a:lnTo>
                <a:lnTo>
                  <a:pt x="80520" y="35400"/>
                </a:lnTo>
                <a:lnTo>
                  <a:pt x="80340" y="35400"/>
                </a:lnTo>
                <a:lnTo>
                  <a:pt x="80150" y="35420"/>
                </a:lnTo>
                <a:lnTo>
                  <a:pt x="79280" y="35670"/>
                </a:lnTo>
                <a:lnTo>
                  <a:pt x="78940" y="35700"/>
                </a:lnTo>
                <a:lnTo>
                  <a:pt x="78720" y="35680"/>
                </a:lnTo>
                <a:lnTo>
                  <a:pt x="78540" y="35630"/>
                </a:lnTo>
                <a:lnTo>
                  <a:pt x="78150" y="35420"/>
                </a:lnTo>
                <a:lnTo>
                  <a:pt x="76230" y="34050"/>
                </a:lnTo>
                <a:lnTo>
                  <a:pt x="76220" y="34050"/>
                </a:lnTo>
                <a:lnTo>
                  <a:pt x="75910" y="33810"/>
                </a:lnTo>
                <a:lnTo>
                  <a:pt x="75710" y="33610"/>
                </a:lnTo>
                <a:lnTo>
                  <a:pt x="75160" y="32930"/>
                </a:lnTo>
                <a:lnTo>
                  <a:pt x="74760" y="32530"/>
                </a:lnTo>
                <a:lnTo>
                  <a:pt x="74570" y="32440"/>
                </a:lnTo>
                <a:lnTo>
                  <a:pt x="74300" y="32370"/>
                </a:lnTo>
                <a:lnTo>
                  <a:pt x="71310" y="31980"/>
                </a:lnTo>
                <a:lnTo>
                  <a:pt x="71100" y="32010"/>
                </a:lnTo>
                <a:lnTo>
                  <a:pt x="70880" y="32080"/>
                </a:lnTo>
                <a:lnTo>
                  <a:pt x="70600" y="32200"/>
                </a:lnTo>
                <a:lnTo>
                  <a:pt x="70430" y="32300"/>
                </a:lnTo>
                <a:lnTo>
                  <a:pt x="70300" y="32410"/>
                </a:lnTo>
                <a:lnTo>
                  <a:pt x="70210" y="32520"/>
                </a:lnTo>
                <a:lnTo>
                  <a:pt x="69900" y="33020"/>
                </a:lnTo>
                <a:lnTo>
                  <a:pt x="69780" y="33310"/>
                </a:lnTo>
                <a:lnTo>
                  <a:pt x="69710" y="33630"/>
                </a:lnTo>
                <a:lnTo>
                  <a:pt x="69670" y="34220"/>
                </a:lnTo>
                <a:lnTo>
                  <a:pt x="69650" y="34370"/>
                </a:lnTo>
                <a:lnTo>
                  <a:pt x="69600" y="34520"/>
                </a:lnTo>
                <a:lnTo>
                  <a:pt x="69530" y="34650"/>
                </a:lnTo>
                <a:lnTo>
                  <a:pt x="69370" y="34890"/>
                </a:lnTo>
                <a:lnTo>
                  <a:pt x="69160" y="35090"/>
                </a:lnTo>
                <a:lnTo>
                  <a:pt x="68300" y="35670"/>
                </a:lnTo>
                <a:lnTo>
                  <a:pt x="68030" y="35800"/>
                </a:lnTo>
                <a:lnTo>
                  <a:pt x="65900" y="36560"/>
                </a:lnTo>
                <a:lnTo>
                  <a:pt x="65630" y="36700"/>
                </a:lnTo>
                <a:lnTo>
                  <a:pt x="65540" y="36810"/>
                </a:lnTo>
                <a:lnTo>
                  <a:pt x="65460" y="36930"/>
                </a:lnTo>
                <a:lnTo>
                  <a:pt x="64920" y="38600"/>
                </a:lnTo>
                <a:lnTo>
                  <a:pt x="64610" y="39300"/>
                </a:lnTo>
                <a:lnTo>
                  <a:pt x="64540" y="39420"/>
                </a:lnTo>
                <a:lnTo>
                  <a:pt x="64360" y="39640"/>
                </a:lnTo>
                <a:lnTo>
                  <a:pt x="64110" y="39850"/>
                </a:lnTo>
                <a:lnTo>
                  <a:pt x="63430" y="40300"/>
                </a:lnTo>
                <a:lnTo>
                  <a:pt x="63290" y="40420"/>
                </a:lnTo>
                <a:lnTo>
                  <a:pt x="63210" y="40530"/>
                </a:lnTo>
                <a:lnTo>
                  <a:pt x="63160" y="40660"/>
                </a:lnTo>
                <a:lnTo>
                  <a:pt x="63280" y="41910"/>
                </a:lnTo>
                <a:lnTo>
                  <a:pt x="63260" y="42650"/>
                </a:lnTo>
                <a:lnTo>
                  <a:pt x="63290" y="42810"/>
                </a:lnTo>
                <a:lnTo>
                  <a:pt x="63340" y="42940"/>
                </a:lnTo>
                <a:lnTo>
                  <a:pt x="63500" y="43200"/>
                </a:lnTo>
                <a:lnTo>
                  <a:pt x="63570" y="43340"/>
                </a:lnTo>
                <a:lnTo>
                  <a:pt x="63610" y="43500"/>
                </a:lnTo>
                <a:lnTo>
                  <a:pt x="63610" y="43670"/>
                </a:lnTo>
                <a:lnTo>
                  <a:pt x="63550" y="44000"/>
                </a:lnTo>
                <a:lnTo>
                  <a:pt x="63250" y="44910"/>
                </a:lnTo>
                <a:lnTo>
                  <a:pt x="63180" y="45220"/>
                </a:lnTo>
                <a:lnTo>
                  <a:pt x="63200" y="45370"/>
                </a:lnTo>
                <a:lnTo>
                  <a:pt x="63260" y="45510"/>
                </a:lnTo>
                <a:lnTo>
                  <a:pt x="63430" y="45740"/>
                </a:lnTo>
                <a:lnTo>
                  <a:pt x="63490" y="45880"/>
                </a:lnTo>
                <a:lnTo>
                  <a:pt x="63520" y="46010"/>
                </a:lnTo>
                <a:lnTo>
                  <a:pt x="63520" y="46150"/>
                </a:lnTo>
                <a:lnTo>
                  <a:pt x="63510" y="46240"/>
                </a:lnTo>
                <a:lnTo>
                  <a:pt x="63130" y="47400"/>
                </a:lnTo>
                <a:lnTo>
                  <a:pt x="62960" y="47740"/>
                </a:lnTo>
                <a:lnTo>
                  <a:pt x="62790" y="47970"/>
                </a:lnTo>
                <a:lnTo>
                  <a:pt x="62640" y="48070"/>
                </a:lnTo>
                <a:lnTo>
                  <a:pt x="62470" y="48110"/>
                </a:lnTo>
                <a:lnTo>
                  <a:pt x="62350" y="48050"/>
                </a:lnTo>
                <a:lnTo>
                  <a:pt x="62240" y="47960"/>
                </a:lnTo>
                <a:lnTo>
                  <a:pt x="62140" y="47860"/>
                </a:lnTo>
                <a:lnTo>
                  <a:pt x="62020" y="47780"/>
                </a:lnTo>
                <a:lnTo>
                  <a:pt x="61890" y="47730"/>
                </a:lnTo>
                <a:lnTo>
                  <a:pt x="61740" y="47720"/>
                </a:lnTo>
                <a:lnTo>
                  <a:pt x="61590" y="47680"/>
                </a:lnTo>
                <a:lnTo>
                  <a:pt x="61460" y="47610"/>
                </a:lnTo>
                <a:lnTo>
                  <a:pt x="61250" y="47420"/>
                </a:lnTo>
                <a:lnTo>
                  <a:pt x="61120" y="47350"/>
                </a:lnTo>
                <a:lnTo>
                  <a:pt x="60980" y="47310"/>
                </a:lnTo>
                <a:lnTo>
                  <a:pt x="60820" y="47310"/>
                </a:lnTo>
                <a:lnTo>
                  <a:pt x="59350" y="47680"/>
                </a:lnTo>
                <a:lnTo>
                  <a:pt x="59170" y="47690"/>
                </a:lnTo>
                <a:lnTo>
                  <a:pt x="59010" y="47680"/>
                </a:lnTo>
                <a:lnTo>
                  <a:pt x="58850" y="47650"/>
                </a:lnTo>
                <a:lnTo>
                  <a:pt x="58410" y="47490"/>
                </a:lnTo>
                <a:lnTo>
                  <a:pt x="58210" y="47470"/>
                </a:lnTo>
                <a:lnTo>
                  <a:pt x="57980" y="47470"/>
                </a:lnTo>
                <a:lnTo>
                  <a:pt x="57650" y="47520"/>
                </a:lnTo>
                <a:lnTo>
                  <a:pt x="57450" y="47590"/>
                </a:lnTo>
                <a:lnTo>
                  <a:pt x="57290" y="47680"/>
                </a:lnTo>
                <a:lnTo>
                  <a:pt x="56820" y="48020"/>
                </a:lnTo>
                <a:lnTo>
                  <a:pt x="56180" y="48600"/>
                </a:lnTo>
                <a:lnTo>
                  <a:pt x="55520" y="49040"/>
                </a:lnTo>
                <a:lnTo>
                  <a:pt x="55090" y="49120"/>
                </a:lnTo>
                <a:lnTo>
                  <a:pt x="53430" y="49040"/>
                </a:lnTo>
                <a:lnTo>
                  <a:pt x="53090" y="49080"/>
                </a:lnTo>
                <a:lnTo>
                  <a:pt x="52760" y="49170"/>
                </a:lnTo>
                <a:lnTo>
                  <a:pt x="52120" y="49460"/>
                </a:lnTo>
                <a:lnTo>
                  <a:pt x="51950" y="49570"/>
                </a:lnTo>
                <a:lnTo>
                  <a:pt x="51860" y="49680"/>
                </a:lnTo>
                <a:lnTo>
                  <a:pt x="51800" y="49820"/>
                </a:lnTo>
                <a:lnTo>
                  <a:pt x="51770" y="49990"/>
                </a:lnTo>
                <a:lnTo>
                  <a:pt x="51710" y="50720"/>
                </a:lnTo>
                <a:lnTo>
                  <a:pt x="51570" y="51380"/>
                </a:lnTo>
                <a:lnTo>
                  <a:pt x="51440" y="51610"/>
                </a:lnTo>
                <a:lnTo>
                  <a:pt x="51240" y="51870"/>
                </a:lnTo>
                <a:lnTo>
                  <a:pt x="50560" y="52510"/>
                </a:lnTo>
                <a:lnTo>
                  <a:pt x="50370" y="52640"/>
                </a:lnTo>
                <a:lnTo>
                  <a:pt x="49000" y="53230"/>
                </a:lnTo>
                <a:lnTo>
                  <a:pt x="48470" y="53380"/>
                </a:lnTo>
                <a:lnTo>
                  <a:pt x="47690" y="53440"/>
                </a:lnTo>
                <a:lnTo>
                  <a:pt x="46950" y="53380"/>
                </a:lnTo>
                <a:lnTo>
                  <a:pt x="45850" y="53090"/>
                </a:lnTo>
                <a:lnTo>
                  <a:pt x="45320" y="52770"/>
                </a:lnTo>
                <a:lnTo>
                  <a:pt x="45120" y="52700"/>
                </a:lnTo>
                <a:lnTo>
                  <a:pt x="44910" y="52760"/>
                </a:lnTo>
                <a:lnTo>
                  <a:pt x="44610" y="52920"/>
                </a:lnTo>
                <a:lnTo>
                  <a:pt x="44410" y="52980"/>
                </a:lnTo>
                <a:lnTo>
                  <a:pt x="44230" y="52980"/>
                </a:lnTo>
                <a:lnTo>
                  <a:pt x="43860" y="52890"/>
                </a:lnTo>
                <a:lnTo>
                  <a:pt x="43390" y="52920"/>
                </a:lnTo>
                <a:lnTo>
                  <a:pt x="43120" y="53020"/>
                </a:lnTo>
                <a:lnTo>
                  <a:pt x="42930" y="53030"/>
                </a:lnTo>
                <a:lnTo>
                  <a:pt x="42780" y="53020"/>
                </a:lnTo>
                <a:lnTo>
                  <a:pt x="42700" y="53110"/>
                </a:lnTo>
                <a:lnTo>
                  <a:pt x="42180" y="53800"/>
                </a:lnTo>
                <a:lnTo>
                  <a:pt x="42110" y="53930"/>
                </a:lnTo>
                <a:lnTo>
                  <a:pt x="42080" y="54090"/>
                </a:lnTo>
                <a:lnTo>
                  <a:pt x="42080" y="54240"/>
                </a:lnTo>
                <a:lnTo>
                  <a:pt x="42130" y="54380"/>
                </a:lnTo>
                <a:lnTo>
                  <a:pt x="42410" y="54920"/>
                </a:lnTo>
                <a:lnTo>
                  <a:pt x="42500" y="55030"/>
                </a:lnTo>
                <a:lnTo>
                  <a:pt x="42620" y="55100"/>
                </a:lnTo>
                <a:lnTo>
                  <a:pt x="42740" y="55160"/>
                </a:lnTo>
                <a:lnTo>
                  <a:pt x="42820" y="55280"/>
                </a:lnTo>
                <a:lnTo>
                  <a:pt x="42920" y="55570"/>
                </a:lnTo>
                <a:lnTo>
                  <a:pt x="42950" y="55720"/>
                </a:lnTo>
                <a:lnTo>
                  <a:pt x="42950" y="55870"/>
                </a:lnTo>
                <a:lnTo>
                  <a:pt x="42890" y="56190"/>
                </a:lnTo>
                <a:lnTo>
                  <a:pt x="42780" y="56360"/>
                </a:lnTo>
                <a:lnTo>
                  <a:pt x="42670" y="56360"/>
                </a:lnTo>
                <a:lnTo>
                  <a:pt x="42370" y="56300"/>
                </a:lnTo>
                <a:lnTo>
                  <a:pt x="42210" y="56280"/>
                </a:lnTo>
                <a:lnTo>
                  <a:pt x="42060" y="56230"/>
                </a:lnTo>
                <a:lnTo>
                  <a:pt x="41940" y="56150"/>
                </a:lnTo>
                <a:lnTo>
                  <a:pt x="41830" y="56050"/>
                </a:lnTo>
                <a:lnTo>
                  <a:pt x="41650" y="55820"/>
                </a:lnTo>
                <a:lnTo>
                  <a:pt x="41580" y="55690"/>
                </a:lnTo>
                <a:lnTo>
                  <a:pt x="41420" y="55240"/>
                </a:lnTo>
                <a:lnTo>
                  <a:pt x="41330" y="55120"/>
                </a:lnTo>
                <a:lnTo>
                  <a:pt x="41210" y="55030"/>
                </a:lnTo>
                <a:lnTo>
                  <a:pt x="39770" y="54470"/>
                </a:lnTo>
                <a:lnTo>
                  <a:pt x="37990" y="53460"/>
                </a:lnTo>
                <a:lnTo>
                  <a:pt x="37780" y="53380"/>
                </a:lnTo>
                <a:lnTo>
                  <a:pt x="37200" y="53300"/>
                </a:lnTo>
                <a:lnTo>
                  <a:pt x="36770" y="53290"/>
                </a:lnTo>
                <a:lnTo>
                  <a:pt x="36520" y="53330"/>
                </a:lnTo>
                <a:lnTo>
                  <a:pt x="36320" y="53380"/>
                </a:lnTo>
                <a:lnTo>
                  <a:pt x="35480" y="53740"/>
                </a:lnTo>
                <a:lnTo>
                  <a:pt x="35240" y="53780"/>
                </a:lnTo>
                <a:lnTo>
                  <a:pt x="35050" y="53750"/>
                </a:lnTo>
                <a:lnTo>
                  <a:pt x="34930" y="53680"/>
                </a:lnTo>
                <a:lnTo>
                  <a:pt x="34790" y="53620"/>
                </a:lnTo>
                <a:lnTo>
                  <a:pt x="34560" y="53580"/>
                </a:lnTo>
                <a:lnTo>
                  <a:pt x="33730" y="53600"/>
                </a:lnTo>
                <a:lnTo>
                  <a:pt x="33450" y="53650"/>
                </a:lnTo>
                <a:lnTo>
                  <a:pt x="33250" y="53730"/>
                </a:lnTo>
                <a:lnTo>
                  <a:pt x="33040" y="53940"/>
                </a:lnTo>
                <a:lnTo>
                  <a:pt x="32860" y="54070"/>
                </a:lnTo>
                <a:lnTo>
                  <a:pt x="32600" y="54250"/>
                </a:lnTo>
                <a:lnTo>
                  <a:pt x="31710" y="54630"/>
                </a:lnTo>
                <a:lnTo>
                  <a:pt x="31580" y="54710"/>
                </a:lnTo>
                <a:lnTo>
                  <a:pt x="31480" y="54810"/>
                </a:lnTo>
                <a:lnTo>
                  <a:pt x="31390" y="54920"/>
                </a:lnTo>
                <a:lnTo>
                  <a:pt x="31200" y="55340"/>
                </a:lnTo>
                <a:lnTo>
                  <a:pt x="31110" y="55510"/>
                </a:lnTo>
                <a:lnTo>
                  <a:pt x="30960" y="55650"/>
                </a:lnTo>
                <a:lnTo>
                  <a:pt x="30680" y="55790"/>
                </a:lnTo>
                <a:lnTo>
                  <a:pt x="30520" y="55770"/>
                </a:lnTo>
                <a:lnTo>
                  <a:pt x="30410" y="55680"/>
                </a:lnTo>
                <a:lnTo>
                  <a:pt x="30350" y="55540"/>
                </a:lnTo>
                <a:lnTo>
                  <a:pt x="30270" y="55410"/>
                </a:lnTo>
                <a:lnTo>
                  <a:pt x="30150" y="55320"/>
                </a:lnTo>
                <a:lnTo>
                  <a:pt x="30020" y="55250"/>
                </a:lnTo>
                <a:lnTo>
                  <a:pt x="27790" y="55130"/>
                </a:lnTo>
                <a:lnTo>
                  <a:pt x="27590" y="55070"/>
                </a:lnTo>
                <a:lnTo>
                  <a:pt x="27490" y="54970"/>
                </a:lnTo>
                <a:lnTo>
                  <a:pt x="27410" y="54850"/>
                </a:lnTo>
                <a:lnTo>
                  <a:pt x="27360" y="54700"/>
                </a:lnTo>
                <a:lnTo>
                  <a:pt x="27330" y="54530"/>
                </a:lnTo>
                <a:lnTo>
                  <a:pt x="27310" y="54180"/>
                </a:lnTo>
                <a:lnTo>
                  <a:pt x="27290" y="54020"/>
                </a:lnTo>
                <a:lnTo>
                  <a:pt x="27190" y="53910"/>
                </a:lnTo>
                <a:lnTo>
                  <a:pt x="27070" y="53830"/>
                </a:lnTo>
                <a:lnTo>
                  <a:pt x="26790" y="53710"/>
                </a:lnTo>
                <a:lnTo>
                  <a:pt x="26280" y="53640"/>
                </a:lnTo>
                <a:lnTo>
                  <a:pt x="25740" y="53650"/>
                </a:lnTo>
                <a:lnTo>
                  <a:pt x="25480" y="53580"/>
                </a:lnTo>
                <a:lnTo>
                  <a:pt x="25330" y="53460"/>
                </a:lnTo>
                <a:lnTo>
                  <a:pt x="25260" y="53330"/>
                </a:lnTo>
                <a:lnTo>
                  <a:pt x="25170" y="53210"/>
                </a:lnTo>
                <a:lnTo>
                  <a:pt x="25060" y="53130"/>
                </a:lnTo>
                <a:lnTo>
                  <a:pt x="24910" y="53070"/>
                </a:lnTo>
                <a:lnTo>
                  <a:pt x="24740" y="53040"/>
                </a:lnTo>
                <a:lnTo>
                  <a:pt x="23780" y="53060"/>
                </a:lnTo>
                <a:lnTo>
                  <a:pt x="23960" y="52780"/>
                </a:lnTo>
                <a:lnTo>
                  <a:pt x="24330" y="52490"/>
                </a:lnTo>
                <a:lnTo>
                  <a:pt x="24810" y="52490"/>
                </a:lnTo>
                <a:lnTo>
                  <a:pt x="25180" y="52490"/>
                </a:lnTo>
                <a:lnTo>
                  <a:pt x="25370" y="52300"/>
                </a:lnTo>
                <a:lnTo>
                  <a:pt x="25650" y="51630"/>
                </a:lnTo>
                <a:lnTo>
                  <a:pt x="25750" y="51160"/>
                </a:lnTo>
                <a:lnTo>
                  <a:pt x="26030" y="50770"/>
                </a:lnTo>
                <a:lnTo>
                  <a:pt x="26130" y="50490"/>
                </a:lnTo>
                <a:lnTo>
                  <a:pt x="26130" y="49630"/>
                </a:lnTo>
                <a:lnTo>
                  <a:pt x="26130" y="49060"/>
                </a:lnTo>
                <a:lnTo>
                  <a:pt x="26320" y="49150"/>
                </a:lnTo>
                <a:lnTo>
                  <a:pt x="26600" y="49150"/>
                </a:lnTo>
                <a:lnTo>
                  <a:pt x="26880" y="49340"/>
                </a:lnTo>
                <a:lnTo>
                  <a:pt x="26980" y="49440"/>
                </a:lnTo>
                <a:lnTo>
                  <a:pt x="27170" y="49820"/>
                </a:lnTo>
                <a:lnTo>
                  <a:pt x="27450" y="50300"/>
                </a:lnTo>
                <a:lnTo>
                  <a:pt x="27540" y="50390"/>
                </a:lnTo>
                <a:lnTo>
                  <a:pt x="27640" y="50490"/>
                </a:lnTo>
                <a:lnTo>
                  <a:pt x="27830" y="50580"/>
                </a:lnTo>
                <a:lnTo>
                  <a:pt x="28110" y="50580"/>
                </a:lnTo>
                <a:lnTo>
                  <a:pt x="28200" y="50390"/>
                </a:lnTo>
                <a:lnTo>
                  <a:pt x="28300" y="49920"/>
                </a:lnTo>
                <a:lnTo>
                  <a:pt x="28680" y="49920"/>
                </a:lnTo>
                <a:lnTo>
                  <a:pt x="29150" y="49720"/>
                </a:lnTo>
                <a:lnTo>
                  <a:pt x="29430" y="49720"/>
                </a:lnTo>
                <a:lnTo>
                  <a:pt x="30090" y="49530"/>
                </a:lnTo>
                <a:lnTo>
                  <a:pt x="30380" y="49340"/>
                </a:lnTo>
                <a:lnTo>
                  <a:pt x="30660" y="49150"/>
                </a:lnTo>
                <a:lnTo>
                  <a:pt x="30850" y="49150"/>
                </a:lnTo>
                <a:lnTo>
                  <a:pt x="31410" y="49060"/>
                </a:lnTo>
                <a:lnTo>
                  <a:pt x="31600" y="48960"/>
                </a:lnTo>
                <a:lnTo>
                  <a:pt x="31980" y="48770"/>
                </a:lnTo>
                <a:lnTo>
                  <a:pt x="33020" y="48390"/>
                </a:lnTo>
                <a:lnTo>
                  <a:pt x="33300" y="48010"/>
                </a:lnTo>
                <a:lnTo>
                  <a:pt x="33680" y="48010"/>
                </a:lnTo>
                <a:lnTo>
                  <a:pt x="34440" y="48010"/>
                </a:lnTo>
                <a:lnTo>
                  <a:pt x="34620" y="47820"/>
                </a:lnTo>
                <a:lnTo>
                  <a:pt x="35000" y="47240"/>
                </a:lnTo>
                <a:lnTo>
                  <a:pt x="35190" y="46960"/>
                </a:lnTo>
                <a:lnTo>
                  <a:pt x="35660" y="46670"/>
                </a:lnTo>
                <a:lnTo>
                  <a:pt x="35380" y="46380"/>
                </a:lnTo>
                <a:lnTo>
                  <a:pt x="34910" y="46290"/>
                </a:lnTo>
                <a:lnTo>
                  <a:pt x="34440" y="45710"/>
                </a:lnTo>
                <a:lnTo>
                  <a:pt x="34440" y="45520"/>
                </a:lnTo>
                <a:lnTo>
                  <a:pt x="34440" y="45240"/>
                </a:lnTo>
                <a:lnTo>
                  <a:pt x="34340" y="44660"/>
                </a:lnTo>
                <a:lnTo>
                  <a:pt x="33960" y="44950"/>
                </a:lnTo>
                <a:lnTo>
                  <a:pt x="33210" y="44660"/>
                </a:lnTo>
                <a:lnTo>
                  <a:pt x="33110" y="44380"/>
                </a:lnTo>
                <a:lnTo>
                  <a:pt x="32360" y="44280"/>
                </a:lnTo>
                <a:lnTo>
                  <a:pt x="32360" y="44190"/>
                </a:lnTo>
                <a:lnTo>
                  <a:pt x="32360" y="43900"/>
                </a:lnTo>
                <a:lnTo>
                  <a:pt x="32360" y="43610"/>
                </a:lnTo>
                <a:lnTo>
                  <a:pt x="32550" y="43520"/>
                </a:lnTo>
                <a:lnTo>
                  <a:pt x="32550" y="43140"/>
                </a:lnTo>
                <a:lnTo>
                  <a:pt x="32830" y="42850"/>
                </a:lnTo>
                <a:lnTo>
                  <a:pt x="33020" y="43140"/>
                </a:lnTo>
                <a:lnTo>
                  <a:pt x="33490" y="43140"/>
                </a:lnTo>
                <a:lnTo>
                  <a:pt x="33770" y="43140"/>
                </a:lnTo>
                <a:lnTo>
                  <a:pt x="34060" y="43140"/>
                </a:lnTo>
                <a:lnTo>
                  <a:pt x="34530" y="42750"/>
                </a:lnTo>
                <a:lnTo>
                  <a:pt x="34620" y="42280"/>
                </a:lnTo>
                <a:lnTo>
                  <a:pt x="34060" y="42090"/>
                </a:lnTo>
                <a:lnTo>
                  <a:pt x="33400" y="41700"/>
                </a:lnTo>
                <a:lnTo>
                  <a:pt x="33300" y="40840"/>
                </a:lnTo>
                <a:lnTo>
                  <a:pt x="33300" y="40460"/>
                </a:lnTo>
                <a:lnTo>
                  <a:pt x="33300" y="40170"/>
                </a:lnTo>
                <a:lnTo>
                  <a:pt x="33590" y="40170"/>
                </a:lnTo>
                <a:lnTo>
                  <a:pt x="33870" y="40270"/>
                </a:lnTo>
                <a:lnTo>
                  <a:pt x="34250" y="40270"/>
                </a:lnTo>
                <a:lnTo>
                  <a:pt x="34530" y="39790"/>
                </a:lnTo>
                <a:lnTo>
                  <a:pt x="34620" y="39220"/>
                </a:lnTo>
                <a:lnTo>
                  <a:pt x="34620" y="38840"/>
                </a:lnTo>
                <a:lnTo>
                  <a:pt x="34340" y="38260"/>
                </a:lnTo>
                <a:lnTo>
                  <a:pt x="34250" y="38260"/>
                </a:lnTo>
                <a:lnTo>
                  <a:pt x="33960" y="37790"/>
                </a:lnTo>
                <a:lnTo>
                  <a:pt x="33680" y="37210"/>
                </a:lnTo>
                <a:lnTo>
                  <a:pt x="33770" y="37020"/>
                </a:lnTo>
                <a:lnTo>
                  <a:pt x="33870" y="36740"/>
                </a:lnTo>
                <a:lnTo>
                  <a:pt x="34150" y="36740"/>
                </a:lnTo>
                <a:lnTo>
                  <a:pt x="34250" y="37400"/>
                </a:lnTo>
                <a:lnTo>
                  <a:pt x="35000" y="37120"/>
                </a:lnTo>
                <a:lnTo>
                  <a:pt x="35100" y="37120"/>
                </a:lnTo>
                <a:lnTo>
                  <a:pt x="35760" y="36930"/>
                </a:lnTo>
                <a:lnTo>
                  <a:pt x="35760" y="36830"/>
                </a:lnTo>
                <a:lnTo>
                  <a:pt x="35950" y="36830"/>
                </a:lnTo>
                <a:lnTo>
                  <a:pt x="36130" y="35590"/>
                </a:lnTo>
                <a:lnTo>
                  <a:pt x="36130" y="35400"/>
                </a:lnTo>
                <a:lnTo>
                  <a:pt x="36230" y="35400"/>
                </a:lnTo>
                <a:lnTo>
                  <a:pt x="36230" y="35110"/>
                </a:lnTo>
                <a:lnTo>
                  <a:pt x="36130" y="35010"/>
                </a:lnTo>
                <a:lnTo>
                  <a:pt x="35660" y="34920"/>
                </a:lnTo>
                <a:lnTo>
                  <a:pt x="34720" y="34920"/>
                </a:lnTo>
                <a:lnTo>
                  <a:pt x="34150" y="34440"/>
                </a:lnTo>
                <a:lnTo>
                  <a:pt x="33590" y="33100"/>
                </a:lnTo>
                <a:lnTo>
                  <a:pt x="33490" y="32620"/>
                </a:lnTo>
                <a:lnTo>
                  <a:pt x="33210" y="32240"/>
                </a:lnTo>
                <a:lnTo>
                  <a:pt x="33020" y="32240"/>
                </a:lnTo>
                <a:lnTo>
                  <a:pt x="32830" y="32150"/>
                </a:lnTo>
                <a:lnTo>
                  <a:pt x="32640" y="32050"/>
                </a:lnTo>
                <a:lnTo>
                  <a:pt x="32640" y="31960"/>
                </a:lnTo>
                <a:lnTo>
                  <a:pt x="32920" y="31960"/>
                </a:lnTo>
                <a:lnTo>
                  <a:pt x="33210" y="31960"/>
                </a:lnTo>
                <a:lnTo>
                  <a:pt x="33400" y="31960"/>
                </a:lnTo>
                <a:lnTo>
                  <a:pt x="33590" y="31960"/>
                </a:lnTo>
                <a:lnTo>
                  <a:pt x="33770" y="31760"/>
                </a:lnTo>
                <a:lnTo>
                  <a:pt x="33960" y="31570"/>
                </a:lnTo>
                <a:lnTo>
                  <a:pt x="33960" y="31380"/>
                </a:lnTo>
                <a:lnTo>
                  <a:pt x="34340" y="31380"/>
                </a:lnTo>
                <a:lnTo>
                  <a:pt x="34620" y="31380"/>
                </a:lnTo>
                <a:lnTo>
                  <a:pt x="34720" y="31570"/>
                </a:lnTo>
                <a:lnTo>
                  <a:pt x="35000" y="31380"/>
                </a:lnTo>
                <a:lnTo>
                  <a:pt x="35290" y="31380"/>
                </a:lnTo>
                <a:lnTo>
                  <a:pt x="35760" y="31380"/>
                </a:lnTo>
                <a:lnTo>
                  <a:pt x="36320" y="30900"/>
                </a:lnTo>
                <a:lnTo>
                  <a:pt x="36700" y="30620"/>
                </a:lnTo>
                <a:lnTo>
                  <a:pt x="36800" y="30520"/>
                </a:lnTo>
                <a:lnTo>
                  <a:pt x="37080" y="30430"/>
                </a:lnTo>
                <a:lnTo>
                  <a:pt x="37170" y="30230"/>
                </a:lnTo>
                <a:lnTo>
                  <a:pt x="37360" y="29760"/>
                </a:lnTo>
                <a:lnTo>
                  <a:pt x="37460" y="29660"/>
                </a:lnTo>
                <a:lnTo>
                  <a:pt x="37460" y="29560"/>
                </a:lnTo>
                <a:lnTo>
                  <a:pt x="37650" y="29280"/>
                </a:lnTo>
                <a:lnTo>
                  <a:pt x="37830" y="29090"/>
                </a:lnTo>
                <a:lnTo>
                  <a:pt x="38310" y="28700"/>
                </a:lnTo>
                <a:lnTo>
                  <a:pt x="38310" y="28610"/>
                </a:lnTo>
                <a:lnTo>
                  <a:pt x="38500" y="28510"/>
                </a:lnTo>
                <a:lnTo>
                  <a:pt x="38500" y="28130"/>
                </a:lnTo>
                <a:lnTo>
                  <a:pt x="38780" y="27840"/>
                </a:lnTo>
                <a:lnTo>
                  <a:pt x="38970" y="27650"/>
                </a:lnTo>
                <a:lnTo>
                  <a:pt x="38970" y="27460"/>
                </a:lnTo>
                <a:lnTo>
                  <a:pt x="39530" y="26890"/>
                </a:lnTo>
                <a:lnTo>
                  <a:pt x="38870" y="26500"/>
                </a:lnTo>
                <a:lnTo>
                  <a:pt x="38210" y="26410"/>
                </a:lnTo>
                <a:lnTo>
                  <a:pt x="37830" y="26220"/>
                </a:lnTo>
                <a:lnTo>
                  <a:pt x="37170" y="26220"/>
                </a:lnTo>
                <a:lnTo>
                  <a:pt x="36890" y="26120"/>
                </a:lnTo>
                <a:lnTo>
                  <a:pt x="36510" y="25550"/>
                </a:lnTo>
                <a:lnTo>
                  <a:pt x="36420" y="25260"/>
                </a:lnTo>
                <a:lnTo>
                  <a:pt x="36610" y="24880"/>
                </a:lnTo>
                <a:lnTo>
                  <a:pt x="36800" y="24590"/>
                </a:lnTo>
                <a:lnTo>
                  <a:pt x="36800" y="24500"/>
                </a:lnTo>
                <a:lnTo>
                  <a:pt x="36510" y="24110"/>
                </a:lnTo>
                <a:lnTo>
                  <a:pt x="36130" y="23920"/>
                </a:lnTo>
                <a:lnTo>
                  <a:pt x="36700" y="23730"/>
                </a:lnTo>
                <a:lnTo>
                  <a:pt x="36890" y="23540"/>
                </a:lnTo>
                <a:lnTo>
                  <a:pt x="36980" y="23440"/>
                </a:lnTo>
                <a:lnTo>
                  <a:pt x="37170" y="23250"/>
                </a:lnTo>
                <a:lnTo>
                  <a:pt x="37360" y="22960"/>
                </a:lnTo>
                <a:lnTo>
                  <a:pt x="37650" y="22960"/>
                </a:lnTo>
                <a:lnTo>
                  <a:pt x="37740" y="23160"/>
                </a:lnTo>
                <a:lnTo>
                  <a:pt x="37830" y="23540"/>
                </a:lnTo>
                <a:lnTo>
                  <a:pt x="38020" y="23730"/>
                </a:lnTo>
                <a:lnTo>
                  <a:pt x="38210" y="23830"/>
                </a:lnTo>
                <a:lnTo>
                  <a:pt x="38780" y="23830"/>
                </a:lnTo>
                <a:lnTo>
                  <a:pt x="39250" y="23830"/>
                </a:lnTo>
                <a:lnTo>
                  <a:pt x="39440" y="23830"/>
                </a:lnTo>
                <a:lnTo>
                  <a:pt x="39530" y="23830"/>
                </a:lnTo>
                <a:lnTo>
                  <a:pt x="39720" y="23830"/>
                </a:lnTo>
                <a:lnTo>
                  <a:pt x="40010" y="23730"/>
                </a:lnTo>
                <a:lnTo>
                  <a:pt x="40670" y="23540"/>
                </a:lnTo>
                <a:lnTo>
                  <a:pt x="40860" y="23540"/>
                </a:lnTo>
                <a:lnTo>
                  <a:pt x="40950" y="23350"/>
                </a:lnTo>
                <a:lnTo>
                  <a:pt x="40950" y="22960"/>
                </a:lnTo>
                <a:lnTo>
                  <a:pt x="40950" y="22870"/>
                </a:lnTo>
                <a:lnTo>
                  <a:pt x="41420" y="22870"/>
                </a:lnTo>
                <a:lnTo>
                  <a:pt x="41520" y="22870"/>
                </a:lnTo>
                <a:lnTo>
                  <a:pt x="41990" y="22960"/>
                </a:lnTo>
                <a:lnTo>
                  <a:pt x="42180" y="22960"/>
                </a:lnTo>
                <a:lnTo>
                  <a:pt x="42370" y="22960"/>
                </a:lnTo>
                <a:lnTo>
                  <a:pt x="42740" y="22960"/>
                </a:lnTo>
                <a:lnTo>
                  <a:pt x="43030" y="22960"/>
                </a:lnTo>
                <a:lnTo>
                  <a:pt x="43220" y="22960"/>
                </a:lnTo>
                <a:lnTo>
                  <a:pt x="43970" y="22870"/>
                </a:lnTo>
                <a:lnTo>
                  <a:pt x="44250" y="22490"/>
                </a:lnTo>
                <a:lnTo>
                  <a:pt x="44160" y="21910"/>
                </a:lnTo>
                <a:lnTo>
                  <a:pt x="44160" y="21530"/>
                </a:lnTo>
                <a:lnTo>
                  <a:pt x="44250" y="20860"/>
                </a:lnTo>
                <a:lnTo>
                  <a:pt x="44540" y="20280"/>
                </a:lnTo>
                <a:lnTo>
                  <a:pt x="44730" y="20190"/>
                </a:lnTo>
                <a:lnTo>
                  <a:pt x="44730" y="19900"/>
                </a:lnTo>
                <a:lnTo>
                  <a:pt x="44820" y="19810"/>
                </a:lnTo>
                <a:lnTo>
                  <a:pt x="44820" y="19520"/>
                </a:lnTo>
                <a:lnTo>
                  <a:pt x="44440" y="19040"/>
                </a:lnTo>
                <a:lnTo>
                  <a:pt x="44350" y="18940"/>
                </a:lnTo>
                <a:lnTo>
                  <a:pt x="43970" y="18180"/>
                </a:lnTo>
                <a:lnTo>
                  <a:pt x="43220" y="18180"/>
                </a:lnTo>
                <a:lnTo>
                  <a:pt x="42930" y="18180"/>
                </a:lnTo>
                <a:lnTo>
                  <a:pt x="42840" y="18180"/>
                </a:lnTo>
                <a:lnTo>
                  <a:pt x="42560" y="17800"/>
                </a:lnTo>
                <a:lnTo>
                  <a:pt x="42080" y="17510"/>
                </a:lnTo>
                <a:lnTo>
                  <a:pt x="41990" y="17320"/>
                </a:lnTo>
                <a:lnTo>
                  <a:pt x="41890" y="16930"/>
                </a:lnTo>
                <a:lnTo>
                  <a:pt x="41610" y="16930"/>
                </a:lnTo>
                <a:lnTo>
                  <a:pt x="41230" y="16930"/>
                </a:lnTo>
                <a:lnTo>
                  <a:pt x="40670" y="16840"/>
                </a:lnTo>
                <a:lnTo>
                  <a:pt x="40100" y="16650"/>
                </a:lnTo>
                <a:lnTo>
                  <a:pt x="40380" y="16450"/>
                </a:lnTo>
                <a:lnTo>
                  <a:pt x="40570" y="16170"/>
                </a:lnTo>
                <a:lnTo>
                  <a:pt x="40760" y="16070"/>
                </a:lnTo>
                <a:lnTo>
                  <a:pt x="41040" y="15590"/>
                </a:lnTo>
                <a:lnTo>
                  <a:pt x="41140" y="15110"/>
                </a:lnTo>
                <a:lnTo>
                  <a:pt x="41520" y="14830"/>
                </a:lnTo>
                <a:lnTo>
                  <a:pt x="41800" y="14730"/>
                </a:lnTo>
                <a:lnTo>
                  <a:pt x="42270" y="14540"/>
                </a:lnTo>
                <a:lnTo>
                  <a:pt x="42650" y="14250"/>
                </a:lnTo>
                <a:lnTo>
                  <a:pt x="42840" y="14160"/>
                </a:lnTo>
                <a:lnTo>
                  <a:pt x="43310" y="14540"/>
                </a:lnTo>
                <a:lnTo>
                  <a:pt x="43500" y="14160"/>
                </a:lnTo>
                <a:lnTo>
                  <a:pt x="43880" y="14060"/>
                </a:lnTo>
                <a:lnTo>
                  <a:pt x="43970" y="13870"/>
                </a:lnTo>
                <a:lnTo>
                  <a:pt x="44350" y="13960"/>
                </a:lnTo>
                <a:lnTo>
                  <a:pt x="44540" y="13770"/>
                </a:lnTo>
                <a:lnTo>
                  <a:pt x="44630" y="13680"/>
                </a:lnTo>
                <a:lnTo>
                  <a:pt x="45200" y="13580"/>
                </a:lnTo>
                <a:lnTo>
                  <a:pt x="45670" y="13490"/>
                </a:lnTo>
                <a:lnTo>
                  <a:pt x="45860" y="13290"/>
                </a:lnTo>
                <a:lnTo>
                  <a:pt x="46240" y="13290"/>
                </a:lnTo>
                <a:lnTo>
                  <a:pt x="46330" y="13290"/>
                </a:lnTo>
                <a:lnTo>
                  <a:pt x="46620" y="13290"/>
                </a:lnTo>
                <a:lnTo>
                  <a:pt x="47280" y="12910"/>
                </a:lnTo>
                <a:lnTo>
                  <a:pt x="47370" y="12910"/>
                </a:lnTo>
                <a:lnTo>
                  <a:pt x="47650" y="12720"/>
                </a:lnTo>
                <a:lnTo>
                  <a:pt x="47280" y="11670"/>
                </a:lnTo>
                <a:lnTo>
                  <a:pt x="47280" y="11280"/>
                </a:lnTo>
                <a:lnTo>
                  <a:pt x="47280" y="10710"/>
                </a:lnTo>
                <a:lnTo>
                  <a:pt x="46990" y="10130"/>
                </a:lnTo>
                <a:lnTo>
                  <a:pt x="46990" y="9560"/>
                </a:lnTo>
                <a:lnTo>
                  <a:pt x="47090" y="9080"/>
                </a:lnTo>
                <a:lnTo>
                  <a:pt x="47180" y="8410"/>
                </a:lnTo>
                <a:lnTo>
                  <a:pt x="46900" y="7930"/>
                </a:lnTo>
                <a:lnTo>
                  <a:pt x="46330" y="7740"/>
                </a:lnTo>
                <a:lnTo>
                  <a:pt x="46520" y="7450"/>
                </a:lnTo>
                <a:lnTo>
                  <a:pt x="47090" y="7070"/>
                </a:lnTo>
                <a:lnTo>
                  <a:pt x="47090" y="6590"/>
                </a:lnTo>
                <a:lnTo>
                  <a:pt x="47090" y="6200"/>
                </a:lnTo>
                <a:lnTo>
                  <a:pt x="46430" y="6040"/>
                </a:lnTo>
                <a:lnTo>
                  <a:pt x="46540" y="4650"/>
                </a:lnTo>
                <a:lnTo>
                  <a:pt x="55970" y="4600"/>
                </a:lnTo>
                <a:lnTo>
                  <a:pt x="58970" y="4580"/>
                </a:lnTo>
                <a:lnTo>
                  <a:pt x="60010" y="4570"/>
                </a:lnTo>
                <a:lnTo>
                  <a:pt x="65170" y="4550"/>
                </a:lnTo>
                <a:lnTo>
                  <a:pt x="65910" y="4620"/>
                </a:lnTo>
                <a:lnTo>
                  <a:pt x="66900" y="4920"/>
                </a:lnTo>
                <a:lnTo>
                  <a:pt x="67300" y="4960"/>
                </a:lnTo>
                <a:lnTo>
                  <a:pt x="67630" y="5240"/>
                </a:lnTo>
                <a:lnTo>
                  <a:pt x="67840" y="5900"/>
                </a:lnTo>
                <a:lnTo>
                  <a:pt x="68240" y="7850"/>
                </a:lnTo>
                <a:lnTo>
                  <a:pt x="68450" y="8200"/>
                </a:lnTo>
                <a:lnTo>
                  <a:pt x="70620" y="9580"/>
                </a:lnTo>
                <a:lnTo>
                  <a:pt x="71820" y="10740"/>
                </a:lnTo>
                <a:lnTo>
                  <a:pt x="72840" y="12060"/>
                </a:lnTo>
                <a:lnTo>
                  <a:pt x="73530" y="13390"/>
                </a:lnTo>
                <a:lnTo>
                  <a:pt x="73880" y="14400"/>
                </a:lnTo>
                <a:lnTo>
                  <a:pt x="74060" y="14680"/>
                </a:lnTo>
                <a:lnTo>
                  <a:pt x="74220" y="14780"/>
                </a:lnTo>
                <a:lnTo>
                  <a:pt x="74690" y="14960"/>
                </a:lnTo>
                <a:lnTo>
                  <a:pt x="74890" y="15110"/>
                </a:lnTo>
                <a:lnTo>
                  <a:pt x="75010" y="15340"/>
                </a:lnTo>
                <a:lnTo>
                  <a:pt x="75210" y="16120"/>
                </a:lnTo>
                <a:lnTo>
                  <a:pt x="75420" y="16410"/>
                </a:lnTo>
                <a:lnTo>
                  <a:pt x="76170" y="16930"/>
                </a:lnTo>
                <a:lnTo>
                  <a:pt x="76460" y="17230"/>
                </a:lnTo>
                <a:lnTo>
                  <a:pt x="76560" y="17470"/>
                </a:lnTo>
                <a:lnTo>
                  <a:pt x="76710" y="18280"/>
                </a:lnTo>
                <a:lnTo>
                  <a:pt x="76920" y="18560"/>
                </a:lnTo>
                <a:lnTo>
                  <a:pt x="77220" y="18700"/>
                </a:lnTo>
                <a:lnTo>
                  <a:pt x="77440" y="18890"/>
                </a:lnTo>
                <a:lnTo>
                  <a:pt x="77410" y="19320"/>
                </a:lnTo>
                <a:lnTo>
                  <a:pt x="77250" y="20050"/>
                </a:lnTo>
                <a:lnTo>
                  <a:pt x="77380" y="20580"/>
                </a:lnTo>
                <a:lnTo>
                  <a:pt x="77700" y="21020"/>
                </a:lnTo>
                <a:lnTo>
                  <a:pt x="78130" y="21510"/>
                </a:lnTo>
                <a:lnTo>
                  <a:pt x="78590" y="21800"/>
                </a:lnTo>
                <a:lnTo>
                  <a:pt x="78650" y="21970"/>
                </a:lnTo>
                <a:lnTo>
                  <a:pt x="78330" y="22190"/>
                </a:lnTo>
                <a:lnTo>
                  <a:pt x="78050" y="22450"/>
                </a:lnTo>
                <a:lnTo>
                  <a:pt x="78410" y="22570"/>
                </a:lnTo>
                <a:lnTo>
                  <a:pt x="78930" y="22590"/>
                </a:lnTo>
                <a:lnTo>
                  <a:pt x="79120" y="22560"/>
                </a:lnTo>
                <a:lnTo>
                  <a:pt x="79410" y="22590"/>
                </a:lnTo>
                <a:lnTo>
                  <a:pt x="79720" y="22590"/>
                </a:lnTo>
                <a:lnTo>
                  <a:pt x="79990" y="22650"/>
                </a:lnTo>
                <a:lnTo>
                  <a:pt x="80340" y="23180"/>
                </a:lnTo>
                <a:lnTo>
                  <a:pt x="80690" y="23490"/>
                </a:lnTo>
                <a:lnTo>
                  <a:pt x="81080" y="23750"/>
                </a:lnTo>
                <a:lnTo>
                  <a:pt x="81380" y="23890"/>
                </a:lnTo>
                <a:lnTo>
                  <a:pt x="82630" y="24990"/>
                </a:lnTo>
                <a:lnTo>
                  <a:pt x="82670" y="25360"/>
                </a:lnTo>
                <a:lnTo>
                  <a:pt x="82560" y="25680"/>
                </a:lnTo>
                <a:lnTo>
                  <a:pt x="82390" y="26010"/>
                </a:lnTo>
                <a:lnTo>
                  <a:pt x="82250" y="26380"/>
                </a:lnTo>
                <a:lnTo>
                  <a:pt x="82250" y="26640"/>
                </a:lnTo>
                <a:lnTo>
                  <a:pt x="82370" y="27140"/>
                </a:lnTo>
                <a:lnTo>
                  <a:pt x="82330" y="27410"/>
                </a:lnTo>
                <a:lnTo>
                  <a:pt x="82100" y="27760"/>
                </a:lnTo>
                <a:lnTo>
                  <a:pt x="81790" y="27950"/>
                </a:lnTo>
                <a:lnTo>
                  <a:pt x="81460" y="28100"/>
                </a:lnTo>
                <a:lnTo>
                  <a:pt x="81180" y="28300"/>
                </a:lnTo>
                <a:lnTo>
                  <a:pt x="80660" y="29220"/>
                </a:lnTo>
                <a:lnTo>
                  <a:pt x="80340" y="30500"/>
                </a:lnTo>
                <a:lnTo>
                  <a:pt x="80550" y="31580"/>
                </a:lnTo>
                <a:lnTo>
                  <a:pt x="81600" y="31900"/>
                </a:lnTo>
                <a:lnTo>
                  <a:pt x="82810" y="31850"/>
                </a:lnTo>
                <a:lnTo>
                  <a:pt x="83970" y="31980"/>
                </a:lnTo>
                <a:lnTo>
                  <a:pt x="84650" y="32170"/>
                </a:lnTo>
                <a:lnTo>
                  <a:pt x="85000" y="32460"/>
                </a:lnTo>
                <a:lnTo>
                  <a:pt x="85030" y="32650"/>
                </a:lnTo>
                <a:lnTo>
                  <a:pt x="85050" y="32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