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Sierra Leone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20" y="82910"/>
                </a:moveTo>
                <a:lnTo>
                  <a:pt x="68910" y="82910"/>
                </a:lnTo>
                <a:lnTo>
                  <a:pt x="66770" y="82060"/>
                </a:lnTo>
                <a:lnTo>
                  <a:pt x="66010" y="81620"/>
                </a:lnTo>
                <a:lnTo>
                  <a:pt x="65020" y="81200"/>
                </a:lnTo>
                <a:lnTo>
                  <a:pt x="64250" y="80980"/>
                </a:lnTo>
                <a:lnTo>
                  <a:pt x="63900" y="80940"/>
                </a:lnTo>
                <a:lnTo>
                  <a:pt x="63520" y="80930"/>
                </a:lnTo>
                <a:lnTo>
                  <a:pt x="63160" y="80880"/>
                </a:lnTo>
                <a:lnTo>
                  <a:pt x="62850" y="80800"/>
                </a:lnTo>
                <a:lnTo>
                  <a:pt x="62730" y="80720"/>
                </a:lnTo>
                <a:lnTo>
                  <a:pt x="62680" y="80580"/>
                </a:lnTo>
                <a:lnTo>
                  <a:pt x="62710" y="79920"/>
                </a:lnTo>
                <a:lnTo>
                  <a:pt x="62630" y="79230"/>
                </a:lnTo>
                <a:lnTo>
                  <a:pt x="62630" y="78610"/>
                </a:lnTo>
                <a:lnTo>
                  <a:pt x="62650" y="78420"/>
                </a:lnTo>
                <a:lnTo>
                  <a:pt x="62550" y="77100"/>
                </a:lnTo>
                <a:lnTo>
                  <a:pt x="62580" y="76790"/>
                </a:lnTo>
                <a:lnTo>
                  <a:pt x="62640" y="76560"/>
                </a:lnTo>
                <a:lnTo>
                  <a:pt x="63310" y="75850"/>
                </a:lnTo>
                <a:lnTo>
                  <a:pt x="63360" y="75760"/>
                </a:lnTo>
                <a:lnTo>
                  <a:pt x="62920" y="75170"/>
                </a:lnTo>
                <a:lnTo>
                  <a:pt x="62820" y="75070"/>
                </a:lnTo>
                <a:lnTo>
                  <a:pt x="62700" y="74980"/>
                </a:lnTo>
                <a:lnTo>
                  <a:pt x="62570" y="74920"/>
                </a:lnTo>
                <a:lnTo>
                  <a:pt x="62410" y="74880"/>
                </a:lnTo>
                <a:lnTo>
                  <a:pt x="62240" y="74870"/>
                </a:lnTo>
                <a:lnTo>
                  <a:pt x="62080" y="74890"/>
                </a:lnTo>
                <a:lnTo>
                  <a:pt x="61800" y="75030"/>
                </a:lnTo>
                <a:lnTo>
                  <a:pt x="61570" y="75200"/>
                </a:lnTo>
                <a:lnTo>
                  <a:pt x="60650" y="76290"/>
                </a:lnTo>
                <a:lnTo>
                  <a:pt x="60000" y="76880"/>
                </a:lnTo>
                <a:lnTo>
                  <a:pt x="59890" y="76970"/>
                </a:lnTo>
                <a:lnTo>
                  <a:pt x="59750" y="77040"/>
                </a:lnTo>
                <a:lnTo>
                  <a:pt x="59610" y="77090"/>
                </a:lnTo>
                <a:lnTo>
                  <a:pt x="59450" y="77090"/>
                </a:lnTo>
                <a:lnTo>
                  <a:pt x="59300" y="77050"/>
                </a:lnTo>
                <a:lnTo>
                  <a:pt x="59160" y="76980"/>
                </a:lnTo>
                <a:lnTo>
                  <a:pt x="59020" y="76930"/>
                </a:lnTo>
                <a:lnTo>
                  <a:pt x="58880" y="76570"/>
                </a:lnTo>
                <a:lnTo>
                  <a:pt x="58770" y="75930"/>
                </a:lnTo>
                <a:lnTo>
                  <a:pt x="58640" y="74340"/>
                </a:lnTo>
                <a:lnTo>
                  <a:pt x="58480" y="73660"/>
                </a:lnTo>
                <a:lnTo>
                  <a:pt x="58330" y="73270"/>
                </a:lnTo>
                <a:lnTo>
                  <a:pt x="58030" y="73160"/>
                </a:lnTo>
                <a:lnTo>
                  <a:pt x="57940" y="73090"/>
                </a:lnTo>
                <a:lnTo>
                  <a:pt x="57930" y="73030"/>
                </a:lnTo>
                <a:lnTo>
                  <a:pt x="58740" y="72550"/>
                </a:lnTo>
                <a:lnTo>
                  <a:pt x="59680" y="71880"/>
                </a:lnTo>
                <a:lnTo>
                  <a:pt x="59790" y="71820"/>
                </a:lnTo>
                <a:lnTo>
                  <a:pt x="59900" y="71830"/>
                </a:lnTo>
                <a:lnTo>
                  <a:pt x="59980" y="71910"/>
                </a:lnTo>
                <a:lnTo>
                  <a:pt x="60060" y="72040"/>
                </a:lnTo>
                <a:lnTo>
                  <a:pt x="60170" y="72330"/>
                </a:lnTo>
                <a:lnTo>
                  <a:pt x="60260" y="72440"/>
                </a:lnTo>
                <a:lnTo>
                  <a:pt x="60390" y="72470"/>
                </a:lnTo>
                <a:lnTo>
                  <a:pt x="60540" y="72440"/>
                </a:lnTo>
                <a:lnTo>
                  <a:pt x="60660" y="72370"/>
                </a:lnTo>
                <a:lnTo>
                  <a:pt x="60770" y="72270"/>
                </a:lnTo>
                <a:lnTo>
                  <a:pt x="60920" y="72020"/>
                </a:lnTo>
                <a:lnTo>
                  <a:pt x="61040" y="71740"/>
                </a:lnTo>
                <a:lnTo>
                  <a:pt x="61150" y="71050"/>
                </a:lnTo>
                <a:lnTo>
                  <a:pt x="61200" y="70900"/>
                </a:lnTo>
                <a:lnTo>
                  <a:pt x="61260" y="70770"/>
                </a:lnTo>
                <a:lnTo>
                  <a:pt x="61290" y="70600"/>
                </a:lnTo>
                <a:lnTo>
                  <a:pt x="61250" y="70380"/>
                </a:lnTo>
                <a:lnTo>
                  <a:pt x="60760" y="69120"/>
                </a:lnTo>
                <a:lnTo>
                  <a:pt x="60700" y="69060"/>
                </a:lnTo>
                <a:lnTo>
                  <a:pt x="60610" y="69110"/>
                </a:lnTo>
                <a:lnTo>
                  <a:pt x="60520" y="69190"/>
                </a:lnTo>
                <a:lnTo>
                  <a:pt x="60090" y="69760"/>
                </a:lnTo>
                <a:lnTo>
                  <a:pt x="60010" y="69850"/>
                </a:lnTo>
                <a:lnTo>
                  <a:pt x="59930" y="69870"/>
                </a:lnTo>
                <a:lnTo>
                  <a:pt x="59870" y="69710"/>
                </a:lnTo>
                <a:lnTo>
                  <a:pt x="59840" y="69470"/>
                </a:lnTo>
                <a:lnTo>
                  <a:pt x="59860" y="68750"/>
                </a:lnTo>
                <a:lnTo>
                  <a:pt x="60150" y="67390"/>
                </a:lnTo>
                <a:lnTo>
                  <a:pt x="60210" y="67250"/>
                </a:lnTo>
                <a:lnTo>
                  <a:pt x="60290" y="67130"/>
                </a:lnTo>
                <a:lnTo>
                  <a:pt x="62180" y="65760"/>
                </a:lnTo>
                <a:lnTo>
                  <a:pt x="62280" y="65660"/>
                </a:lnTo>
                <a:lnTo>
                  <a:pt x="62630" y="65260"/>
                </a:lnTo>
                <a:lnTo>
                  <a:pt x="62860" y="65110"/>
                </a:lnTo>
                <a:lnTo>
                  <a:pt x="62970" y="65010"/>
                </a:lnTo>
                <a:lnTo>
                  <a:pt x="63060" y="64900"/>
                </a:lnTo>
                <a:lnTo>
                  <a:pt x="63140" y="64780"/>
                </a:lnTo>
                <a:lnTo>
                  <a:pt x="63260" y="64500"/>
                </a:lnTo>
                <a:lnTo>
                  <a:pt x="63420" y="63880"/>
                </a:lnTo>
                <a:lnTo>
                  <a:pt x="63460" y="63550"/>
                </a:lnTo>
                <a:lnTo>
                  <a:pt x="63450" y="63220"/>
                </a:lnTo>
                <a:lnTo>
                  <a:pt x="63340" y="62430"/>
                </a:lnTo>
                <a:lnTo>
                  <a:pt x="63320" y="61310"/>
                </a:lnTo>
                <a:lnTo>
                  <a:pt x="63210" y="60720"/>
                </a:lnTo>
                <a:lnTo>
                  <a:pt x="62490" y="58730"/>
                </a:lnTo>
                <a:lnTo>
                  <a:pt x="62450" y="58570"/>
                </a:lnTo>
                <a:lnTo>
                  <a:pt x="62430" y="58410"/>
                </a:lnTo>
                <a:lnTo>
                  <a:pt x="62430" y="58270"/>
                </a:lnTo>
                <a:lnTo>
                  <a:pt x="62440" y="58160"/>
                </a:lnTo>
                <a:lnTo>
                  <a:pt x="62450" y="58020"/>
                </a:lnTo>
                <a:lnTo>
                  <a:pt x="62360" y="57820"/>
                </a:lnTo>
                <a:lnTo>
                  <a:pt x="62170" y="57540"/>
                </a:lnTo>
                <a:lnTo>
                  <a:pt x="60180" y="55550"/>
                </a:lnTo>
                <a:lnTo>
                  <a:pt x="58930" y="53930"/>
                </a:lnTo>
                <a:lnTo>
                  <a:pt x="58430" y="53440"/>
                </a:lnTo>
                <a:lnTo>
                  <a:pt x="58300" y="53360"/>
                </a:lnTo>
                <a:lnTo>
                  <a:pt x="57680" y="52770"/>
                </a:lnTo>
                <a:lnTo>
                  <a:pt x="57590" y="52590"/>
                </a:lnTo>
                <a:lnTo>
                  <a:pt x="57510" y="52350"/>
                </a:lnTo>
                <a:lnTo>
                  <a:pt x="57490" y="51890"/>
                </a:lnTo>
                <a:lnTo>
                  <a:pt x="57530" y="51390"/>
                </a:lnTo>
                <a:lnTo>
                  <a:pt x="57490" y="51200"/>
                </a:lnTo>
                <a:lnTo>
                  <a:pt x="57390" y="50970"/>
                </a:lnTo>
                <a:lnTo>
                  <a:pt x="56970" y="50470"/>
                </a:lnTo>
                <a:lnTo>
                  <a:pt x="56710" y="50250"/>
                </a:lnTo>
                <a:lnTo>
                  <a:pt x="56490" y="49840"/>
                </a:lnTo>
                <a:lnTo>
                  <a:pt x="56180" y="48600"/>
                </a:lnTo>
                <a:lnTo>
                  <a:pt x="56820" y="48020"/>
                </a:lnTo>
                <a:lnTo>
                  <a:pt x="57290" y="47680"/>
                </a:lnTo>
                <a:lnTo>
                  <a:pt x="57450" y="47590"/>
                </a:lnTo>
                <a:lnTo>
                  <a:pt x="57650" y="47520"/>
                </a:lnTo>
                <a:lnTo>
                  <a:pt x="57980" y="47470"/>
                </a:lnTo>
                <a:lnTo>
                  <a:pt x="58210" y="47470"/>
                </a:lnTo>
                <a:lnTo>
                  <a:pt x="58410" y="47490"/>
                </a:lnTo>
                <a:lnTo>
                  <a:pt x="58850" y="47650"/>
                </a:lnTo>
                <a:lnTo>
                  <a:pt x="59010" y="47680"/>
                </a:lnTo>
                <a:lnTo>
                  <a:pt x="59170" y="47690"/>
                </a:lnTo>
                <a:lnTo>
                  <a:pt x="59350" y="47680"/>
                </a:lnTo>
                <a:lnTo>
                  <a:pt x="60820" y="47310"/>
                </a:lnTo>
                <a:lnTo>
                  <a:pt x="60980" y="47310"/>
                </a:lnTo>
                <a:lnTo>
                  <a:pt x="61120" y="47350"/>
                </a:lnTo>
                <a:lnTo>
                  <a:pt x="61250" y="47420"/>
                </a:lnTo>
                <a:lnTo>
                  <a:pt x="61460" y="47610"/>
                </a:lnTo>
                <a:lnTo>
                  <a:pt x="61590" y="47680"/>
                </a:lnTo>
                <a:lnTo>
                  <a:pt x="61740" y="47720"/>
                </a:lnTo>
                <a:lnTo>
                  <a:pt x="61890" y="47730"/>
                </a:lnTo>
                <a:lnTo>
                  <a:pt x="62020" y="47780"/>
                </a:lnTo>
                <a:lnTo>
                  <a:pt x="62140" y="47860"/>
                </a:lnTo>
                <a:lnTo>
                  <a:pt x="62240" y="47960"/>
                </a:lnTo>
                <a:lnTo>
                  <a:pt x="62350" y="48050"/>
                </a:lnTo>
                <a:lnTo>
                  <a:pt x="62470" y="48110"/>
                </a:lnTo>
                <a:lnTo>
                  <a:pt x="62640" y="48070"/>
                </a:lnTo>
                <a:lnTo>
                  <a:pt x="62790" y="47970"/>
                </a:lnTo>
                <a:lnTo>
                  <a:pt x="62960" y="47740"/>
                </a:lnTo>
                <a:lnTo>
                  <a:pt x="63130" y="47400"/>
                </a:lnTo>
                <a:lnTo>
                  <a:pt x="63510" y="46240"/>
                </a:lnTo>
                <a:lnTo>
                  <a:pt x="63520" y="46150"/>
                </a:lnTo>
                <a:lnTo>
                  <a:pt x="63520" y="46010"/>
                </a:lnTo>
                <a:lnTo>
                  <a:pt x="63490" y="45880"/>
                </a:lnTo>
                <a:lnTo>
                  <a:pt x="63430" y="45740"/>
                </a:lnTo>
                <a:lnTo>
                  <a:pt x="63260" y="45510"/>
                </a:lnTo>
                <a:lnTo>
                  <a:pt x="63200" y="45370"/>
                </a:lnTo>
                <a:lnTo>
                  <a:pt x="63180" y="45220"/>
                </a:lnTo>
                <a:lnTo>
                  <a:pt x="63250" y="44910"/>
                </a:lnTo>
                <a:lnTo>
                  <a:pt x="63550" y="44000"/>
                </a:lnTo>
                <a:lnTo>
                  <a:pt x="63610" y="43670"/>
                </a:lnTo>
                <a:lnTo>
                  <a:pt x="63610" y="43500"/>
                </a:lnTo>
                <a:lnTo>
                  <a:pt x="63570" y="43340"/>
                </a:lnTo>
                <a:lnTo>
                  <a:pt x="63500" y="43200"/>
                </a:lnTo>
                <a:lnTo>
                  <a:pt x="63340" y="42940"/>
                </a:lnTo>
                <a:lnTo>
                  <a:pt x="63290" y="42810"/>
                </a:lnTo>
                <a:lnTo>
                  <a:pt x="63260" y="42650"/>
                </a:lnTo>
                <a:lnTo>
                  <a:pt x="63280" y="41910"/>
                </a:lnTo>
                <a:lnTo>
                  <a:pt x="63160" y="40660"/>
                </a:lnTo>
                <a:lnTo>
                  <a:pt x="63210" y="40530"/>
                </a:lnTo>
                <a:lnTo>
                  <a:pt x="63290" y="40420"/>
                </a:lnTo>
                <a:lnTo>
                  <a:pt x="63430" y="40300"/>
                </a:lnTo>
                <a:lnTo>
                  <a:pt x="64110" y="39850"/>
                </a:lnTo>
                <a:lnTo>
                  <a:pt x="64360" y="39640"/>
                </a:lnTo>
                <a:lnTo>
                  <a:pt x="64540" y="39420"/>
                </a:lnTo>
                <a:lnTo>
                  <a:pt x="64610" y="39300"/>
                </a:lnTo>
                <a:lnTo>
                  <a:pt x="64920" y="38600"/>
                </a:lnTo>
                <a:lnTo>
                  <a:pt x="65460" y="36930"/>
                </a:lnTo>
                <a:lnTo>
                  <a:pt x="65540" y="36810"/>
                </a:lnTo>
                <a:lnTo>
                  <a:pt x="65630" y="36700"/>
                </a:lnTo>
                <a:lnTo>
                  <a:pt x="65900" y="36560"/>
                </a:lnTo>
                <a:lnTo>
                  <a:pt x="68030" y="35800"/>
                </a:lnTo>
                <a:lnTo>
                  <a:pt x="68300" y="35670"/>
                </a:lnTo>
                <a:lnTo>
                  <a:pt x="69160" y="35090"/>
                </a:lnTo>
                <a:lnTo>
                  <a:pt x="69370" y="34890"/>
                </a:lnTo>
                <a:lnTo>
                  <a:pt x="69530" y="34650"/>
                </a:lnTo>
                <a:lnTo>
                  <a:pt x="69600" y="34520"/>
                </a:lnTo>
                <a:lnTo>
                  <a:pt x="69650" y="34370"/>
                </a:lnTo>
                <a:lnTo>
                  <a:pt x="69670" y="34220"/>
                </a:lnTo>
                <a:lnTo>
                  <a:pt x="69710" y="33630"/>
                </a:lnTo>
                <a:lnTo>
                  <a:pt x="69780" y="33310"/>
                </a:lnTo>
                <a:lnTo>
                  <a:pt x="69900" y="33020"/>
                </a:lnTo>
                <a:lnTo>
                  <a:pt x="70210" y="32520"/>
                </a:lnTo>
                <a:lnTo>
                  <a:pt x="70300" y="32410"/>
                </a:lnTo>
                <a:lnTo>
                  <a:pt x="70430" y="32300"/>
                </a:lnTo>
                <a:lnTo>
                  <a:pt x="70600" y="32200"/>
                </a:lnTo>
                <a:lnTo>
                  <a:pt x="70880" y="32080"/>
                </a:lnTo>
                <a:lnTo>
                  <a:pt x="71100" y="32010"/>
                </a:lnTo>
                <a:lnTo>
                  <a:pt x="71310" y="31980"/>
                </a:lnTo>
                <a:lnTo>
                  <a:pt x="74300" y="32370"/>
                </a:lnTo>
                <a:lnTo>
                  <a:pt x="74570" y="32440"/>
                </a:lnTo>
                <a:lnTo>
                  <a:pt x="74760" y="32530"/>
                </a:lnTo>
                <a:lnTo>
                  <a:pt x="75160" y="32930"/>
                </a:lnTo>
                <a:lnTo>
                  <a:pt x="75710" y="33610"/>
                </a:lnTo>
                <a:lnTo>
                  <a:pt x="75910" y="33810"/>
                </a:lnTo>
                <a:lnTo>
                  <a:pt x="76220" y="34050"/>
                </a:lnTo>
                <a:lnTo>
                  <a:pt x="76230" y="34050"/>
                </a:lnTo>
                <a:lnTo>
                  <a:pt x="78150" y="35420"/>
                </a:lnTo>
                <a:lnTo>
                  <a:pt x="78540" y="35630"/>
                </a:lnTo>
                <a:lnTo>
                  <a:pt x="78720" y="35680"/>
                </a:lnTo>
                <a:lnTo>
                  <a:pt x="78940" y="35700"/>
                </a:lnTo>
                <a:lnTo>
                  <a:pt x="79280" y="35670"/>
                </a:lnTo>
                <a:lnTo>
                  <a:pt x="80150" y="35420"/>
                </a:lnTo>
                <a:lnTo>
                  <a:pt x="80340" y="35400"/>
                </a:lnTo>
                <a:lnTo>
                  <a:pt x="80520" y="35400"/>
                </a:lnTo>
                <a:lnTo>
                  <a:pt x="81180" y="35540"/>
                </a:lnTo>
                <a:lnTo>
                  <a:pt x="81540" y="35560"/>
                </a:lnTo>
                <a:lnTo>
                  <a:pt x="81920" y="35540"/>
                </a:lnTo>
                <a:lnTo>
                  <a:pt x="82120" y="35460"/>
                </a:lnTo>
                <a:lnTo>
                  <a:pt x="82290" y="35330"/>
                </a:lnTo>
                <a:lnTo>
                  <a:pt x="82470" y="35020"/>
                </a:lnTo>
                <a:lnTo>
                  <a:pt x="82470" y="34850"/>
                </a:lnTo>
                <a:lnTo>
                  <a:pt x="82390" y="34720"/>
                </a:lnTo>
                <a:lnTo>
                  <a:pt x="81850" y="34440"/>
                </a:lnTo>
                <a:lnTo>
                  <a:pt x="81730" y="34360"/>
                </a:lnTo>
                <a:lnTo>
                  <a:pt x="81650" y="34260"/>
                </a:lnTo>
                <a:lnTo>
                  <a:pt x="81610" y="34170"/>
                </a:lnTo>
                <a:lnTo>
                  <a:pt x="81620" y="34090"/>
                </a:lnTo>
                <a:lnTo>
                  <a:pt x="81630" y="34060"/>
                </a:lnTo>
                <a:lnTo>
                  <a:pt x="81640" y="34040"/>
                </a:lnTo>
                <a:lnTo>
                  <a:pt x="83410" y="32900"/>
                </a:lnTo>
                <a:lnTo>
                  <a:pt x="83920" y="32790"/>
                </a:lnTo>
                <a:lnTo>
                  <a:pt x="85040" y="32820"/>
                </a:lnTo>
                <a:lnTo>
                  <a:pt x="85050" y="32820"/>
                </a:lnTo>
                <a:lnTo>
                  <a:pt x="85070" y="32900"/>
                </a:lnTo>
                <a:lnTo>
                  <a:pt x="84620" y="34650"/>
                </a:lnTo>
                <a:lnTo>
                  <a:pt x="84480" y="35680"/>
                </a:lnTo>
                <a:lnTo>
                  <a:pt x="84530" y="37840"/>
                </a:lnTo>
                <a:lnTo>
                  <a:pt x="84580" y="38130"/>
                </a:lnTo>
                <a:lnTo>
                  <a:pt x="84840" y="38970"/>
                </a:lnTo>
                <a:lnTo>
                  <a:pt x="84850" y="39100"/>
                </a:lnTo>
                <a:lnTo>
                  <a:pt x="84820" y="39410"/>
                </a:lnTo>
                <a:lnTo>
                  <a:pt x="84830" y="39520"/>
                </a:lnTo>
                <a:lnTo>
                  <a:pt x="84930" y="39640"/>
                </a:lnTo>
                <a:lnTo>
                  <a:pt x="85140" y="39780"/>
                </a:lnTo>
                <a:lnTo>
                  <a:pt x="85230" y="39850"/>
                </a:lnTo>
                <a:lnTo>
                  <a:pt x="86420" y="41450"/>
                </a:lnTo>
                <a:lnTo>
                  <a:pt x="86860" y="41770"/>
                </a:lnTo>
                <a:lnTo>
                  <a:pt x="87020" y="42060"/>
                </a:lnTo>
                <a:lnTo>
                  <a:pt x="88280" y="43740"/>
                </a:lnTo>
                <a:lnTo>
                  <a:pt x="88050" y="44380"/>
                </a:lnTo>
                <a:lnTo>
                  <a:pt x="87650" y="44950"/>
                </a:lnTo>
                <a:lnTo>
                  <a:pt x="87100" y="45340"/>
                </a:lnTo>
                <a:lnTo>
                  <a:pt x="86430" y="45390"/>
                </a:lnTo>
                <a:lnTo>
                  <a:pt x="85840" y="45510"/>
                </a:lnTo>
                <a:lnTo>
                  <a:pt x="85270" y="45980"/>
                </a:lnTo>
                <a:lnTo>
                  <a:pt x="84810" y="46610"/>
                </a:lnTo>
                <a:lnTo>
                  <a:pt x="84340" y="47470"/>
                </a:lnTo>
                <a:lnTo>
                  <a:pt x="83890" y="47900"/>
                </a:lnTo>
                <a:lnTo>
                  <a:pt x="83690" y="48250"/>
                </a:lnTo>
                <a:lnTo>
                  <a:pt x="83620" y="48650"/>
                </a:lnTo>
                <a:lnTo>
                  <a:pt x="83620" y="49000"/>
                </a:lnTo>
                <a:lnTo>
                  <a:pt x="83540" y="49230"/>
                </a:lnTo>
                <a:lnTo>
                  <a:pt x="83230" y="49270"/>
                </a:lnTo>
                <a:lnTo>
                  <a:pt x="82810" y="51820"/>
                </a:lnTo>
                <a:lnTo>
                  <a:pt x="82380" y="52540"/>
                </a:lnTo>
                <a:lnTo>
                  <a:pt x="81840" y="53170"/>
                </a:lnTo>
                <a:lnTo>
                  <a:pt x="81170" y="54160"/>
                </a:lnTo>
                <a:lnTo>
                  <a:pt x="80870" y="55120"/>
                </a:lnTo>
                <a:lnTo>
                  <a:pt x="81460" y="55650"/>
                </a:lnTo>
                <a:lnTo>
                  <a:pt x="81670" y="54660"/>
                </a:lnTo>
                <a:lnTo>
                  <a:pt x="82250" y="54040"/>
                </a:lnTo>
                <a:lnTo>
                  <a:pt x="83080" y="53770"/>
                </a:lnTo>
                <a:lnTo>
                  <a:pt x="84040" y="53820"/>
                </a:lnTo>
                <a:lnTo>
                  <a:pt x="84480" y="54000"/>
                </a:lnTo>
                <a:lnTo>
                  <a:pt x="85310" y="54550"/>
                </a:lnTo>
                <a:lnTo>
                  <a:pt x="85620" y="54610"/>
                </a:lnTo>
                <a:lnTo>
                  <a:pt x="86160" y="54400"/>
                </a:lnTo>
                <a:lnTo>
                  <a:pt x="87180" y="53720"/>
                </a:lnTo>
                <a:lnTo>
                  <a:pt x="88910" y="52030"/>
                </a:lnTo>
                <a:lnTo>
                  <a:pt x="89270" y="51570"/>
                </a:lnTo>
                <a:lnTo>
                  <a:pt x="89970" y="50120"/>
                </a:lnTo>
                <a:lnTo>
                  <a:pt x="90260" y="49720"/>
                </a:lnTo>
                <a:lnTo>
                  <a:pt x="90600" y="49400"/>
                </a:lnTo>
                <a:lnTo>
                  <a:pt x="90970" y="49160"/>
                </a:lnTo>
                <a:lnTo>
                  <a:pt x="91410" y="49000"/>
                </a:lnTo>
                <a:lnTo>
                  <a:pt x="92300" y="48870"/>
                </a:lnTo>
                <a:lnTo>
                  <a:pt x="92490" y="48880"/>
                </a:lnTo>
                <a:lnTo>
                  <a:pt x="93290" y="49130"/>
                </a:lnTo>
                <a:lnTo>
                  <a:pt x="93530" y="49260"/>
                </a:lnTo>
                <a:lnTo>
                  <a:pt x="93780" y="49340"/>
                </a:lnTo>
                <a:lnTo>
                  <a:pt x="94110" y="49300"/>
                </a:lnTo>
                <a:lnTo>
                  <a:pt x="94090" y="50820"/>
                </a:lnTo>
                <a:lnTo>
                  <a:pt x="93190" y="54440"/>
                </a:lnTo>
                <a:lnTo>
                  <a:pt x="92680" y="55570"/>
                </a:lnTo>
                <a:lnTo>
                  <a:pt x="92620" y="56230"/>
                </a:lnTo>
                <a:lnTo>
                  <a:pt x="92830" y="57070"/>
                </a:lnTo>
                <a:lnTo>
                  <a:pt x="93060" y="57650"/>
                </a:lnTo>
                <a:lnTo>
                  <a:pt x="92980" y="58200"/>
                </a:lnTo>
                <a:lnTo>
                  <a:pt x="92260" y="58900"/>
                </a:lnTo>
                <a:lnTo>
                  <a:pt x="91690" y="59230"/>
                </a:lnTo>
                <a:lnTo>
                  <a:pt x="91120" y="59410"/>
                </a:lnTo>
                <a:lnTo>
                  <a:pt x="90520" y="59500"/>
                </a:lnTo>
                <a:lnTo>
                  <a:pt x="88160" y="59510"/>
                </a:lnTo>
                <a:lnTo>
                  <a:pt x="87580" y="59600"/>
                </a:lnTo>
                <a:lnTo>
                  <a:pt x="86890" y="59940"/>
                </a:lnTo>
                <a:lnTo>
                  <a:pt x="86460" y="60480"/>
                </a:lnTo>
                <a:lnTo>
                  <a:pt x="85780" y="61740"/>
                </a:lnTo>
                <a:lnTo>
                  <a:pt x="85470" y="62040"/>
                </a:lnTo>
                <a:lnTo>
                  <a:pt x="84730" y="62450"/>
                </a:lnTo>
                <a:lnTo>
                  <a:pt x="84470" y="62670"/>
                </a:lnTo>
                <a:lnTo>
                  <a:pt x="84350" y="62940"/>
                </a:lnTo>
                <a:lnTo>
                  <a:pt x="84310" y="63290"/>
                </a:lnTo>
                <a:lnTo>
                  <a:pt x="84380" y="70420"/>
                </a:lnTo>
                <a:lnTo>
                  <a:pt x="83710" y="70520"/>
                </a:lnTo>
                <a:lnTo>
                  <a:pt x="83500" y="70600"/>
                </a:lnTo>
                <a:lnTo>
                  <a:pt x="82120" y="71350"/>
                </a:lnTo>
                <a:lnTo>
                  <a:pt x="81010" y="72290"/>
                </a:lnTo>
                <a:lnTo>
                  <a:pt x="77110" y="77060"/>
                </a:lnTo>
                <a:lnTo>
                  <a:pt x="76800" y="77440"/>
                </a:lnTo>
                <a:lnTo>
                  <a:pt x="76480" y="77700"/>
                </a:lnTo>
                <a:lnTo>
                  <a:pt x="76090" y="77870"/>
                </a:lnTo>
                <a:lnTo>
                  <a:pt x="74980" y="78120"/>
                </a:lnTo>
                <a:lnTo>
                  <a:pt x="73780" y="78800"/>
                </a:lnTo>
                <a:lnTo>
                  <a:pt x="69440" y="82240"/>
                </a:lnTo>
                <a:lnTo>
                  <a:pt x="68920" y="8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