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Sierra Leone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thern 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430" y="6040"/>
                </a:moveTo>
                <a:lnTo>
                  <a:pt x="47090" y="6200"/>
                </a:lnTo>
                <a:lnTo>
                  <a:pt x="47090" y="6590"/>
                </a:lnTo>
                <a:lnTo>
                  <a:pt x="47090" y="7070"/>
                </a:lnTo>
                <a:lnTo>
                  <a:pt x="46520" y="7450"/>
                </a:lnTo>
                <a:lnTo>
                  <a:pt x="46330" y="7740"/>
                </a:lnTo>
                <a:lnTo>
                  <a:pt x="46900" y="7930"/>
                </a:lnTo>
                <a:lnTo>
                  <a:pt x="47180" y="8410"/>
                </a:lnTo>
                <a:lnTo>
                  <a:pt x="47090" y="9080"/>
                </a:lnTo>
                <a:lnTo>
                  <a:pt x="46990" y="9560"/>
                </a:lnTo>
                <a:lnTo>
                  <a:pt x="46990" y="10130"/>
                </a:lnTo>
                <a:lnTo>
                  <a:pt x="47280" y="10710"/>
                </a:lnTo>
                <a:lnTo>
                  <a:pt x="47280" y="11280"/>
                </a:lnTo>
                <a:lnTo>
                  <a:pt x="47280" y="11670"/>
                </a:lnTo>
                <a:lnTo>
                  <a:pt x="47650" y="12720"/>
                </a:lnTo>
                <a:lnTo>
                  <a:pt x="47370" y="12910"/>
                </a:lnTo>
                <a:lnTo>
                  <a:pt x="47280" y="12910"/>
                </a:lnTo>
                <a:lnTo>
                  <a:pt x="46620" y="13290"/>
                </a:lnTo>
                <a:lnTo>
                  <a:pt x="46330" y="13290"/>
                </a:lnTo>
                <a:lnTo>
                  <a:pt x="46240" y="13290"/>
                </a:lnTo>
                <a:lnTo>
                  <a:pt x="45860" y="13290"/>
                </a:lnTo>
                <a:lnTo>
                  <a:pt x="45670" y="13490"/>
                </a:lnTo>
                <a:lnTo>
                  <a:pt x="45200" y="13580"/>
                </a:lnTo>
                <a:lnTo>
                  <a:pt x="44630" y="13680"/>
                </a:lnTo>
                <a:lnTo>
                  <a:pt x="44540" y="13770"/>
                </a:lnTo>
                <a:lnTo>
                  <a:pt x="44350" y="13960"/>
                </a:lnTo>
                <a:lnTo>
                  <a:pt x="43970" y="13870"/>
                </a:lnTo>
                <a:lnTo>
                  <a:pt x="43880" y="14060"/>
                </a:lnTo>
                <a:lnTo>
                  <a:pt x="43500" y="14160"/>
                </a:lnTo>
                <a:lnTo>
                  <a:pt x="43310" y="14540"/>
                </a:lnTo>
                <a:lnTo>
                  <a:pt x="42840" y="14160"/>
                </a:lnTo>
                <a:lnTo>
                  <a:pt x="42650" y="14250"/>
                </a:lnTo>
                <a:lnTo>
                  <a:pt x="42270" y="14540"/>
                </a:lnTo>
                <a:lnTo>
                  <a:pt x="41800" y="14730"/>
                </a:lnTo>
                <a:lnTo>
                  <a:pt x="41520" y="14830"/>
                </a:lnTo>
                <a:lnTo>
                  <a:pt x="41140" y="15110"/>
                </a:lnTo>
                <a:lnTo>
                  <a:pt x="41040" y="15590"/>
                </a:lnTo>
                <a:lnTo>
                  <a:pt x="40760" y="16070"/>
                </a:lnTo>
                <a:lnTo>
                  <a:pt x="40570" y="16170"/>
                </a:lnTo>
                <a:lnTo>
                  <a:pt x="40380" y="16450"/>
                </a:lnTo>
                <a:lnTo>
                  <a:pt x="40100" y="16650"/>
                </a:lnTo>
                <a:lnTo>
                  <a:pt x="40670" y="16840"/>
                </a:lnTo>
                <a:lnTo>
                  <a:pt x="41230" y="16930"/>
                </a:lnTo>
                <a:lnTo>
                  <a:pt x="41610" y="16930"/>
                </a:lnTo>
                <a:lnTo>
                  <a:pt x="41890" y="16930"/>
                </a:lnTo>
                <a:lnTo>
                  <a:pt x="41990" y="17320"/>
                </a:lnTo>
                <a:lnTo>
                  <a:pt x="42080" y="17510"/>
                </a:lnTo>
                <a:lnTo>
                  <a:pt x="42560" y="17800"/>
                </a:lnTo>
                <a:lnTo>
                  <a:pt x="42840" y="18180"/>
                </a:lnTo>
                <a:lnTo>
                  <a:pt x="42930" y="18180"/>
                </a:lnTo>
                <a:lnTo>
                  <a:pt x="43220" y="18180"/>
                </a:lnTo>
                <a:lnTo>
                  <a:pt x="43970" y="18180"/>
                </a:lnTo>
                <a:lnTo>
                  <a:pt x="44350" y="18940"/>
                </a:lnTo>
                <a:lnTo>
                  <a:pt x="44440" y="19040"/>
                </a:lnTo>
                <a:lnTo>
                  <a:pt x="44820" y="19520"/>
                </a:lnTo>
                <a:lnTo>
                  <a:pt x="44820" y="19810"/>
                </a:lnTo>
                <a:lnTo>
                  <a:pt x="44730" y="19900"/>
                </a:lnTo>
                <a:lnTo>
                  <a:pt x="44730" y="20190"/>
                </a:lnTo>
                <a:lnTo>
                  <a:pt x="44540" y="20280"/>
                </a:lnTo>
                <a:lnTo>
                  <a:pt x="44250" y="20860"/>
                </a:lnTo>
                <a:lnTo>
                  <a:pt x="44160" y="21530"/>
                </a:lnTo>
                <a:lnTo>
                  <a:pt x="44160" y="21910"/>
                </a:lnTo>
                <a:lnTo>
                  <a:pt x="44250" y="22490"/>
                </a:lnTo>
                <a:lnTo>
                  <a:pt x="43970" y="22870"/>
                </a:lnTo>
                <a:lnTo>
                  <a:pt x="43220" y="22960"/>
                </a:lnTo>
                <a:lnTo>
                  <a:pt x="43030" y="22960"/>
                </a:lnTo>
                <a:lnTo>
                  <a:pt x="42740" y="22960"/>
                </a:lnTo>
                <a:lnTo>
                  <a:pt x="42370" y="22960"/>
                </a:lnTo>
                <a:lnTo>
                  <a:pt x="42180" y="22960"/>
                </a:lnTo>
                <a:lnTo>
                  <a:pt x="41990" y="22960"/>
                </a:lnTo>
                <a:lnTo>
                  <a:pt x="41520" y="22870"/>
                </a:lnTo>
                <a:lnTo>
                  <a:pt x="41420" y="22870"/>
                </a:lnTo>
                <a:lnTo>
                  <a:pt x="40950" y="22870"/>
                </a:lnTo>
                <a:lnTo>
                  <a:pt x="40950" y="22960"/>
                </a:lnTo>
                <a:lnTo>
                  <a:pt x="40950" y="23350"/>
                </a:lnTo>
                <a:lnTo>
                  <a:pt x="40860" y="23540"/>
                </a:lnTo>
                <a:lnTo>
                  <a:pt x="40670" y="23540"/>
                </a:lnTo>
                <a:lnTo>
                  <a:pt x="40010" y="23730"/>
                </a:lnTo>
                <a:lnTo>
                  <a:pt x="39720" y="23830"/>
                </a:lnTo>
                <a:lnTo>
                  <a:pt x="39530" y="23830"/>
                </a:lnTo>
                <a:lnTo>
                  <a:pt x="39440" y="23830"/>
                </a:lnTo>
                <a:lnTo>
                  <a:pt x="39250" y="23830"/>
                </a:lnTo>
                <a:lnTo>
                  <a:pt x="38780" y="23830"/>
                </a:lnTo>
                <a:lnTo>
                  <a:pt x="38210" y="23830"/>
                </a:lnTo>
                <a:lnTo>
                  <a:pt x="38020" y="23730"/>
                </a:lnTo>
                <a:lnTo>
                  <a:pt x="37830" y="23540"/>
                </a:lnTo>
                <a:lnTo>
                  <a:pt x="37740" y="23160"/>
                </a:lnTo>
                <a:lnTo>
                  <a:pt x="37650" y="22960"/>
                </a:lnTo>
                <a:lnTo>
                  <a:pt x="37360" y="22960"/>
                </a:lnTo>
                <a:lnTo>
                  <a:pt x="37170" y="23250"/>
                </a:lnTo>
                <a:lnTo>
                  <a:pt x="36980" y="23440"/>
                </a:lnTo>
                <a:lnTo>
                  <a:pt x="36890" y="23540"/>
                </a:lnTo>
                <a:lnTo>
                  <a:pt x="36700" y="23730"/>
                </a:lnTo>
                <a:lnTo>
                  <a:pt x="36130" y="23920"/>
                </a:lnTo>
                <a:lnTo>
                  <a:pt x="36510" y="24110"/>
                </a:lnTo>
                <a:lnTo>
                  <a:pt x="36800" y="24500"/>
                </a:lnTo>
                <a:lnTo>
                  <a:pt x="36800" y="24590"/>
                </a:lnTo>
                <a:lnTo>
                  <a:pt x="36610" y="24880"/>
                </a:lnTo>
                <a:lnTo>
                  <a:pt x="36420" y="25260"/>
                </a:lnTo>
                <a:lnTo>
                  <a:pt x="36510" y="25550"/>
                </a:lnTo>
                <a:lnTo>
                  <a:pt x="36890" y="26120"/>
                </a:lnTo>
                <a:lnTo>
                  <a:pt x="37170" y="26220"/>
                </a:lnTo>
                <a:lnTo>
                  <a:pt x="37830" y="26220"/>
                </a:lnTo>
                <a:lnTo>
                  <a:pt x="38210" y="26410"/>
                </a:lnTo>
                <a:lnTo>
                  <a:pt x="38870" y="26500"/>
                </a:lnTo>
                <a:lnTo>
                  <a:pt x="39530" y="26890"/>
                </a:lnTo>
                <a:lnTo>
                  <a:pt x="38970" y="27460"/>
                </a:lnTo>
                <a:lnTo>
                  <a:pt x="38970" y="27650"/>
                </a:lnTo>
                <a:lnTo>
                  <a:pt x="38780" y="27840"/>
                </a:lnTo>
                <a:lnTo>
                  <a:pt x="38500" y="28130"/>
                </a:lnTo>
                <a:lnTo>
                  <a:pt x="38500" y="28510"/>
                </a:lnTo>
                <a:lnTo>
                  <a:pt x="38310" y="28610"/>
                </a:lnTo>
                <a:lnTo>
                  <a:pt x="38310" y="28700"/>
                </a:lnTo>
                <a:lnTo>
                  <a:pt x="37830" y="29090"/>
                </a:lnTo>
                <a:lnTo>
                  <a:pt x="37650" y="29280"/>
                </a:lnTo>
                <a:lnTo>
                  <a:pt x="37460" y="29560"/>
                </a:lnTo>
                <a:lnTo>
                  <a:pt x="37460" y="29660"/>
                </a:lnTo>
                <a:lnTo>
                  <a:pt x="37360" y="29760"/>
                </a:lnTo>
                <a:lnTo>
                  <a:pt x="37170" y="30230"/>
                </a:lnTo>
                <a:lnTo>
                  <a:pt x="37080" y="30430"/>
                </a:lnTo>
                <a:lnTo>
                  <a:pt x="36800" y="30520"/>
                </a:lnTo>
                <a:lnTo>
                  <a:pt x="36700" y="30620"/>
                </a:lnTo>
                <a:lnTo>
                  <a:pt x="36320" y="30900"/>
                </a:lnTo>
                <a:lnTo>
                  <a:pt x="35760" y="31380"/>
                </a:lnTo>
                <a:lnTo>
                  <a:pt x="35290" y="31380"/>
                </a:lnTo>
                <a:lnTo>
                  <a:pt x="35000" y="31380"/>
                </a:lnTo>
                <a:lnTo>
                  <a:pt x="34720" y="31570"/>
                </a:lnTo>
                <a:lnTo>
                  <a:pt x="34620" y="31380"/>
                </a:lnTo>
                <a:lnTo>
                  <a:pt x="34340" y="31380"/>
                </a:lnTo>
                <a:lnTo>
                  <a:pt x="33960" y="31380"/>
                </a:lnTo>
                <a:lnTo>
                  <a:pt x="33960" y="31570"/>
                </a:lnTo>
                <a:lnTo>
                  <a:pt x="33770" y="31760"/>
                </a:lnTo>
                <a:lnTo>
                  <a:pt x="33590" y="31960"/>
                </a:lnTo>
                <a:lnTo>
                  <a:pt x="33400" y="31960"/>
                </a:lnTo>
                <a:lnTo>
                  <a:pt x="33210" y="31960"/>
                </a:lnTo>
                <a:lnTo>
                  <a:pt x="32920" y="31960"/>
                </a:lnTo>
                <a:lnTo>
                  <a:pt x="32640" y="31960"/>
                </a:lnTo>
                <a:lnTo>
                  <a:pt x="32640" y="32050"/>
                </a:lnTo>
                <a:lnTo>
                  <a:pt x="32830" y="32150"/>
                </a:lnTo>
                <a:lnTo>
                  <a:pt x="33020" y="32240"/>
                </a:lnTo>
                <a:lnTo>
                  <a:pt x="33210" y="32240"/>
                </a:lnTo>
                <a:lnTo>
                  <a:pt x="33490" y="32620"/>
                </a:lnTo>
                <a:lnTo>
                  <a:pt x="33590" y="33100"/>
                </a:lnTo>
                <a:lnTo>
                  <a:pt x="34150" y="34440"/>
                </a:lnTo>
                <a:lnTo>
                  <a:pt x="34720" y="34920"/>
                </a:lnTo>
                <a:lnTo>
                  <a:pt x="35660" y="34920"/>
                </a:lnTo>
                <a:lnTo>
                  <a:pt x="36130" y="35010"/>
                </a:lnTo>
                <a:lnTo>
                  <a:pt x="36230" y="35110"/>
                </a:lnTo>
                <a:lnTo>
                  <a:pt x="36230" y="35400"/>
                </a:lnTo>
                <a:lnTo>
                  <a:pt x="36130" y="35400"/>
                </a:lnTo>
                <a:lnTo>
                  <a:pt x="36130" y="35590"/>
                </a:lnTo>
                <a:lnTo>
                  <a:pt x="35950" y="36830"/>
                </a:lnTo>
                <a:lnTo>
                  <a:pt x="35760" y="36830"/>
                </a:lnTo>
                <a:lnTo>
                  <a:pt x="35760" y="36930"/>
                </a:lnTo>
                <a:lnTo>
                  <a:pt x="35100" y="37120"/>
                </a:lnTo>
                <a:lnTo>
                  <a:pt x="35000" y="37120"/>
                </a:lnTo>
                <a:lnTo>
                  <a:pt x="34250" y="37400"/>
                </a:lnTo>
                <a:lnTo>
                  <a:pt x="34150" y="36740"/>
                </a:lnTo>
                <a:lnTo>
                  <a:pt x="33870" y="36740"/>
                </a:lnTo>
                <a:lnTo>
                  <a:pt x="33770" y="37020"/>
                </a:lnTo>
                <a:lnTo>
                  <a:pt x="33680" y="37210"/>
                </a:lnTo>
                <a:lnTo>
                  <a:pt x="33960" y="37790"/>
                </a:lnTo>
                <a:lnTo>
                  <a:pt x="34250" y="38260"/>
                </a:lnTo>
                <a:lnTo>
                  <a:pt x="34340" y="38260"/>
                </a:lnTo>
                <a:lnTo>
                  <a:pt x="34620" y="38840"/>
                </a:lnTo>
                <a:lnTo>
                  <a:pt x="34620" y="39220"/>
                </a:lnTo>
                <a:lnTo>
                  <a:pt x="34530" y="39790"/>
                </a:lnTo>
                <a:lnTo>
                  <a:pt x="34250" y="40270"/>
                </a:lnTo>
                <a:lnTo>
                  <a:pt x="33870" y="40270"/>
                </a:lnTo>
                <a:lnTo>
                  <a:pt x="33590" y="40170"/>
                </a:lnTo>
                <a:lnTo>
                  <a:pt x="33300" y="40170"/>
                </a:lnTo>
                <a:lnTo>
                  <a:pt x="33300" y="40460"/>
                </a:lnTo>
                <a:lnTo>
                  <a:pt x="33300" y="40840"/>
                </a:lnTo>
                <a:lnTo>
                  <a:pt x="33400" y="41700"/>
                </a:lnTo>
                <a:lnTo>
                  <a:pt x="34060" y="42090"/>
                </a:lnTo>
                <a:lnTo>
                  <a:pt x="34620" y="42280"/>
                </a:lnTo>
                <a:lnTo>
                  <a:pt x="34530" y="42750"/>
                </a:lnTo>
                <a:lnTo>
                  <a:pt x="34060" y="43140"/>
                </a:lnTo>
                <a:lnTo>
                  <a:pt x="33770" y="43140"/>
                </a:lnTo>
                <a:lnTo>
                  <a:pt x="33490" y="43140"/>
                </a:lnTo>
                <a:lnTo>
                  <a:pt x="33020" y="43140"/>
                </a:lnTo>
                <a:lnTo>
                  <a:pt x="32830" y="42850"/>
                </a:lnTo>
                <a:lnTo>
                  <a:pt x="32550" y="43140"/>
                </a:lnTo>
                <a:lnTo>
                  <a:pt x="32550" y="43520"/>
                </a:lnTo>
                <a:lnTo>
                  <a:pt x="32360" y="43610"/>
                </a:lnTo>
                <a:lnTo>
                  <a:pt x="32360" y="43900"/>
                </a:lnTo>
                <a:lnTo>
                  <a:pt x="32360" y="44190"/>
                </a:lnTo>
                <a:lnTo>
                  <a:pt x="32360" y="44280"/>
                </a:lnTo>
                <a:lnTo>
                  <a:pt x="33110" y="44380"/>
                </a:lnTo>
                <a:lnTo>
                  <a:pt x="33210" y="44660"/>
                </a:lnTo>
                <a:lnTo>
                  <a:pt x="33960" y="44950"/>
                </a:lnTo>
                <a:lnTo>
                  <a:pt x="34340" y="44660"/>
                </a:lnTo>
                <a:lnTo>
                  <a:pt x="34440" y="45240"/>
                </a:lnTo>
                <a:lnTo>
                  <a:pt x="34440" y="45520"/>
                </a:lnTo>
                <a:lnTo>
                  <a:pt x="34440" y="45710"/>
                </a:lnTo>
                <a:lnTo>
                  <a:pt x="34910" y="46290"/>
                </a:lnTo>
                <a:lnTo>
                  <a:pt x="35380" y="46380"/>
                </a:lnTo>
                <a:lnTo>
                  <a:pt x="35660" y="46670"/>
                </a:lnTo>
                <a:lnTo>
                  <a:pt x="35190" y="46960"/>
                </a:lnTo>
                <a:lnTo>
                  <a:pt x="35000" y="47240"/>
                </a:lnTo>
                <a:lnTo>
                  <a:pt x="34620" y="47820"/>
                </a:lnTo>
                <a:lnTo>
                  <a:pt x="34440" y="48010"/>
                </a:lnTo>
                <a:lnTo>
                  <a:pt x="33680" y="48010"/>
                </a:lnTo>
                <a:lnTo>
                  <a:pt x="33300" y="48010"/>
                </a:lnTo>
                <a:lnTo>
                  <a:pt x="33020" y="48390"/>
                </a:lnTo>
                <a:lnTo>
                  <a:pt x="31980" y="48770"/>
                </a:lnTo>
                <a:lnTo>
                  <a:pt x="31600" y="48960"/>
                </a:lnTo>
                <a:lnTo>
                  <a:pt x="31410" y="49060"/>
                </a:lnTo>
                <a:lnTo>
                  <a:pt x="30850" y="49150"/>
                </a:lnTo>
                <a:lnTo>
                  <a:pt x="30660" y="49150"/>
                </a:lnTo>
                <a:lnTo>
                  <a:pt x="30380" y="49340"/>
                </a:lnTo>
                <a:lnTo>
                  <a:pt x="30090" y="49530"/>
                </a:lnTo>
                <a:lnTo>
                  <a:pt x="29430" y="49720"/>
                </a:lnTo>
                <a:lnTo>
                  <a:pt x="29150" y="49720"/>
                </a:lnTo>
                <a:lnTo>
                  <a:pt x="28680" y="49920"/>
                </a:lnTo>
                <a:lnTo>
                  <a:pt x="28300" y="49920"/>
                </a:lnTo>
                <a:lnTo>
                  <a:pt x="28200" y="50390"/>
                </a:lnTo>
                <a:lnTo>
                  <a:pt x="28110" y="50580"/>
                </a:lnTo>
                <a:lnTo>
                  <a:pt x="27830" y="50580"/>
                </a:lnTo>
                <a:lnTo>
                  <a:pt x="27640" y="50490"/>
                </a:lnTo>
                <a:lnTo>
                  <a:pt x="27540" y="50390"/>
                </a:lnTo>
                <a:lnTo>
                  <a:pt x="27450" y="50300"/>
                </a:lnTo>
                <a:lnTo>
                  <a:pt x="27170" y="49820"/>
                </a:lnTo>
                <a:lnTo>
                  <a:pt x="26980" y="49440"/>
                </a:lnTo>
                <a:lnTo>
                  <a:pt x="26880" y="49340"/>
                </a:lnTo>
                <a:lnTo>
                  <a:pt x="26600" y="49150"/>
                </a:lnTo>
                <a:lnTo>
                  <a:pt x="26320" y="49150"/>
                </a:lnTo>
                <a:lnTo>
                  <a:pt x="26130" y="49060"/>
                </a:lnTo>
                <a:lnTo>
                  <a:pt x="26130" y="49630"/>
                </a:lnTo>
                <a:lnTo>
                  <a:pt x="26130" y="50490"/>
                </a:lnTo>
                <a:lnTo>
                  <a:pt x="26030" y="50770"/>
                </a:lnTo>
                <a:lnTo>
                  <a:pt x="25750" y="51160"/>
                </a:lnTo>
                <a:lnTo>
                  <a:pt x="25650" y="51630"/>
                </a:lnTo>
                <a:lnTo>
                  <a:pt x="25370" y="52300"/>
                </a:lnTo>
                <a:lnTo>
                  <a:pt x="25180" y="52490"/>
                </a:lnTo>
                <a:lnTo>
                  <a:pt x="24810" y="52490"/>
                </a:lnTo>
                <a:lnTo>
                  <a:pt x="24330" y="52490"/>
                </a:lnTo>
                <a:lnTo>
                  <a:pt x="23960" y="52780"/>
                </a:lnTo>
                <a:lnTo>
                  <a:pt x="23780" y="53060"/>
                </a:lnTo>
                <a:lnTo>
                  <a:pt x="22990" y="53070"/>
                </a:lnTo>
                <a:lnTo>
                  <a:pt x="22730" y="53120"/>
                </a:lnTo>
                <a:lnTo>
                  <a:pt x="22130" y="53420"/>
                </a:lnTo>
                <a:lnTo>
                  <a:pt x="21920" y="53450"/>
                </a:lnTo>
                <a:lnTo>
                  <a:pt x="21760" y="53410"/>
                </a:lnTo>
                <a:lnTo>
                  <a:pt x="21660" y="53310"/>
                </a:lnTo>
                <a:lnTo>
                  <a:pt x="21590" y="53180"/>
                </a:lnTo>
                <a:lnTo>
                  <a:pt x="21530" y="53040"/>
                </a:lnTo>
                <a:lnTo>
                  <a:pt x="21440" y="52910"/>
                </a:lnTo>
                <a:lnTo>
                  <a:pt x="21340" y="52810"/>
                </a:lnTo>
                <a:lnTo>
                  <a:pt x="21150" y="52710"/>
                </a:lnTo>
                <a:lnTo>
                  <a:pt x="20880" y="52630"/>
                </a:lnTo>
                <a:lnTo>
                  <a:pt x="20340" y="52570"/>
                </a:lnTo>
                <a:lnTo>
                  <a:pt x="20060" y="52600"/>
                </a:lnTo>
                <a:lnTo>
                  <a:pt x="19870" y="52680"/>
                </a:lnTo>
                <a:lnTo>
                  <a:pt x="19770" y="52780"/>
                </a:lnTo>
                <a:lnTo>
                  <a:pt x="19700" y="52900"/>
                </a:lnTo>
                <a:lnTo>
                  <a:pt x="19570" y="53180"/>
                </a:lnTo>
                <a:lnTo>
                  <a:pt x="19410" y="53430"/>
                </a:lnTo>
                <a:lnTo>
                  <a:pt x="19230" y="53650"/>
                </a:lnTo>
                <a:lnTo>
                  <a:pt x="18910" y="54130"/>
                </a:lnTo>
                <a:lnTo>
                  <a:pt x="18420" y="54650"/>
                </a:lnTo>
                <a:lnTo>
                  <a:pt x="18090" y="54930"/>
                </a:lnTo>
                <a:lnTo>
                  <a:pt x="17600" y="55500"/>
                </a:lnTo>
                <a:lnTo>
                  <a:pt x="17210" y="54900"/>
                </a:lnTo>
                <a:lnTo>
                  <a:pt x="17110" y="54490"/>
                </a:lnTo>
                <a:lnTo>
                  <a:pt x="17150" y="53940"/>
                </a:lnTo>
                <a:lnTo>
                  <a:pt x="17130" y="53770"/>
                </a:lnTo>
                <a:lnTo>
                  <a:pt x="17070" y="53640"/>
                </a:lnTo>
                <a:lnTo>
                  <a:pt x="16790" y="53490"/>
                </a:lnTo>
                <a:lnTo>
                  <a:pt x="16360" y="53360"/>
                </a:lnTo>
                <a:lnTo>
                  <a:pt x="14540" y="53000"/>
                </a:lnTo>
                <a:lnTo>
                  <a:pt x="14350" y="52830"/>
                </a:lnTo>
                <a:lnTo>
                  <a:pt x="14030" y="52620"/>
                </a:lnTo>
                <a:lnTo>
                  <a:pt x="13540" y="52570"/>
                </a:lnTo>
                <a:lnTo>
                  <a:pt x="13450" y="52520"/>
                </a:lnTo>
                <a:lnTo>
                  <a:pt x="13710" y="52480"/>
                </a:lnTo>
                <a:lnTo>
                  <a:pt x="13710" y="52280"/>
                </a:lnTo>
                <a:lnTo>
                  <a:pt x="13350" y="52200"/>
                </a:lnTo>
                <a:lnTo>
                  <a:pt x="13040" y="52060"/>
                </a:lnTo>
                <a:lnTo>
                  <a:pt x="12820" y="51820"/>
                </a:lnTo>
                <a:lnTo>
                  <a:pt x="12710" y="51470"/>
                </a:lnTo>
                <a:lnTo>
                  <a:pt x="13110" y="51470"/>
                </a:lnTo>
                <a:lnTo>
                  <a:pt x="13110" y="51270"/>
                </a:lnTo>
                <a:lnTo>
                  <a:pt x="12250" y="51080"/>
                </a:lnTo>
                <a:lnTo>
                  <a:pt x="11450" y="50800"/>
                </a:lnTo>
                <a:lnTo>
                  <a:pt x="11020" y="50350"/>
                </a:lnTo>
                <a:lnTo>
                  <a:pt x="11290" y="49640"/>
                </a:lnTo>
                <a:lnTo>
                  <a:pt x="11640" y="49380"/>
                </a:lnTo>
                <a:lnTo>
                  <a:pt x="12520" y="49040"/>
                </a:lnTo>
                <a:lnTo>
                  <a:pt x="12890" y="48830"/>
                </a:lnTo>
                <a:lnTo>
                  <a:pt x="13110" y="48540"/>
                </a:lnTo>
                <a:lnTo>
                  <a:pt x="13290" y="48220"/>
                </a:lnTo>
                <a:lnTo>
                  <a:pt x="13520" y="48050"/>
                </a:lnTo>
                <a:lnTo>
                  <a:pt x="13910" y="48230"/>
                </a:lnTo>
                <a:lnTo>
                  <a:pt x="13900" y="47890"/>
                </a:lnTo>
                <a:lnTo>
                  <a:pt x="13980" y="47560"/>
                </a:lnTo>
                <a:lnTo>
                  <a:pt x="14130" y="47270"/>
                </a:lnTo>
                <a:lnTo>
                  <a:pt x="14310" y="47020"/>
                </a:lnTo>
                <a:lnTo>
                  <a:pt x="14590" y="47100"/>
                </a:lnTo>
                <a:lnTo>
                  <a:pt x="16530" y="47240"/>
                </a:lnTo>
                <a:lnTo>
                  <a:pt x="17070" y="47390"/>
                </a:lnTo>
                <a:lnTo>
                  <a:pt x="17400" y="47420"/>
                </a:lnTo>
                <a:lnTo>
                  <a:pt x="17640" y="47340"/>
                </a:lnTo>
                <a:lnTo>
                  <a:pt x="18220" y="46930"/>
                </a:lnTo>
                <a:lnTo>
                  <a:pt x="18500" y="46800"/>
                </a:lnTo>
                <a:lnTo>
                  <a:pt x="17960" y="46680"/>
                </a:lnTo>
                <a:lnTo>
                  <a:pt x="17340" y="46760"/>
                </a:lnTo>
                <a:lnTo>
                  <a:pt x="16790" y="46710"/>
                </a:lnTo>
                <a:lnTo>
                  <a:pt x="16720" y="46380"/>
                </a:lnTo>
                <a:lnTo>
                  <a:pt x="16700" y="46390"/>
                </a:lnTo>
                <a:lnTo>
                  <a:pt x="17260" y="45680"/>
                </a:lnTo>
                <a:lnTo>
                  <a:pt x="18320" y="43370"/>
                </a:lnTo>
                <a:lnTo>
                  <a:pt x="17590" y="44260"/>
                </a:lnTo>
                <a:lnTo>
                  <a:pt x="17120" y="45070"/>
                </a:lnTo>
                <a:lnTo>
                  <a:pt x="16550" y="45680"/>
                </a:lnTo>
                <a:lnTo>
                  <a:pt x="15500" y="45990"/>
                </a:lnTo>
                <a:lnTo>
                  <a:pt x="14980" y="45970"/>
                </a:lnTo>
                <a:lnTo>
                  <a:pt x="14550" y="45880"/>
                </a:lnTo>
                <a:lnTo>
                  <a:pt x="14160" y="45880"/>
                </a:lnTo>
                <a:lnTo>
                  <a:pt x="13400" y="46340"/>
                </a:lnTo>
                <a:lnTo>
                  <a:pt x="12880" y="46380"/>
                </a:lnTo>
                <a:lnTo>
                  <a:pt x="12390" y="46210"/>
                </a:lnTo>
                <a:lnTo>
                  <a:pt x="12090" y="45810"/>
                </a:lnTo>
                <a:lnTo>
                  <a:pt x="12750" y="45680"/>
                </a:lnTo>
                <a:lnTo>
                  <a:pt x="13100" y="45330"/>
                </a:lnTo>
                <a:lnTo>
                  <a:pt x="13390" y="44900"/>
                </a:lnTo>
                <a:lnTo>
                  <a:pt x="13910" y="44580"/>
                </a:lnTo>
                <a:lnTo>
                  <a:pt x="13910" y="44380"/>
                </a:lnTo>
                <a:lnTo>
                  <a:pt x="13650" y="44330"/>
                </a:lnTo>
                <a:lnTo>
                  <a:pt x="13490" y="44280"/>
                </a:lnTo>
                <a:lnTo>
                  <a:pt x="13380" y="44170"/>
                </a:lnTo>
                <a:lnTo>
                  <a:pt x="13290" y="43970"/>
                </a:lnTo>
                <a:lnTo>
                  <a:pt x="13110" y="43970"/>
                </a:lnTo>
                <a:lnTo>
                  <a:pt x="12830" y="44880"/>
                </a:lnTo>
                <a:lnTo>
                  <a:pt x="12620" y="45240"/>
                </a:lnTo>
                <a:lnTo>
                  <a:pt x="12290" y="45390"/>
                </a:lnTo>
                <a:lnTo>
                  <a:pt x="11820" y="45240"/>
                </a:lnTo>
                <a:lnTo>
                  <a:pt x="11410" y="44880"/>
                </a:lnTo>
                <a:lnTo>
                  <a:pt x="10880" y="44170"/>
                </a:lnTo>
                <a:lnTo>
                  <a:pt x="10580" y="44340"/>
                </a:lnTo>
                <a:lnTo>
                  <a:pt x="10350" y="44310"/>
                </a:lnTo>
                <a:lnTo>
                  <a:pt x="10190" y="44110"/>
                </a:lnTo>
                <a:lnTo>
                  <a:pt x="10080" y="43790"/>
                </a:lnTo>
                <a:lnTo>
                  <a:pt x="9940" y="44290"/>
                </a:lnTo>
                <a:lnTo>
                  <a:pt x="10180" y="44610"/>
                </a:lnTo>
                <a:lnTo>
                  <a:pt x="10620" y="44820"/>
                </a:lnTo>
                <a:lnTo>
                  <a:pt x="11100" y="44980"/>
                </a:lnTo>
                <a:lnTo>
                  <a:pt x="10700" y="45180"/>
                </a:lnTo>
                <a:lnTo>
                  <a:pt x="11500" y="45790"/>
                </a:lnTo>
                <a:lnTo>
                  <a:pt x="11550" y="46450"/>
                </a:lnTo>
                <a:lnTo>
                  <a:pt x="11120" y="47080"/>
                </a:lnTo>
                <a:lnTo>
                  <a:pt x="10500" y="47610"/>
                </a:lnTo>
                <a:lnTo>
                  <a:pt x="10620" y="47850"/>
                </a:lnTo>
                <a:lnTo>
                  <a:pt x="10620" y="48120"/>
                </a:lnTo>
                <a:lnTo>
                  <a:pt x="10480" y="48330"/>
                </a:lnTo>
                <a:lnTo>
                  <a:pt x="10180" y="48410"/>
                </a:lnTo>
                <a:lnTo>
                  <a:pt x="9940" y="48320"/>
                </a:lnTo>
                <a:lnTo>
                  <a:pt x="9760" y="48100"/>
                </a:lnTo>
                <a:lnTo>
                  <a:pt x="8990" y="46800"/>
                </a:lnTo>
                <a:lnTo>
                  <a:pt x="8770" y="46330"/>
                </a:lnTo>
                <a:lnTo>
                  <a:pt x="8580" y="45460"/>
                </a:lnTo>
                <a:lnTo>
                  <a:pt x="8350" y="44920"/>
                </a:lnTo>
                <a:lnTo>
                  <a:pt x="8050" y="44420"/>
                </a:lnTo>
                <a:lnTo>
                  <a:pt x="7770" y="44070"/>
                </a:lnTo>
                <a:lnTo>
                  <a:pt x="7640" y="43750"/>
                </a:lnTo>
                <a:lnTo>
                  <a:pt x="7620" y="43270"/>
                </a:lnTo>
                <a:lnTo>
                  <a:pt x="7670" y="42360"/>
                </a:lnTo>
                <a:lnTo>
                  <a:pt x="7810" y="42340"/>
                </a:lnTo>
                <a:lnTo>
                  <a:pt x="7670" y="39210"/>
                </a:lnTo>
                <a:lnTo>
                  <a:pt x="8480" y="38280"/>
                </a:lnTo>
                <a:lnTo>
                  <a:pt x="8820" y="38200"/>
                </a:lnTo>
                <a:lnTo>
                  <a:pt x="8940" y="38310"/>
                </a:lnTo>
                <a:lnTo>
                  <a:pt x="9040" y="38500"/>
                </a:lnTo>
                <a:lnTo>
                  <a:pt x="9280" y="38690"/>
                </a:lnTo>
                <a:lnTo>
                  <a:pt x="11530" y="38670"/>
                </a:lnTo>
                <a:lnTo>
                  <a:pt x="11990" y="38590"/>
                </a:lnTo>
                <a:lnTo>
                  <a:pt x="12590" y="38330"/>
                </a:lnTo>
                <a:lnTo>
                  <a:pt x="13430" y="38250"/>
                </a:lnTo>
                <a:lnTo>
                  <a:pt x="15110" y="38280"/>
                </a:lnTo>
                <a:lnTo>
                  <a:pt x="13900" y="37910"/>
                </a:lnTo>
                <a:lnTo>
                  <a:pt x="13710" y="38000"/>
                </a:lnTo>
                <a:lnTo>
                  <a:pt x="13490" y="38160"/>
                </a:lnTo>
                <a:lnTo>
                  <a:pt x="12990" y="38160"/>
                </a:lnTo>
                <a:lnTo>
                  <a:pt x="12440" y="38060"/>
                </a:lnTo>
                <a:lnTo>
                  <a:pt x="12090" y="37900"/>
                </a:lnTo>
                <a:lnTo>
                  <a:pt x="11770" y="38040"/>
                </a:lnTo>
                <a:lnTo>
                  <a:pt x="11300" y="38130"/>
                </a:lnTo>
                <a:lnTo>
                  <a:pt x="10880" y="38080"/>
                </a:lnTo>
                <a:lnTo>
                  <a:pt x="10700" y="37790"/>
                </a:lnTo>
                <a:lnTo>
                  <a:pt x="10600" y="37570"/>
                </a:lnTo>
                <a:lnTo>
                  <a:pt x="10400" y="37510"/>
                </a:lnTo>
                <a:lnTo>
                  <a:pt x="10190" y="37510"/>
                </a:lnTo>
                <a:lnTo>
                  <a:pt x="10080" y="37480"/>
                </a:lnTo>
                <a:lnTo>
                  <a:pt x="10060" y="37240"/>
                </a:lnTo>
                <a:lnTo>
                  <a:pt x="10130" y="37150"/>
                </a:lnTo>
                <a:lnTo>
                  <a:pt x="10230" y="37100"/>
                </a:lnTo>
                <a:lnTo>
                  <a:pt x="10520" y="36520"/>
                </a:lnTo>
                <a:lnTo>
                  <a:pt x="11100" y="36250"/>
                </a:lnTo>
                <a:lnTo>
                  <a:pt x="11830" y="36110"/>
                </a:lnTo>
                <a:lnTo>
                  <a:pt x="12490" y="36080"/>
                </a:lnTo>
                <a:lnTo>
                  <a:pt x="12490" y="35860"/>
                </a:lnTo>
                <a:lnTo>
                  <a:pt x="11980" y="35700"/>
                </a:lnTo>
                <a:lnTo>
                  <a:pt x="11320" y="35810"/>
                </a:lnTo>
                <a:lnTo>
                  <a:pt x="10080" y="36260"/>
                </a:lnTo>
                <a:lnTo>
                  <a:pt x="9400" y="36330"/>
                </a:lnTo>
                <a:lnTo>
                  <a:pt x="8660" y="36180"/>
                </a:lnTo>
                <a:lnTo>
                  <a:pt x="8090" y="35760"/>
                </a:lnTo>
                <a:lnTo>
                  <a:pt x="7880" y="35050"/>
                </a:lnTo>
                <a:lnTo>
                  <a:pt x="7770" y="35180"/>
                </a:lnTo>
                <a:lnTo>
                  <a:pt x="7710" y="35200"/>
                </a:lnTo>
                <a:lnTo>
                  <a:pt x="7670" y="35250"/>
                </a:lnTo>
                <a:lnTo>
                  <a:pt x="7670" y="35470"/>
                </a:lnTo>
                <a:lnTo>
                  <a:pt x="7240" y="35050"/>
                </a:lnTo>
                <a:lnTo>
                  <a:pt x="7080" y="35080"/>
                </a:lnTo>
                <a:lnTo>
                  <a:pt x="7020" y="35200"/>
                </a:lnTo>
                <a:lnTo>
                  <a:pt x="6960" y="35300"/>
                </a:lnTo>
                <a:lnTo>
                  <a:pt x="6890" y="35470"/>
                </a:lnTo>
                <a:lnTo>
                  <a:pt x="6260" y="34960"/>
                </a:lnTo>
                <a:lnTo>
                  <a:pt x="6360" y="33550"/>
                </a:lnTo>
                <a:lnTo>
                  <a:pt x="5890" y="33010"/>
                </a:lnTo>
                <a:lnTo>
                  <a:pt x="5890" y="32830"/>
                </a:lnTo>
                <a:lnTo>
                  <a:pt x="6580" y="32320"/>
                </a:lnTo>
                <a:lnTo>
                  <a:pt x="7860" y="31930"/>
                </a:lnTo>
                <a:lnTo>
                  <a:pt x="8620" y="31790"/>
                </a:lnTo>
                <a:lnTo>
                  <a:pt x="9080" y="31900"/>
                </a:lnTo>
                <a:lnTo>
                  <a:pt x="10190" y="32600"/>
                </a:lnTo>
                <a:lnTo>
                  <a:pt x="10860" y="32830"/>
                </a:lnTo>
                <a:lnTo>
                  <a:pt x="11300" y="32760"/>
                </a:lnTo>
                <a:lnTo>
                  <a:pt x="12190" y="32100"/>
                </a:lnTo>
                <a:lnTo>
                  <a:pt x="13310" y="31560"/>
                </a:lnTo>
                <a:lnTo>
                  <a:pt x="13840" y="31220"/>
                </a:lnTo>
                <a:lnTo>
                  <a:pt x="14240" y="30720"/>
                </a:lnTo>
                <a:lnTo>
                  <a:pt x="14630" y="29790"/>
                </a:lnTo>
                <a:lnTo>
                  <a:pt x="14870" y="29360"/>
                </a:lnTo>
                <a:lnTo>
                  <a:pt x="15150" y="28960"/>
                </a:lnTo>
                <a:lnTo>
                  <a:pt x="15320" y="28870"/>
                </a:lnTo>
                <a:lnTo>
                  <a:pt x="15780" y="28830"/>
                </a:lnTo>
                <a:lnTo>
                  <a:pt x="15880" y="28790"/>
                </a:lnTo>
                <a:lnTo>
                  <a:pt x="15850" y="28550"/>
                </a:lnTo>
                <a:lnTo>
                  <a:pt x="15450" y="28060"/>
                </a:lnTo>
                <a:lnTo>
                  <a:pt x="15320" y="27760"/>
                </a:lnTo>
                <a:lnTo>
                  <a:pt x="15460" y="26910"/>
                </a:lnTo>
                <a:lnTo>
                  <a:pt x="15920" y="25990"/>
                </a:lnTo>
                <a:lnTo>
                  <a:pt x="16530" y="25560"/>
                </a:lnTo>
                <a:lnTo>
                  <a:pt x="17100" y="26150"/>
                </a:lnTo>
                <a:lnTo>
                  <a:pt x="17740" y="25810"/>
                </a:lnTo>
                <a:lnTo>
                  <a:pt x="18310" y="25770"/>
                </a:lnTo>
                <a:lnTo>
                  <a:pt x="18870" y="25810"/>
                </a:lnTo>
                <a:lnTo>
                  <a:pt x="19490" y="25710"/>
                </a:lnTo>
                <a:lnTo>
                  <a:pt x="19970" y="25300"/>
                </a:lnTo>
                <a:lnTo>
                  <a:pt x="20670" y="24140"/>
                </a:lnTo>
                <a:lnTo>
                  <a:pt x="21180" y="23880"/>
                </a:lnTo>
                <a:lnTo>
                  <a:pt x="21580" y="23770"/>
                </a:lnTo>
                <a:lnTo>
                  <a:pt x="21600" y="23540"/>
                </a:lnTo>
                <a:lnTo>
                  <a:pt x="21480" y="23270"/>
                </a:lnTo>
                <a:lnTo>
                  <a:pt x="21470" y="23040"/>
                </a:lnTo>
                <a:lnTo>
                  <a:pt x="21710" y="22720"/>
                </a:lnTo>
                <a:lnTo>
                  <a:pt x="21870" y="22580"/>
                </a:lnTo>
                <a:lnTo>
                  <a:pt x="22370" y="22300"/>
                </a:lnTo>
                <a:lnTo>
                  <a:pt x="22490" y="22320"/>
                </a:lnTo>
                <a:lnTo>
                  <a:pt x="22640" y="22420"/>
                </a:lnTo>
                <a:lnTo>
                  <a:pt x="22780" y="22450"/>
                </a:lnTo>
                <a:lnTo>
                  <a:pt x="22900" y="22260"/>
                </a:lnTo>
                <a:lnTo>
                  <a:pt x="22970" y="22080"/>
                </a:lnTo>
                <a:lnTo>
                  <a:pt x="23070" y="21970"/>
                </a:lnTo>
                <a:lnTo>
                  <a:pt x="23270" y="21800"/>
                </a:lnTo>
                <a:lnTo>
                  <a:pt x="23410" y="21620"/>
                </a:lnTo>
                <a:lnTo>
                  <a:pt x="24400" y="18400"/>
                </a:lnTo>
                <a:lnTo>
                  <a:pt x="24410" y="18250"/>
                </a:lnTo>
                <a:lnTo>
                  <a:pt x="24350" y="18120"/>
                </a:lnTo>
                <a:lnTo>
                  <a:pt x="24370" y="18000"/>
                </a:lnTo>
                <a:lnTo>
                  <a:pt x="24600" y="17890"/>
                </a:lnTo>
                <a:lnTo>
                  <a:pt x="24760" y="17840"/>
                </a:lnTo>
                <a:lnTo>
                  <a:pt x="24860" y="17790"/>
                </a:lnTo>
                <a:lnTo>
                  <a:pt x="24920" y="17710"/>
                </a:lnTo>
                <a:lnTo>
                  <a:pt x="25000" y="17570"/>
                </a:lnTo>
                <a:lnTo>
                  <a:pt x="25250" y="16600"/>
                </a:lnTo>
                <a:lnTo>
                  <a:pt x="25390" y="16350"/>
                </a:lnTo>
                <a:lnTo>
                  <a:pt x="25660" y="16250"/>
                </a:lnTo>
                <a:lnTo>
                  <a:pt x="25940" y="16290"/>
                </a:lnTo>
                <a:lnTo>
                  <a:pt x="26180" y="16270"/>
                </a:lnTo>
                <a:lnTo>
                  <a:pt x="26300" y="16010"/>
                </a:lnTo>
                <a:lnTo>
                  <a:pt x="26330" y="14760"/>
                </a:lnTo>
                <a:lnTo>
                  <a:pt x="26420" y="14660"/>
                </a:lnTo>
                <a:lnTo>
                  <a:pt x="26900" y="13820"/>
                </a:lnTo>
                <a:lnTo>
                  <a:pt x="27160" y="13550"/>
                </a:lnTo>
                <a:lnTo>
                  <a:pt x="28070" y="12990"/>
                </a:lnTo>
                <a:lnTo>
                  <a:pt x="28170" y="12970"/>
                </a:lnTo>
                <a:lnTo>
                  <a:pt x="28200" y="12860"/>
                </a:lnTo>
                <a:lnTo>
                  <a:pt x="28200" y="12500"/>
                </a:lnTo>
                <a:lnTo>
                  <a:pt x="28260" y="12350"/>
                </a:lnTo>
                <a:lnTo>
                  <a:pt x="28400" y="12350"/>
                </a:lnTo>
                <a:lnTo>
                  <a:pt x="28550" y="12370"/>
                </a:lnTo>
                <a:lnTo>
                  <a:pt x="28640" y="12300"/>
                </a:lnTo>
                <a:lnTo>
                  <a:pt x="28630" y="12160"/>
                </a:lnTo>
                <a:lnTo>
                  <a:pt x="28520" y="11820"/>
                </a:lnTo>
                <a:lnTo>
                  <a:pt x="28500" y="11740"/>
                </a:lnTo>
                <a:lnTo>
                  <a:pt x="28900" y="9530"/>
                </a:lnTo>
                <a:lnTo>
                  <a:pt x="28900" y="9220"/>
                </a:lnTo>
                <a:lnTo>
                  <a:pt x="28860" y="9020"/>
                </a:lnTo>
                <a:lnTo>
                  <a:pt x="28880" y="8840"/>
                </a:lnTo>
                <a:lnTo>
                  <a:pt x="29060" y="8570"/>
                </a:lnTo>
                <a:lnTo>
                  <a:pt x="30110" y="7950"/>
                </a:lnTo>
                <a:lnTo>
                  <a:pt x="31430" y="7460"/>
                </a:lnTo>
                <a:lnTo>
                  <a:pt x="35820" y="6530"/>
                </a:lnTo>
                <a:lnTo>
                  <a:pt x="36500" y="6550"/>
                </a:lnTo>
                <a:lnTo>
                  <a:pt x="37030" y="6900"/>
                </a:lnTo>
                <a:lnTo>
                  <a:pt x="37560" y="7380"/>
                </a:lnTo>
                <a:lnTo>
                  <a:pt x="38250" y="7810"/>
                </a:lnTo>
                <a:lnTo>
                  <a:pt x="38800" y="8010"/>
                </a:lnTo>
                <a:lnTo>
                  <a:pt x="39280" y="8120"/>
                </a:lnTo>
                <a:lnTo>
                  <a:pt x="39780" y="8140"/>
                </a:lnTo>
                <a:lnTo>
                  <a:pt x="40700" y="7940"/>
                </a:lnTo>
                <a:lnTo>
                  <a:pt x="46200" y="6730"/>
                </a:lnTo>
                <a:lnTo>
                  <a:pt x="46400" y="6460"/>
                </a:lnTo>
                <a:lnTo>
                  <a:pt x="46430" y="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Ea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20" y="82910"/>
                </a:moveTo>
                <a:lnTo>
                  <a:pt x="68910" y="82910"/>
                </a:lnTo>
                <a:lnTo>
                  <a:pt x="66770" y="82060"/>
                </a:lnTo>
                <a:lnTo>
                  <a:pt x="66010" y="81620"/>
                </a:lnTo>
                <a:lnTo>
                  <a:pt x="65020" y="81200"/>
                </a:lnTo>
                <a:lnTo>
                  <a:pt x="64250" y="80980"/>
                </a:lnTo>
                <a:lnTo>
                  <a:pt x="63900" y="80940"/>
                </a:lnTo>
                <a:lnTo>
                  <a:pt x="63520" y="80930"/>
                </a:lnTo>
                <a:lnTo>
                  <a:pt x="63160" y="80880"/>
                </a:lnTo>
                <a:lnTo>
                  <a:pt x="62850" y="80800"/>
                </a:lnTo>
                <a:lnTo>
                  <a:pt x="62730" y="80720"/>
                </a:lnTo>
                <a:lnTo>
                  <a:pt x="62680" y="80580"/>
                </a:lnTo>
                <a:lnTo>
                  <a:pt x="62710" y="79920"/>
                </a:lnTo>
                <a:lnTo>
                  <a:pt x="62630" y="79230"/>
                </a:lnTo>
                <a:lnTo>
                  <a:pt x="62630" y="78610"/>
                </a:lnTo>
                <a:lnTo>
                  <a:pt x="62650" y="78420"/>
                </a:lnTo>
                <a:lnTo>
                  <a:pt x="62550" y="77100"/>
                </a:lnTo>
                <a:lnTo>
                  <a:pt x="62580" y="76790"/>
                </a:lnTo>
                <a:lnTo>
                  <a:pt x="62640" y="76560"/>
                </a:lnTo>
                <a:lnTo>
                  <a:pt x="63310" y="75850"/>
                </a:lnTo>
                <a:lnTo>
                  <a:pt x="63360" y="75760"/>
                </a:lnTo>
                <a:lnTo>
                  <a:pt x="62920" y="75170"/>
                </a:lnTo>
                <a:lnTo>
                  <a:pt x="62820" y="75070"/>
                </a:lnTo>
                <a:lnTo>
                  <a:pt x="62700" y="74980"/>
                </a:lnTo>
                <a:lnTo>
                  <a:pt x="62570" y="74920"/>
                </a:lnTo>
                <a:lnTo>
                  <a:pt x="62410" y="74880"/>
                </a:lnTo>
                <a:lnTo>
                  <a:pt x="62240" y="74870"/>
                </a:lnTo>
                <a:lnTo>
                  <a:pt x="62080" y="74890"/>
                </a:lnTo>
                <a:lnTo>
                  <a:pt x="61800" y="75030"/>
                </a:lnTo>
                <a:lnTo>
                  <a:pt x="61570" y="75200"/>
                </a:lnTo>
                <a:lnTo>
                  <a:pt x="60650" y="76290"/>
                </a:lnTo>
                <a:lnTo>
                  <a:pt x="60000" y="76880"/>
                </a:lnTo>
                <a:lnTo>
                  <a:pt x="59890" y="76970"/>
                </a:lnTo>
                <a:lnTo>
                  <a:pt x="59750" y="77040"/>
                </a:lnTo>
                <a:lnTo>
                  <a:pt x="59610" y="77090"/>
                </a:lnTo>
                <a:lnTo>
                  <a:pt x="59450" y="77090"/>
                </a:lnTo>
                <a:lnTo>
                  <a:pt x="59300" y="77050"/>
                </a:lnTo>
                <a:lnTo>
                  <a:pt x="59160" y="76980"/>
                </a:lnTo>
                <a:lnTo>
                  <a:pt x="59020" y="76930"/>
                </a:lnTo>
                <a:lnTo>
                  <a:pt x="58880" y="76570"/>
                </a:lnTo>
                <a:lnTo>
                  <a:pt x="58770" y="75930"/>
                </a:lnTo>
                <a:lnTo>
                  <a:pt x="58640" y="74340"/>
                </a:lnTo>
                <a:lnTo>
                  <a:pt x="58480" y="73660"/>
                </a:lnTo>
                <a:lnTo>
                  <a:pt x="58330" y="73270"/>
                </a:lnTo>
                <a:lnTo>
                  <a:pt x="58030" y="73160"/>
                </a:lnTo>
                <a:lnTo>
                  <a:pt x="57940" y="73090"/>
                </a:lnTo>
                <a:lnTo>
                  <a:pt x="57930" y="73030"/>
                </a:lnTo>
                <a:lnTo>
                  <a:pt x="58740" y="72550"/>
                </a:lnTo>
                <a:lnTo>
                  <a:pt x="59680" y="71880"/>
                </a:lnTo>
                <a:lnTo>
                  <a:pt x="59790" y="71820"/>
                </a:lnTo>
                <a:lnTo>
                  <a:pt x="59900" y="71830"/>
                </a:lnTo>
                <a:lnTo>
                  <a:pt x="59980" y="71910"/>
                </a:lnTo>
                <a:lnTo>
                  <a:pt x="60060" y="72040"/>
                </a:lnTo>
                <a:lnTo>
                  <a:pt x="60170" y="72330"/>
                </a:lnTo>
                <a:lnTo>
                  <a:pt x="60260" y="72440"/>
                </a:lnTo>
                <a:lnTo>
                  <a:pt x="60390" y="72470"/>
                </a:lnTo>
                <a:lnTo>
                  <a:pt x="60540" y="72440"/>
                </a:lnTo>
                <a:lnTo>
                  <a:pt x="60660" y="72370"/>
                </a:lnTo>
                <a:lnTo>
                  <a:pt x="60770" y="72270"/>
                </a:lnTo>
                <a:lnTo>
                  <a:pt x="60920" y="72020"/>
                </a:lnTo>
                <a:lnTo>
                  <a:pt x="61040" y="71740"/>
                </a:lnTo>
                <a:lnTo>
                  <a:pt x="61150" y="71050"/>
                </a:lnTo>
                <a:lnTo>
                  <a:pt x="61200" y="70900"/>
                </a:lnTo>
                <a:lnTo>
                  <a:pt x="61260" y="70770"/>
                </a:lnTo>
                <a:lnTo>
                  <a:pt x="61290" y="70600"/>
                </a:lnTo>
                <a:lnTo>
                  <a:pt x="61250" y="70380"/>
                </a:lnTo>
                <a:lnTo>
                  <a:pt x="60760" y="69120"/>
                </a:lnTo>
                <a:lnTo>
                  <a:pt x="60700" y="69060"/>
                </a:lnTo>
                <a:lnTo>
                  <a:pt x="60610" y="69110"/>
                </a:lnTo>
                <a:lnTo>
                  <a:pt x="60520" y="69190"/>
                </a:lnTo>
                <a:lnTo>
                  <a:pt x="60090" y="69760"/>
                </a:lnTo>
                <a:lnTo>
                  <a:pt x="60010" y="69850"/>
                </a:lnTo>
                <a:lnTo>
                  <a:pt x="59930" y="69870"/>
                </a:lnTo>
                <a:lnTo>
                  <a:pt x="59870" y="69710"/>
                </a:lnTo>
                <a:lnTo>
                  <a:pt x="59840" y="69470"/>
                </a:lnTo>
                <a:lnTo>
                  <a:pt x="59860" y="68750"/>
                </a:lnTo>
                <a:lnTo>
                  <a:pt x="60150" y="67390"/>
                </a:lnTo>
                <a:lnTo>
                  <a:pt x="60210" y="67250"/>
                </a:lnTo>
                <a:lnTo>
                  <a:pt x="60290" y="67130"/>
                </a:lnTo>
                <a:lnTo>
                  <a:pt x="62180" y="65760"/>
                </a:lnTo>
                <a:lnTo>
                  <a:pt x="62280" y="65660"/>
                </a:lnTo>
                <a:lnTo>
                  <a:pt x="62630" y="65260"/>
                </a:lnTo>
                <a:lnTo>
                  <a:pt x="62860" y="65110"/>
                </a:lnTo>
                <a:lnTo>
                  <a:pt x="62970" y="65010"/>
                </a:lnTo>
                <a:lnTo>
                  <a:pt x="63060" y="64900"/>
                </a:lnTo>
                <a:lnTo>
                  <a:pt x="63140" y="64780"/>
                </a:lnTo>
                <a:lnTo>
                  <a:pt x="63260" y="64500"/>
                </a:lnTo>
                <a:lnTo>
                  <a:pt x="63420" y="63880"/>
                </a:lnTo>
                <a:lnTo>
                  <a:pt x="63460" y="63550"/>
                </a:lnTo>
                <a:lnTo>
                  <a:pt x="63450" y="63220"/>
                </a:lnTo>
                <a:lnTo>
                  <a:pt x="63340" y="62430"/>
                </a:lnTo>
                <a:lnTo>
                  <a:pt x="63320" y="61310"/>
                </a:lnTo>
                <a:lnTo>
                  <a:pt x="63210" y="60720"/>
                </a:lnTo>
                <a:lnTo>
                  <a:pt x="62490" y="58730"/>
                </a:lnTo>
                <a:lnTo>
                  <a:pt x="62450" y="58570"/>
                </a:lnTo>
                <a:lnTo>
                  <a:pt x="62430" y="58410"/>
                </a:lnTo>
                <a:lnTo>
                  <a:pt x="62430" y="58270"/>
                </a:lnTo>
                <a:lnTo>
                  <a:pt x="62440" y="58160"/>
                </a:lnTo>
                <a:lnTo>
                  <a:pt x="62450" y="58020"/>
                </a:lnTo>
                <a:lnTo>
                  <a:pt x="62360" y="57820"/>
                </a:lnTo>
                <a:lnTo>
                  <a:pt x="62170" y="57540"/>
                </a:lnTo>
                <a:lnTo>
                  <a:pt x="60180" y="55550"/>
                </a:lnTo>
                <a:lnTo>
                  <a:pt x="58930" y="53930"/>
                </a:lnTo>
                <a:lnTo>
                  <a:pt x="58430" y="53440"/>
                </a:lnTo>
                <a:lnTo>
                  <a:pt x="58300" y="53360"/>
                </a:lnTo>
                <a:lnTo>
                  <a:pt x="57680" y="52770"/>
                </a:lnTo>
                <a:lnTo>
                  <a:pt x="57590" y="52590"/>
                </a:lnTo>
                <a:lnTo>
                  <a:pt x="57510" y="52350"/>
                </a:lnTo>
                <a:lnTo>
                  <a:pt x="57490" y="51890"/>
                </a:lnTo>
                <a:lnTo>
                  <a:pt x="57530" y="51390"/>
                </a:lnTo>
                <a:lnTo>
                  <a:pt x="57490" y="51200"/>
                </a:lnTo>
                <a:lnTo>
                  <a:pt x="57390" y="50970"/>
                </a:lnTo>
                <a:lnTo>
                  <a:pt x="56970" y="50470"/>
                </a:lnTo>
                <a:lnTo>
                  <a:pt x="56710" y="50250"/>
                </a:lnTo>
                <a:lnTo>
                  <a:pt x="56490" y="49840"/>
                </a:lnTo>
                <a:lnTo>
                  <a:pt x="56180" y="48600"/>
                </a:lnTo>
                <a:lnTo>
                  <a:pt x="56820" y="48020"/>
                </a:lnTo>
                <a:lnTo>
                  <a:pt x="57290" y="47680"/>
                </a:lnTo>
                <a:lnTo>
                  <a:pt x="57450" y="47590"/>
                </a:lnTo>
                <a:lnTo>
                  <a:pt x="57650" y="47520"/>
                </a:lnTo>
                <a:lnTo>
                  <a:pt x="57980" y="47470"/>
                </a:lnTo>
                <a:lnTo>
                  <a:pt x="58210" y="47470"/>
                </a:lnTo>
                <a:lnTo>
                  <a:pt x="58410" y="47490"/>
                </a:lnTo>
                <a:lnTo>
                  <a:pt x="58850" y="47650"/>
                </a:lnTo>
                <a:lnTo>
                  <a:pt x="59010" y="47680"/>
                </a:lnTo>
                <a:lnTo>
                  <a:pt x="59170" y="47690"/>
                </a:lnTo>
                <a:lnTo>
                  <a:pt x="59350" y="47680"/>
                </a:lnTo>
                <a:lnTo>
                  <a:pt x="60820" y="47310"/>
                </a:lnTo>
                <a:lnTo>
                  <a:pt x="60980" y="47310"/>
                </a:lnTo>
                <a:lnTo>
                  <a:pt x="61120" y="47350"/>
                </a:lnTo>
                <a:lnTo>
                  <a:pt x="61250" y="47420"/>
                </a:lnTo>
                <a:lnTo>
                  <a:pt x="61460" y="47610"/>
                </a:lnTo>
                <a:lnTo>
                  <a:pt x="61590" y="47680"/>
                </a:lnTo>
                <a:lnTo>
                  <a:pt x="61740" y="47720"/>
                </a:lnTo>
                <a:lnTo>
                  <a:pt x="61890" y="47730"/>
                </a:lnTo>
                <a:lnTo>
                  <a:pt x="62020" y="47780"/>
                </a:lnTo>
                <a:lnTo>
                  <a:pt x="62140" y="47860"/>
                </a:lnTo>
                <a:lnTo>
                  <a:pt x="62240" y="47960"/>
                </a:lnTo>
                <a:lnTo>
                  <a:pt x="62350" y="48050"/>
                </a:lnTo>
                <a:lnTo>
                  <a:pt x="62470" y="48110"/>
                </a:lnTo>
                <a:lnTo>
                  <a:pt x="62640" y="48070"/>
                </a:lnTo>
                <a:lnTo>
                  <a:pt x="62790" y="47970"/>
                </a:lnTo>
                <a:lnTo>
                  <a:pt x="62960" y="47740"/>
                </a:lnTo>
                <a:lnTo>
                  <a:pt x="63130" y="47400"/>
                </a:lnTo>
                <a:lnTo>
                  <a:pt x="63510" y="46240"/>
                </a:lnTo>
                <a:lnTo>
                  <a:pt x="63520" y="46150"/>
                </a:lnTo>
                <a:lnTo>
                  <a:pt x="63520" y="46010"/>
                </a:lnTo>
                <a:lnTo>
                  <a:pt x="63490" y="45880"/>
                </a:lnTo>
                <a:lnTo>
                  <a:pt x="63430" y="45740"/>
                </a:lnTo>
                <a:lnTo>
                  <a:pt x="63260" y="45510"/>
                </a:lnTo>
                <a:lnTo>
                  <a:pt x="63200" y="45370"/>
                </a:lnTo>
                <a:lnTo>
                  <a:pt x="63180" y="45220"/>
                </a:lnTo>
                <a:lnTo>
                  <a:pt x="63250" y="44910"/>
                </a:lnTo>
                <a:lnTo>
                  <a:pt x="63550" y="44000"/>
                </a:lnTo>
                <a:lnTo>
                  <a:pt x="63610" y="43670"/>
                </a:lnTo>
                <a:lnTo>
                  <a:pt x="63610" y="43500"/>
                </a:lnTo>
                <a:lnTo>
                  <a:pt x="63570" y="43340"/>
                </a:lnTo>
                <a:lnTo>
                  <a:pt x="63500" y="43200"/>
                </a:lnTo>
                <a:lnTo>
                  <a:pt x="63340" y="42940"/>
                </a:lnTo>
                <a:lnTo>
                  <a:pt x="63290" y="42810"/>
                </a:lnTo>
                <a:lnTo>
                  <a:pt x="63260" y="42650"/>
                </a:lnTo>
                <a:lnTo>
                  <a:pt x="63280" y="41910"/>
                </a:lnTo>
                <a:lnTo>
                  <a:pt x="63160" y="40660"/>
                </a:lnTo>
                <a:lnTo>
                  <a:pt x="63210" y="40530"/>
                </a:lnTo>
                <a:lnTo>
                  <a:pt x="63290" y="40420"/>
                </a:lnTo>
                <a:lnTo>
                  <a:pt x="63430" y="40300"/>
                </a:lnTo>
                <a:lnTo>
                  <a:pt x="64110" y="39850"/>
                </a:lnTo>
                <a:lnTo>
                  <a:pt x="64360" y="39640"/>
                </a:lnTo>
                <a:lnTo>
                  <a:pt x="64540" y="39420"/>
                </a:lnTo>
                <a:lnTo>
                  <a:pt x="64610" y="39300"/>
                </a:lnTo>
                <a:lnTo>
                  <a:pt x="64920" y="38600"/>
                </a:lnTo>
                <a:lnTo>
                  <a:pt x="65460" y="36930"/>
                </a:lnTo>
                <a:lnTo>
                  <a:pt x="65540" y="36810"/>
                </a:lnTo>
                <a:lnTo>
                  <a:pt x="65630" y="36700"/>
                </a:lnTo>
                <a:lnTo>
                  <a:pt x="65900" y="36560"/>
                </a:lnTo>
                <a:lnTo>
                  <a:pt x="68030" y="35800"/>
                </a:lnTo>
                <a:lnTo>
                  <a:pt x="68300" y="35670"/>
                </a:lnTo>
                <a:lnTo>
                  <a:pt x="69160" y="35090"/>
                </a:lnTo>
                <a:lnTo>
                  <a:pt x="69370" y="34890"/>
                </a:lnTo>
                <a:lnTo>
                  <a:pt x="69530" y="34650"/>
                </a:lnTo>
                <a:lnTo>
                  <a:pt x="69600" y="34520"/>
                </a:lnTo>
                <a:lnTo>
                  <a:pt x="69650" y="34370"/>
                </a:lnTo>
                <a:lnTo>
                  <a:pt x="69670" y="34220"/>
                </a:lnTo>
                <a:lnTo>
                  <a:pt x="69710" y="33630"/>
                </a:lnTo>
                <a:lnTo>
                  <a:pt x="69780" y="33310"/>
                </a:lnTo>
                <a:lnTo>
                  <a:pt x="69900" y="33020"/>
                </a:lnTo>
                <a:lnTo>
                  <a:pt x="70210" y="32520"/>
                </a:lnTo>
                <a:lnTo>
                  <a:pt x="70300" y="32410"/>
                </a:lnTo>
                <a:lnTo>
                  <a:pt x="70430" y="32300"/>
                </a:lnTo>
                <a:lnTo>
                  <a:pt x="70600" y="32200"/>
                </a:lnTo>
                <a:lnTo>
                  <a:pt x="70880" y="32080"/>
                </a:lnTo>
                <a:lnTo>
                  <a:pt x="71100" y="32010"/>
                </a:lnTo>
                <a:lnTo>
                  <a:pt x="71310" y="31980"/>
                </a:lnTo>
                <a:lnTo>
                  <a:pt x="74300" y="32370"/>
                </a:lnTo>
                <a:lnTo>
                  <a:pt x="74570" y="32440"/>
                </a:lnTo>
                <a:lnTo>
                  <a:pt x="74760" y="32530"/>
                </a:lnTo>
                <a:lnTo>
                  <a:pt x="75160" y="32930"/>
                </a:lnTo>
                <a:lnTo>
                  <a:pt x="75710" y="33610"/>
                </a:lnTo>
                <a:lnTo>
                  <a:pt x="75910" y="33810"/>
                </a:lnTo>
                <a:lnTo>
                  <a:pt x="76220" y="34050"/>
                </a:lnTo>
                <a:lnTo>
                  <a:pt x="76230" y="34050"/>
                </a:lnTo>
                <a:lnTo>
                  <a:pt x="78150" y="35420"/>
                </a:lnTo>
                <a:lnTo>
                  <a:pt x="78540" y="35630"/>
                </a:lnTo>
                <a:lnTo>
                  <a:pt x="78720" y="35680"/>
                </a:lnTo>
                <a:lnTo>
                  <a:pt x="78940" y="35700"/>
                </a:lnTo>
                <a:lnTo>
                  <a:pt x="79280" y="35670"/>
                </a:lnTo>
                <a:lnTo>
                  <a:pt x="80150" y="35420"/>
                </a:lnTo>
                <a:lnTo>
                  <a:pt x="80340" y="35400"/>
                </a:lnTo>
                <a:lnTo>
                  <a:pt x="80520" y="35400"/>
                </a:lnTo>
                <a:lnTo>
                  <a:pt x="81180" y="35540"/>
                </a:lnTo>
                <a:lnTo>
                  <a:pt x="81540" y="35560"/>
                </a:lnTo>
                <a:lnTo>
                  <a:pt x="81920" y="35540"/>
                </a:lnTo>
                <a:lnTo>
                  <a:pt x="82120" y="35460"/>
                </a:lnTo>
                <a:lnTo>
                  <a:pt x="82290" y="35330"/>
                </a:lnTo>
                <a:lnTo>
                  <a:pt x="82470" y="35020"/>
                </a:lnTo>
                <a:lnTo>
                  <a:pt x="82470" y="34850"/>
                </a:lnTo>
                <a:lnTo>
                  <a:pt x="82390" y="34720"/>
                </a:lnTo>
                <a:lnTo>
                  <a:pt x="81850" y="34440"/>
                </a:lnTo>
                <a:lnTo>
                  <a:pt x="81730" y="34360"/>
                </a:lnTo>
                <a:lnTo>
                  <a:pt x="81650" y="34260"/>
                </a:lnTo>
                <a:lnTo>
                  <a:pt x="81610" y="34170"/>
                </a:lnTo>
                <a:lnTo>
                  <a:pt x="81620" y="34090"/>
                </a:lnTo>
                <a:lnTo>
                  <a:pt x="81630" y="34060"/>
                </a:lnTo>
                <a:lnTo>
                  <a:pt x="81640" y="34040"/>
                </a:lnTo>
                <a:lnTo>
                  <a:pt x="83410" y="32900"/>
                </a:lnTo>
                <a:lnTo>
                  <a:pt x="83920" y="32790"/>
                </a:lnTo>
                <a:lnTo>
                  <a:pt x="85040" y="32820"/>
                </a:lnTo>
                <a:lnTo>
                  <a:pt x="85050" y="32820"/>
                </a:lnTo>
                <a:lnTo>
                  <a:pt x="85070" y="32900"/>
                </a:lnTo>
                <a:lnTo>
                  <a:pt x="84620" y="34650"/>
                </a:lnTo>
                <a:lnTo>
                  <a:pt x="84480" y="35680"/>
                </a:lnTo>
                <a:lnTo>
                  <a:pt x="84530" y="37840"/>
                </a:lnTo>
                <a:lnTo>
                  <a:pt x="84580" y="38130"/>
                </a:lnTo>
                <a:lnTo>
                  <a:pt x="84840" y="38970"/>
                </a:lnTo>
                <a:lnTo>
                  <a:pt x="84850" y="39100"/>
                </a:lnTo>
                <a:lnTo>
                  <a:pt x="84820" y="39410"/>
                </a:lnTo>
                <a:lnTo>
                  <a:pt x="84830" y="39520"/>
                </a:lnTo>
                <a:lnTo>
                  <a:pt x="84930" y="39640"/>
                </a:lnTo>
                <a:lnTo>
                  <a:pt x="85140" y="39780"/>
                </a:lnTo>
                <a:lnTo>
                  <a:pt x="85230" y="39850"/>
                </a:lnTo>
                <a:lnTo>
                  <a:pt x="86420" y="41450"/>
                </a:lnTo>
                <a:lnTo>
                  <a:pt x="86860" y="41770"/>
                </a:lnTo>
                <a:lnTo>
                  <a:pt x="87020" y="42060"/>
                </a:lnTo>
                <a:lnTo>
                  <a:pt x="88280" y="43740"/>
                </a:lnTo>
                <a:lnTo>
                  <a:pt x="88050" y="44380"/>
                </a:lnTo>
                <a:lnTo>
                  <a:pt x="87650" y="44950"/>
                </a:lnTo>
                <a:lnTo>
                  <a:pt x="87100" y="45340"/>
                </a:lnTo>
                <a:lnTo>
                  <a:pt x="86430" y="45390"/>
                </a:lnTo>
                <a:lnTo>
                  <a:pt x="85840" y="45510"/>
                </a:lnTo>
                <a:lnTo>
                  <a:pt x="85270" y="45980"/>
                </a:lnTo>
                <a:lnTo>
                  <a:pt x="84810" y="46610"/>
                </a:lnTo>
                <a:lnTo>
                  <a:pt x="84340" y="47470"/>
                </a:lnTo>
                <a:lnTo>
                  <a:pt x="83890" y="47900"/>
                </a:lnTo>
                <a:lnTo>
                  <a:pt x="83690" y="48250"/>
                </a:lnTo>
                <a:lnTo>
                  <a:pt x="83620" y="48650"/>
                </a:lnTo>
                <a:lnTo>
                  <a:pt x="83620" y="49000"/>
                </a:lnTo>
                <a:lnTo>
                  <a:pt x="83540" y="49230"/>
                </a:lnTo>
                <a:lnTo>
                  <a:pt x="83230" y="49270"/>
                </a:lnTo>
                <a:lnTo>
                  <a:pt x="82810" y="51820"/>
                </a:lnTo>
                <a:lnTo>
                  <a:pt x="82380" y="52540"/>
                </a:lnTo>
                <a:lnTo>
                  <a:pt x="81840" y="53170"/>
                </a:lnTo>
                <a:lnTo>
                  <a:pt x="81170" y="54160"/>
                </a:lnTo>
                <a:lnTo>
                  <a:pt x="80870" y="55120"/>
                </a:lnTo>
                <a:lnTo>
                  <a:pt x="81460" y="55650"/>
                </a:lnTo>
                <a:lnTo>
                  <a:pt x="81670" y="54660"/>
                </a:lnTo>
                <a:lnTo>
                  <a:pt x="82250" y="54040"/>
                </a:lnTo>
                <a:lnTo>
                  <a:pt x="83080" y="53770"/>
                </a:lnTo>
                <a:lnTo>
                  <a:pt x="84040" y="53820"/>
                </a:lnTo>
                <a:lnTo>
                  <a:pt x="84480" y="54000"/>
                </a:lnTo>
                <a:lnTo>
                  <a:pt x="85310" y="54550"/>
                </a:lnTo>
                <a:lnTo>
                  <a:pt x="85620" y="54610"/>
                </a:lnTo>
                <a:lnTo>
                  <a:pt x="86160" y="54400"/>
                </a:lnTo>
                <a:lnTo>
                  <a:pt x="87180" y="53720"/>
                </a:lnTo>
                <a:lnTo>
                  <a:pt x="88910" y="52030"/>
                </a:lnTo>
                <a:lnTo>
                  <a:pt x="89270" y="51570"/>
                </a:lnTo>
                <a:lnTo>
                  <a:pt x="89970" y="50120"/>
                </a:lnTo>
                <a:lnTo>
                  <a:pt x="90260" y="49720"/>
                </a:lnTo>
                <a:lnTo>
                  <a:pt x="90600" y="49400"/>
                </a:lnTo>
                <a:lnTo>
                  <a:pt x="90970" y="49160"/>
                </a:lnTo>
                <a:lnTo>
                  <a:pt x="91410" y="49000"/>
                </a:lnTo>
                <a:lnTo>
                  <a:pt x="92300" y="48870"/>
                </a:lnTo>
                <a:lnTo>
                  <a:pt x="92490" y="48880"/>
                </a:lnTo>
                <a:lnTo>
                  <a:pt x="93290" y="49130"/>
                </a:lnTo>
                <a:lnTo>
                  <a:pt x="93530" y="49260"/>
                </a:lnTo>
                <a:lnTo>
                  <a:pt x="93780" y="49340"/>
                </a:lnTo>
                <a:lnTo>
                  <a:pt x="94110" y="49300"/>
                </a:lnTo>
                <a:lnTo>
                  <a:pt x="94090" y="50820"/>
                </a:lnTo>
                <a:lnTo>
                  <a:pt x="93190" y="54440"/>
                </a:lnTo>
                <a:lnTo>
                  <a:pt x="92680" y="55570"/>
                </a:lnTo>
                <a:lnTo>
                  <a:pt x="92620" y="56230"/>
                </a:lnTo>
                <a:lnTo>
                  <a:pt x="92830" y="57070"/>
                </a:lnTo>
                <a:lnTo>
                  <a:pt x="93060" y="57650"/>
                </a:lnTo>
                <a:lnTo>
                  <a:pt x="92980" y="58200"/>
                </a:lnTo>
                <a:lnTo>
                  <a:pt x="92260" y="58900"/>
                </a:lnTo>
                <a:lnTo>
                  <a:pt x="91690" y="59230"/>
                </a:lnTo>
                <a:lnTo>
                  <a:pt x="91120" y="59410"/>
                </a:lnTo>
                <a:lnTo>
                  <a:pt x="90520" y="59500"/>
                </a:lnTo>
                <a:lnTo>
                  <a:pt x="88160" y="59510"/>
                </a:lnTo>
                <a:lnTo>
                  <a:pt x="87580" y="59600"/>
                </a:lnTo>
                <a:lnTo>
                  <a:pt x="86890" y="59940"/>
                </a:lnTo>
                <a:lnTo>
                  <a:pt x="86460" y="60480"/>
                </a:lnTo>
                <a:lnTo>
                  <a:pt x="85780" y="61740"/>
                </a:lnTo>
                <a:lnTo>
                  <a:pt x="85470" y="62040"/>
                </a:lnTo>
                <a:lnTo>
                  <a:pt x="84730" y="62450"/>
                </a:lnTo>
                <a:lnTo>
                  <a:pt x="84470" y="62670"/>
                </a:lnTo>
                <a:lnTo>
                  <a:pt x="84350" y="62940"/>
                </a:lnTo>
                <a:lnTo>
                  <a:pt x="84310" y="63290"/>
                </a:lnTo>
                <a:lnTo>
                  <a:pt x="84380" y="70420"/>
                </a:lnTo>
                <a:lnTo>
                  <a:pt x="83710" y="70520"/>
                </a:lnTo>
                <a:lnTo>
                  <a:pt x="83500" y="70600"/>
                </a:lnTo>
                <a:lnTo>
                  <a:pt x="82120" y="71350"/>
                </a:lnTo>
                <a:lnTo>
                  <a:pt x="81010" y="72290"/>
                </a:lnTo>
                <a:lnTo>
                  <a:pt x="77110" y="77060"/>
                </a:lnTo>
                <a:lnTo>
                  <a:pt x="76800" y="77440"/>
                </a:lnTo>
                <a:lnTo>
                  <a:pt x="76480" y="77700"/>
                </a:lnTo>
                <a:lnTo>
                  <a:pt x="76090" y="77870"/>
                </a:lnTo>
                <a:lnTo>
                  <a:pt x="74980" y="78120"/>
                </a:lnTo>
                <a:lnTo>
                  <a:pt x="73780" y="78800"/>
                </a:lnTo>
                <a:lnTo>
                  <a:pt x="69440" y="82240"/>
                </a:lnTo>
                <a:lnTo>
                  <a:pt x="68920" y="8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ou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920" y="82910"/>
                </a:moveTo>
                <a:lnTo>
                  <a:pt x="67020" y="85360"/>
                </a:lnTo>
                <a:lnTo>
                  <a:pt x="66770" y="85600"/>
                </a:lnTo>
                <a:lnTo>
                  <a:pt x="64360" y="86690"/>
                </a:lnTo>
                <a:lnTo>
                  <a:pt x="63870" y="86790"/>
                </a:lnTo>
                <a:lnTo>
                  <a:pt x="62850" y="88390"/>
                </a:lnTo>
                <a:lnTo>
                  <a:pt x="62320" y="88880"/>
                </a:lnTo>
                <a:lnTo>
                  <a:pt x="62230" y="88990"/>
                </a:lnTo>
                <a:lnTo>
                  <a:pt x="62310" y="89300"/>
                </a:lnTo>
                <a:lnTo>
                  <a:pt x="62720" y="89980"/>
                </a:lnTo>
                <a:lnTo>
                  <a:pt x="62820" y="90350"/>
                </a:lnTo>
                <a:lnTo>
                  <a:pt x="62760" y="90610"/>
                </a:lnTo>
                <a:lnTo>
                  <a:pt x="62600" y="90770"/>
                </a:lnTo>
                <a:lnTo>
                  <a:pt x="62380" y="90850"/>
                </a:lnTo>
                <a:lnTo>
                  <a:pt x="61750" y="90920"/>
                </a:lnTo>
                <a:lnTo>
                  <a:pt x="61650" y="91110"/>
                </a:lnTo>
                <a:lnTo>
                  <a:pt x="61760" y="91710"/>
                </a:lnTo>
                <a:lnTo>
                  <a:pt x="61690" y="92150"/>
                </a:lnTo>
                <a:lnTo>
                  <a:pt x="61510" y="92710"/>
                </a:lnTo>
                <a:lnTo>
                  <a:pt x="61230" y="93190"/>
                </a:lnTo>
                <a:lnTo>
                  <a:pt x="60430" y="93650"/>
                </a:lnTo>
                <a:lnTo>
                  <a:pt x="60310" y="94150"/>
                </a:lnTo>
                <a:lnTo>
                  <a:pt x="60370" y="94890"/>
                </a:lnTo>
                <a:lnTo>
                  <a:pt x="60150" y="95030"/>
                </a:lnTo>
                <a:lnTo>
                  <a:pt x="59220" y="95450"/>
                </a:lnTo>
                <a:lnTo>
                  <a:pt x="58730" y="95060"/>
                </a:lnTo>
                <a:lnTo>
                  <a:pt x="57530" y="94790"/>
                </a:lnTo>
                <a:lnTo>
                  <a:pt x="56950" y="94480"/>
                </a:lnTo>
                <a:lnTo>
                  <a:pt x="56390" y="94090"/>
                </a:lnTo>
                <a:lnTo>
                  <a:pt x="55950" y="93700"/>
                </a:lnTo>
                <a:lnTo>
                  <a:pt x="56220" y="93660"/>
                </a:lnTo>
                <a:lnTo>
                  <a:pt x="56350" y="93590"/>
                </a:lnTo>
                <a:lnTo>
                  <a:pt x="56440" y="93490"/>
                </a:lnTo>
                <a:lnTo>
                  <a:pt x="56550" y="93300"/>
                </a:lnTo>
                <a:lnTo>
                  <a:pt x="55730" y="93280"/>
                </a:lnTo>
                <a:lnTo>
                  <a:pt x="55380" y="93340"/>
                </a:lnTo>
                <a:lnTo>
                  <a:pt x="55140" y="93500"/>
                </a:lnTo>
                <a:lnTo>
                  <a:pt x="54950" y="93500"/>
                </a:lnTo>
                <a:lnTo>
                  <a:pt x="54690" y="92840"/>
                </a:lnTo>
                <a:lnTo>
                  <a:pt x="54280" y="92410"/>
                </a:lnTo>
                <a:lnTo>
                  <a:pt x="52730" y="91110"/>
                </a:lnTo>
                <a:lnTo>
                  <a:pt x="48600" y="88690"/>
                </a:lnTo>
                <a:lnTo>
                  <a:pt x="41760" y="86200"/>
                </a:lnTo>
                <a:lnTo>
                  <a:pt x="34710" y="83390"/>
                </a:lnTo>
                <a:lnTo>
                  <a:pt x="29110" y="81600"/>
                </a:lnTo>
                <a:lnTo>
                  <a:pt x="30000" y="80850"/>
                </a:lnTo>
                <a:lnTo>
                  <a:pt x="31060" y="80810"/>
                </a:lnTo>
                <a:lnTo>
                  <a:pt x="32160" y="81160"/>
                </a:lnTo>
                <a:lnTo>
                  <a:pt x="33110" y="81600"/>
                </a:lnTo>
                <a:lnTo>
                  <a:pt x="33070" y="81340"/>
                </a:lnTo>
                <a:lnTo>
                  <a:pt x="32930" y="81150"/>
                </a:lnTo>
                <a:lnTo>
                  <a:pt x="32710" y="81030"/>
                </a:lnTo>
                <a:lnTo>
                  <a:pt x="32420" y="80990"/>
                </a:lnTo>
                <a:lnTo>
                  <a:pt x="32190" y="80930"/>
                </a:lnTo>
                <a:lnTo>
                  <a:pt x="31950" y="80570"/>
                </a:lnTo>
                <a:lnTo>
                  <a:pt x="31720" y="80390"/>
                </a:lnTo>
                <a:lnTo>
                  <a:pt x="31170" y="80170"/>
                </a:lnTo>
                <a:lnTo>
                  <a:pt x="30860" y="80150"/>
                </a:lnTo>
                <a:lnTo>
                  <a:pt x="30340" y="80430"/>
                </a:lnTo>
                <a:lnTo>
                  <a:pt x="30100" y="80300"/>
                </a:lnTo>
                <a:lnTo>
                  <a:pt x="29860" y="80080"/>
                </a:lnTo>
                <a:lnTo>
                  <a:pt x="29610" y="79970"/>
                </a:lnTo>
                <a:lnTo>
                  <a:pt x="29520" y="79720"/>
                </a:lnTo>
                <a:lnTo>
                  <a:pt x="29780" y="79170"/>
                </a:lnTo>
                <a:lnTo>
                  <a:pt x="30150" y="78610"/>
                </a:lnTo>
                <a:lnTo>
                  <a:pt x="30700" y="78130"/>
                </a:lnTo>
                <a:lnTo>
                  <a:pt x="31010" y="77680"/>
                </a:lnTo>
                <a:lnTo>
                  <a:pt x="31390" y="77360"/>
                </a:lnTo>
                <a:lnTo>
                  <a:pt x="31920" y="77540"/>
                </a:lnTo>
                <a:lnTo>
                  <a:pt x="32240" y="77380"/>
                </a:lnTo>
                <a:lnTo>
                  <a:pt x="32580" y="77330"/>
                </a:lnTo>
                <a:lnTo>
                  <a:pt x="33310" y="77340"/>
                </a:lnTo>
                <a:lnTo>
                  <a:pt x="33460" y="77300"/>
                </a:lnTo>
                <a:lnTo>
                  <a:pt x="33820" y="77180"/>
                </a:lnTo>
                <a:lnTo>
                  <a:pt x="34010" y="77150"/>
                </a:lnTo>
                <a:lnTo>
                  <a:pt x="34230" y="77220"/>
                </a:lnTo>
                <a:lnTo>
                  <a:pt x="34580" y="77480"/>
                </a:lnTo>
                <a:lnTo>
                  <a:pt x="34710" y="77540"/>
                </a:lnTo>
                <a:lnTo>
                  <a:pt x="35290" y="77380"/>
                </a:lnTo>
                <a:lnTo>
                  <a:pt x="35790" y="77070"/>
                </a:lnTo>
                <a:lnTo>
                  <a:pt x="36350" y="76810"/>
                </a:lnTo>
                <a:lnTo>
                  <a:pt x="37120" y="76770"/>
                </a:lnTo>
                <a:lnTo>
                  <a:pt x="37070" y="76670"/>
                </a:lnTo>
                <a:lnTo>
                  <a:pt x="37000" y="76450"/>
                </a:lnTo>
                <a:lnTo>
                  <a:pt x="36940" y="76350"/>
                </a:lnTo>
                <a:lnTo>
                  <a:pt x="37480" y="76190"/>
                </a:lnTo>
                <a:lnTo>
                  <a:pt x="38020" y="76110"/>
                </a:lnTo>
                <a:lnTo>
                  <a:pt x="38410" y="75900"/>
                </a:lnTo>
                <a:lnTo>
                  <a:pt x="38540" y="75320"/>
                </a:lnTo>
                <a:lnTo>
                  <a:pt x="38320" y="75320"/>
                </a:lnTo>
                <a:lnTo>
                  <a:pt x="38140" y="75370"/>
                </a:lnTo>
                <a:lnTo>
                  <a:pt x="37940" y="75380"/>
                </a:lnTo>
                <a:lnTo>
                  <a:pt x="37740" y="75410"/>
                </a:lnTo>
                <a:lnTo>
                  <a:pt x="37540" y="75530"/>
                </a:lnTo>
                <a:lnTo>
                  <a:pt x="37370" y="75260"/>
                </a:lnTo>
                <a:lnTo>
                  <a:pt x="37320" y="75140"/>
                </a:lnTo>
                <a:lnTo>
                  <a:pt x="37030" y="75200"/>
                </a:lnTo>
                <a:lnTo>
                  <a:pt x="36700" y="75210"/>
                </a:lnTo>
                <a:lnTo>
                  <a:pt x="36420" y="75250"/>
                </a:lnTo>
                <a:lnTo>
                  <a:pt x="36310" y="75420"/>
                </a:lnTo>
                <a:lnTo>
                  <a:pt x="36230" y="75680"/>
                </a:lnTo>
                <a:lnTo>
                  <a:pt x="36040" y="75810"/>
                </a:lnTo>
                <a:lnTo>
                  <a:pt x="35530" y="75950"/>
                </a:lnTo>
                <a:lnTo>
                  <a:pt x="35180" y="76110"/>
                </a:lnTo>
                <a:lnTo>
                  <a:pt x="34620" y="76130"/>
                </a:lnTo>
                <a:lnTo>
                  <a:pt x="34330" y="76200"/>
                </a:lnTo>
                <a:lnTo>
                  <a:pt x="33730" y="76480"/>
                </a:lnTo>
                <a:lnTo>
                  <a:pt x="33100" y="76610"/>
                </a:lnTo>
                <a:lnTo>
                  <a:pt x="32480" y="76860"/>
                </a:lnTo>
                <a:lnTo>
                  <a:pt x="32120" y="76950"/>
                </a:lnTo>
                <a:lnTo>
                  <a:pt x="31930" y="76930"/>
                </a:lnTo>
                <a:lnTo>
                  <a:pt x="31340" y="76800"/>
                </a:lnTo>
                <a:lnTo>
                  <a:pt x="31020" y="76770"/>
                </a:lnTo>
                <a:lnTo>
                  <a:pt x="30360" y="76520"/>
                </a:lnTo>
                <a:lnTo>
                  <a:pt x="30150" y="75960"/>
                </a:lnTo>
                <a:lnTo>
                  <a:pt x="29990" y="75340"/>
                </a:lnTo>
                <a:lnTo>
                  <a:pt x="29500" y="74920"/>
                </a:lnTo>
                <a:lnTo>
                  <a:pt x="29500" y="74740"/>
                </a:lnTo>
                <a:lnTo>
                  <a:pt x="29650" y="74600"/>
                </a:lnTo>
                <a:lnTo>
                  <a:pt x="29730" y="74430"/>
                </a:lnTo>
                <a:lnTo>
                  <a:pt x="29750" y="74200"/>
                </a:lnTo>
                <a:lnTo>
                  <a:pt x="29720" y="73910"/>
                </a:lnTo>
                <a:lnTo>
                  <a:pt x="29500" y="74110"/>
                </a:lnTo>
                <a:lnTo>
                  <a:pt x="29290" y="74250"/>
                </a:lnTo>
                <a:lnTo>
                  <a:pt x="29100" y="74270"/>
                </a:lnTo>
                <a:lnTo>
                  <a:pt x="28930" y="74100"/>
                </a:lnTo>
                <a:lnTo>
                  <a:pt x="28730" y="74100"/>
                </a:lnTo>
                <a:lnTo>
                  <a:pt x="28730" y="74520"/>
                </a:lnTo>
                <a:lnTo>
                  <a:pt x="28020" y="73830"/>
                </a:lnTo>
                <a:lnTo>
                  <a:pt x="28380" y="72840"/>
                </a:lnTo>
                <a:lnTo>
                  <a:pt x="29500" y="71280"/>
                </a:lnTo>
                <a:lnTo>
                  <a:pt x="29980" y="71530"/>
                </a:lnTo>
                <a:lnTo>
                  <a:pt x="30140" y="71680"/>
                </a:lnTo>
                <a:lnTo>
                  <a:pt x="30320" y="71480"/>
                </a:lnTo>
                <a:lnTo>
                  <a:pt x="30150" y="71090"/>
                </a:lnTo>
                <a:lnTo>
                  <a:pt x="30120" y="70690"/>
                </a:lnTo>
                <a:lnTo>
                  <a:pt x="30300" y="70370"/>
                </a:lnTo>
                <a:lnTo>
                  <a:pt x="30700" y="70270"/>
                </a:lnTo>
                <a:lnTo>
                  <a:pt x="30110" y="69870"/>
                </a:lnTo>
                <a:lnTo>
                  <a:pt x="29590" y="70340"/>
                </a:lnTo>
                <a:lnTo>
                  <a:pt x="28730" y="71680"/>
                </a:lnTo>
                <a:lnTo>
                  <a:pt x="27270" y="72590"/>
                </a:lnTo>
                <a:lnTo>
                  <a:pt x="26320" y="72930"/>
                </a:lnTo>
                <a:lnTo>
                  <a:pt x="25900" y="72600"/>
                </a:lnTo>
                <a:lnTo>
                  <a:pt x="25670" y="72610"/>
                </a:lnTo>
                <a:lnTo>
                  <a:pt x="23790" y="72250"/>
                </a:lnTo>
                <a:lnTo>
                  <a:pt x="23610" y="72250"/>
                </a:lnTo>
                <a:lnTo>
                  <a:pt x="23420" y="72220"/>
                </a:lnTo>
                <a:lnTo>
                  <a:pt x="23120" y="72100"/>
                </a:lnTo>
                <a:lnTo>
                  <a:pt x="21960" y="71280"/>
                </a:lnTo>
                <a:lnTo>
                  <a:pt x="21530" y="71080"/>
                </a:lnTo>
                <a:lnTo>
                  <a:pt x="21170" y="70810"/>
                </a:lnTo>
                <a:lnTo>
                  <a:pt x="20910" y="70270"/>
                </a:lnTo>
                <a:lnTo>
                  <a:pt x="20810" y="69730"/>
                </a:lnTo>
                <a:lnTo>
                  <a:pt x="20900" y="69370"/>
                </a:lnTo>
                <a:lnTo>
                  <a:pt x="21190" y="69110"/>
                </a:lnTo>
                <a:lnTo>
                  <a:pt x="21710" y="68860"/>
                </a:lnTo>
                <a:lnTo>
                  <a:pt x="21180" y="68950"/>
                </a:lnTo>
                <a:lnTo>
                  <a:pt x="19690" y="69560"/>
                </a:lnTo>
                <a:lnTo>
                  <a:pt x="18320" y="68660"/>
                </a:lnTo>
                <a:lnTo>
                  <a:pt x="17920" y="67890"/>
                </a:lnTo>
                <a:lnTo>
                  <a:pt x="17650" y="67570"/>
                </a:lnTo>
                <a:lnTo>
                  <a:pt x="17210" y="67430"/>
                </a:lnTo>
                <a:lnTo>
                  <a:pt x="16890" y="67300"/>
                </a:lnTo>
                <a:lnTo>
                  <a:pt x="16500" y="66960"/>
                </a:lnTo>
                <a:lnTo>
                  <a:pt x="15880" y="66230"/>
                </a:lnTo>
                <a:lnTo>
                  <a:pt x="16460" y="66110"/>
                </a:lnTo>
                <a:lnTo>
                  <a:pt x="17450" y="65550"/>
                </a:lnTo>
                <a:lnTo>
                  <a:pt x="18000" y="65420"/>
                </a:lnTo>
                <a:lnTo>
                  <a:pt x="18460" y="65480"/>
                </a:lnTo>
                <a:lnTo>
                  <a:pt x="18940" y="65620"/>
                </a:lnTo>
                <a:lnTo>
                  <a:pt x="19910" y="66040"/>
                </a:lnTo>
                <a:lnTo>
                  <a:pt x="19320" y="65440"/>
                </a:lnTo>
                <a:lnTo>
                  <a:pt x="18580" y="64920"/>
                </a:lnTo>
                <a:lnTo>
                  <a:pt x="17950" y="64340"/>
                </a:lnTo>
                <a:lnTo>
                  <a:pt x="17460" y="62900"/>
                </a:lnTo>
                <a:lnTo>
                  <a:pt x="17400" y="62800"/>
                </a:lnTo>
                <a:lnTo>
                  <a:pt x="17270" y="62700"/>
                </a:lnTo>
                <a:lnTo>
                  <a:pt x="17320" y="62480"/>
                </a:lnTo>
                <a:lnTo>
                  <a:pt x="17500" y="62090"/>
                </a:lnTo>
                <a:lnTo>
                  <a:pt x="17570" y="61670"/>
                </a:lnTo>
                <a:lnTo>
                  <a:pt x="17750" y="61260"/>
                </a:lnTo>
                <a:lnTo>
                  <a:pt x="18010" y="60880"/>
                </a:lnTo>
                <a:lnTo>
                  <a:pt x="18320" y="60570"/>
                </a:lnTo>
                <a:lnTo>
                  <a:pt x="17370" y="60440"/>
                </a:lnTo>
                <a:lnTo>
                  <a:pt x="16980" y="60070"/>
                </a:lnTo>
                <a:lnTo>
                  <a:pt x="16750" y="59490"/>
                </a:lnTo>
                <a:lnTo>
                  <a:pt x="16300" y="58750"/>
                </a:lnTo>
                <a:lnTo>
                  <a:pt x="15970" y="58520"/>
                </a:lnTo>
                <a:lnTo>
                  <a:pt x="15570" y="58360"/>
                </a:lnTo>
                <a:lnTo>
                  <a:pt x="15240" y="58110"/>
                </a:lnTo>
                <a:lnTo>
                  <a:pt x="15110" y="57630"/>
                </a:lnTo>
                <a:lnTo>
                  <a:pt x="15120" y="57210"/>
                </a:lnTo>
                <a:lnTo>
                  <a:pt x="15190" y="56820"/>
                </a:lnTo>
                <a:lnTo>
                  <a:pt x="15310" y="56460"/>
                </a:lnTo>
                <a:lnTo>
                  <a:pt x="15380" y="56330"/>
                </a:lnTo>
                <a:lnTo>
                  <a:pt x="15390" y="56330"/>
                </a:lnTo>
                <a:lnTo>
                  <a:pt x="15440" y="56290"/>
                </a:lnTo>
                <a:lnTo>
                  <a:pt x="16870" y="55950"/>
                </a:lnTo>
                <a:lnTo>
                  <a:pt x="17200" y="55810"/>
                </a:lnTo>
                <a:lnTo>
                  <a:pt x="17600" y="55500"/>
                </a:lnTo>
                <a:lnTo>
                  <a:pt x="18090" y="54930"/>
                </a:lnTo>
                <a:lnTo>
                  <a:pt x="18420" y="54650"/>
                </a:lnTo>
                <a:lnTo>
                  <a:pt x="18910" y="54130"/>
                </a:lnTo>
                <a:lnTo>
                  <a:pt x="19230" y="53650"/>
                </a:lnTo>
                <a:lnTo>
                  <a:pt x="19410" y="53430"/>
                </a:lnTo>
                <a:lnTo>
                  <a:pt x="19570" y="53180"/>
                </a:lnTo>
                <a:lnTo>
                  <a:pt x="19700" y="52900"/>
                </a:lnTo>
                <a:lnTo>
                  <a:pt x="19770" y="52780"/>
                </a:lnTo>
                <a:lnTo>
                  <a:pt x="19870" y="52680"/>
                </a:lnTo>
                <a:lnTo>
                  <a:pt x="20060" y="52600"/>
                </a:lnTo>
                <a:lnTo>
                  <a:pt x="20340" y="52570"/>
                </a:lnTo>
                <a:lnTo>
                  <a:pt x="20880" y="52630"/>
                </a:lnTo>
                <a:lnTo>
                  <a:pt x="21150" y="52710"/>
                </a:lnTo>
                <a:lnTo>
                  <a:pt x="21340" y="52810"/>
                </a:lnTo>
                <a:lnTo>
                  <a:pt x="21440" y="52910"/>
                </a:lnTo>
                <a:lnTo>
                  <a:pt x="21530" y="53040"/>
                </a:lnTo>
                <a:lnTo>
                  <a:pt x="21590" y="53180"/>
                </a:lnTo>
                <a:lnTo>
                  <a:pt x="21660" y="53310"/>
                </a:lnTo>
                <a:lnTo>
                  <a:pt x="21760" y="53410"/>
                </a:lnTo>
                <a:lnTo>
                  <a:pt x="21920" y="53450"/>
                </a:lnTo>
                <a:lnTo>
                  <a:pt x="22130" y="53420"/>
                </a:lnTo>
                <a:lnTo>
                  <a:pt x="22730" y="53120"/>
                </a:lnTo>
                <a:lnTo>
                  <a:pt x="22990" y="53070"/>
                </a:lnTo>
                <a:lnTo>
                  <a:pt x="23780" y="53060"/>
                </a:lnTo>
                <a:lnTo>
                  <a:pt x="24740" y="53040"/>
                </a:lnTo>
                <a:lnTo>
                  <a:pt x="24910" y="53070"/>
                </a:lnTo>
                <a:lnTo>
                  <a:pt x="25060" y="53130"/>
                </a:lnTo>
                <a:lnTo>
                  <a:pt x="25170" y="53210"/>
                </a:lnTo>
                <a:lnTo>
                  <a:pt x="25260" y="53330"/>
                </a:lnTo>
                <a:lnTo>
                  <a:pt x="25330" y="53460"/>
                </a:lnTo>
                <a:lnTo>
                  <a:pt x="25480" y="53580"/>
                </a:lnTo>
                <a:lnTo>
                  <a:pt x="25740" y="53650"/>
                </a:lnTo>
                <a:lnTo>
                  <a:pt x="26280" y="53640"/>
                </a:lnTo>
                <a:lnTo>
                  <a:pt x="26790" y="53710"/>
                </a:lnTo>
                <a:lnTo>
                  <a:pt x="27070" y="53830"/>
                </a:lnTo>
                <a:lnTo>
                  <a:pt x="27190" y="53910"/>
                </a:lnTo>
                <a:lnTo>
                  <a:pt x="27290" y="54020"/>
                </a:lnTo>
                <a:lnTo>
                  <a:pt x="27310" y="54180"/>
                </a:lnTo>
                <a:lnTo>
                  <a:pt x="27330" y="54530"/>
                </a:lnTo>
                <a:lnTo>
                  <a:pt x="27360" y="54700"/>
                </a:lnTo>
                <a:lnTo>
                  <a:pt x="27410" y="54850"/>
                </a:lnTo>
                <a:lnTo>
                  <a:pt x="27490" y="54970"/>
                </a:lnTo>
                <a:lnTo>
                  <a:pt x="27590" y="55070"/>
                </a:lnTo>
                <a:lnTo>
                  <a:pt x="27790" y="55130"/>
                </a:lnTo>
                <a:lnTo>
                  <a:pt x="30020" y="55250"/>
                </a:lnTo>
                <a:lnTo>
                  <a:pt x="30150" y="55320"/>
                </a:lnTo>
                <a:lnTo>
                  <a:pt x="30270" y="55410"/>
                </a:lnTo>
                <a:lnTo>
                  <a:pt x="30350" y="55540"/>
                </a:lnTo>
                <a:lnTo>
                  <a:pt x="30410" y="55680"/>
                </a:lnTo>
                <a:lnTo>
                  <a:pt x="30520" y="55770"/>
                </a:lnTo>
                <a:lnTo>
                  <a:pt x="30680" y="55790"/>
                </a:lnTo>
                <a:lnTo>
                  <a:pt x="30960" y="55650"/>
                </a:lnTo>
                <a:lnTo>
                  <a:pt x="31110" y="55510"/>
                </a:lnTo>
                <a:lnTo>
                  <a:pt x="31200" y="55340"/>
                </a:lnTo>
                <a:lnTo>
                  <a:pt x="31390" y="54920"/>
                </a:lnTo>
                <a:lnTo>
                  <a:pt x="31480" y="54810"/>
                </a:lnTo>
                <a:lnTo>
                  <a:pt x="31580" y="54710"/>
                </a:lnTo>
                <a:lnTo>
                  <a:pt x="31710" y="54630"/>
                </a:lnTo>
                <a:lnTo>
                  <a:pt x="32600" y="54250"/>
                </a:lnTo>
                <a:lnTo>
                  <a:pt x="32860" y="54070"/>
                </a:lnTo>
                <a:lnTo>
                  <a:pt x="33040" y="53940"/>
                </a:lnTo>
                <a:lnTo>
                  <a:pt x="33250" y="53730"/>
                </a:lnTo>
                <a:lnTo>
                  <a:pt x="33450" y="53650"/>
                </a:lnTo>
                <a:lnTo>
                  <a:pt x="33730" y="53600"/>
                </a:lnTo>
                <a:lnTo>
                  <a:pt x="34560" y="53580"/>
                </a:lnTo>
                <a:lnTo>
                  <a:pt x="34790" y="53620"/>
                </a:lnTo>
                <a:lnTo>
                  <a:pt x="34930" y="53680"/>
                </a:lnTo>
                <a:lnTo>
                  <a:pt x="35050" y="53750"/>
                </a:lnTo>
                <a:lnTo>
                  <a:pt x="35240" y="53780"/>
                </a:lnTo>
                <a:lnTo>
                  <a:pt x="35480" y="53740"/>
                </a:lnTo>
                <a:lnTo>
                  <a:pt x="36320" y="53380"/>
                </a:lnTo>
                <a:lnTo>
                  <a:pt x="36520" y="53330"/>
                </a:lnTo>
                <a:lnTo>
                  <a:pt x="36770" y="53290"/>
                </a:lnTo>
                <a:lnTo>
                  <a:pt x="37200" y="53300"/>
                </a:lnTo>
                <a:lnTo>
                  <a:pt x="37780" y="53380"/>
                </a:lnTo>
                <a:lnTo>
                  <a:pt x="37990" y="53460"/>
                </a:lnTo>
                <a:lnTo>
                  <a:pt x="39770" y="54470"/>
                </a:lnTo>
                <a:lnTo>
                  <a:pt x="41210" y="55030"/>
                </a:lnTo>
                <a:lnTo>
                  <a:pt x="41330" y="55120"/>
                </a:lnTo>
                <a:lnTo>
                  <a:pt x="41420" y="55240"/>
                </a:lnTo>
                <a:lnTo>
                  <a:pt x="41580" y="55690"/>
                </a:lnTo>
                <a:lnTo>
                  <a:pt x="41650" y="55820"/>
                </a:lnTo>
                <a:lnTo>
                  <a:pt x="41830" y="56050"/>
                </a:lnTo>
                <a:lnTo>
                  <a:pt x="41940" y="56150"/>
                </a:lnTo>
                <a:lnTo>
                  <a:pt x="42060" y="56230"/>
                </a:lnTo>
                <a:lnTo>
                  <a:pt x="42210" y="56280"/>
                </a:lnTo>
                <a:lnTo>
                  <a:pt x="42370" y="56300"/>
                </a:lnTo>
                <a:lnTo>
                  <a:pt x="42670" y="56360"/>
                </a:lnTo>
                <a:lnTo>
                  <a:pt x="42780" y="56360"/>
                </a:lnTo>
                <a:lnTo>
                  <a:pt x="42890" y="56190"/>
                </a:lnTo>
                <a:lnTo>
                  <a:pt x="42950" y="55870"/>
                </a:lnTo>
                <a:lnTo>
                  <a:pt x="42950" y="55720"/>
                </a:lnTo>
                <a:lnTo>
                  <a:pt x="42920" y="55570"/>
                </a:lnTo>
                <a:lnTo>
                  <a:pt x="42820" y="55280"/>
                </a:lnTo>
                <a:lnTo>
                  <a:pt x="42740" y="55160"/>
                </a:lnTo>
                <a:lnTo>
                  <a:pt x="42620" y="55100"/>
                </a:lnTo>
                <a:lnTo>
                  <a:pt x="42500" y="55030"/>
                </a:lnTo>
                <a:lnTo>
                  <a:pt x="42410" y="54920"/>
                </a:lnTo>
                <a:lnTo>
                  <a:pt x="42130" y="54380"/>
                </a:lnTo>
                <a:lnTo>
                  <a:pt x="42080" y="54240"/>
                </a:lnTo>
                <a:lnTo>
                  <a:pt x="42080" y="54090"/>
                </a:lnTo>
                <a:lnTo>
                  <a:pt x="42110" y="53930"/>
                </a:lnTo>
                <a:lnTo>
                  <a:pt x="42180" y="53800"/>
                </a:lnTo>
                <a:lnTo>
                  <a:pt x="42700" y="53110"/>
                </a:lnTo>
                <a:lnTo>
                  <a:pt x="42780" y="53020"/>
                </a:lnTo>
                <a:lnTo>
                  <a:pt x="42930" y="53030"/>
                </a:lnTo>
                <a:lnTo>
                  <a:pt x="43120" y="53020"/>
                </a:lnTo>
                <a:lnTo>
                  <a:pt x="43390" y="52920"/>
                </a:lnTo>
                <a:lnTo>
                  <a:pt x="43860" y="52890"/>
                </a:lnTo>
                <a:lnTo>
                  <a:pt x="44230" y="52980"/>
                </a:lnTo>
                <a:lnTo>
                  <a:pt x="44410" y="52980"/>
                </a:lnTo>
                <a:lnTo>
                  <a:pt x="44610" y="52920"/>
                </a:lnTo>
                <a:lnTo>
                  <a:pt x="44910" y="52760"/>
                </a:lnTo>
                <a:lnTo>
                  <a:pt x="45120" y="52700"/>
                </a:lnTo>
                <a:lnTo>
                  <a:pt x="45320" y="52770"/>
                </a:lnTo>
                <a:lnTo>
                  <a:pt x="45850" y="53090"/>
                </a:lnTo>
                <a:lnTo>
                  <a:pt x="46950" y="53380"/>
                </a:lnTo>
                <a:lnTo>
                  <a:pt x="47690" y="53440"/>
                </a:lnTo>
                <a:lnTo>
                  <a:pt x="48470" y="53380"/>
                </a:lnTo>
                <a:lnTo>
                  <a:pt x="49000" y="53230"/>
                </a:lnTo>
                <a:lnTo>
                  <a:pt x="50370" y="52640"/>
                </a:lnTo>
                <a:lnTo>
                  <a:pt x="50560" y="52510"/>
                </a:lnTo>
                <a:lnTo>
                  <a:pt x="51240" y="51870"/>
                </a:lnTo>
                <a:lnTo>
                  <a:pt x="51440" y="51610"/>
                </a:lnTo>
                <a:lnTo>
                  <a:pt x="51570" y="51380"/>
                </a:lnTo>
                <a:lnTo>
                  <a:pt x="51710" y="50720"/>
                </a:lnTo>
                <a:lnTo>
                  <a:pt x="51770" y="49990"/>
                </a:lnTo>
                <a:lnTo>
                  <a:pt x="51800" y="49820"/>
                </a:lnTo>
                <a:lnTo>
                  <a:pt x="51860" y="49680"/>
                </a:lnTo>
                <a:lnTo>
                  <a:pt x="51950" y="49570"/>
                </a:lnTo>
                <a:lnTo>
                  <a:pt x="52120" y="49460"/>
                </a:lnTo>
                <a:lnTo>
                  <a:pt x="52760" y="49170"/>
                </a:lnTo>
                <a:lnTo>
                  <a:pt x="53090" y="49080"/>
                </a:lnTo>
                <a:lnTo>
                  <a:pt x="53430" y="49040"/>
                </a:lnTo>
                <a:lnTo>
                  <a:pt x="55090" y="49120"/>
                </a:lnTo>
                <a:lnTo>
                  <a:pt x="55520" y="49040"/>
                </a:lnTo>
                <a:lnTo>
                  <a:pt x="56180" y="48600"/>
                </a:lnTo>
                <a:lnTo>
                  <a:pt x="56490" y="49840"/>
                </a:lnTo>
                <a:lnTo>
                  <a:pt x="56710" y="50250"/>
                </a:lnTo>
                <a:lnTo>
                  <a:pt x="56970" y="50470"/>
                </a:lnTo>
                <a:lnTo>
                  <a:pt x="57390" y="50970"/>
                </a:lnTo>
                <a:lnTo>
                  <a:pt x="57490" y="51200"/>
                </a:lnTo>
                <a:lnTo>
                  <a:pt x="57530" y="51390"/>
                </a:lnTo>
                <a:lnTo>
                  <a:pt x="57490" y="51890"/>
                </a:lnTo>
                <a:lnTo>
                  <a:pt x="57510" y="52350"/>
                </a:lnTo>
                <a:lnTo>
                  <a:pt x="57590" y="52590"/>
                </a:lnTo>
                <a:lnTo>
                  <a:pt x="57680" y="52770"/>
                </a:lnTo>
                <a:lnTo>
                  <a:pt x="58300" y="53360"/>
                </a:lnTo>
                <a:lnTo>
                  <a:pt x="58430" y="53440"/>
                </a:lnTo>
                <a:lnTo>
                  <a:pt x="58930" y="53930"/>
                </a:lnTo>
                <a:lnTo>
                  <a:pt x="60180" y="55550"/>
                </a:lnTo>
                <a:lnTo>
                  <a:pt x="62170" y="57540"/>
                </a:lnTo>
                <a:lnTo>
                  <a:pt x="62360" y="57820"/>
                </a:lnTo>
                <a:lnTo>
                  <a:pt x="62450" y="58020"/>
                </a:lnTo>
                <a:lnTo>
                  <a:pt x="62440" y="58160"/>
                </a:lnTo>
                <a:lnTo>
                  <a:pt x="62430" y="58270"/>
                </a:lnTo>
                <a:lnTo>
                  <a:pt x="62430" y="58410"/>
                </a:lnTo>
                <a:lnTo>
                  <a:pt x="62450" y="58570"/>
                </a:lnTo>
                <a:lnTo>
                  <a:pt x="62490" y="58730"/>
                </a:lnTo>
                <a:lnTo>
                  <a:pt x="63210" y="60720"/>
                </a:lnTo>
                <a:lnTo>
                  <a:pt x="63320" y="61310"/>
                </a:lnTo>
                <a:lnTo>
                  <a:pt x="63340" y="62430"/>
                </a:lnTo>
                <a:lnTo>
                  <a:pt x="63450" y="63220"/>
                </a:lnTo>
                <a:lnTo>
                  <a:pt x="63460" y="63550"/>
                </a:lnTo>
                <a:lnTo>
                  <a:pt x="63420" y="63880"/>
                </a:lnTo>
                <a:lnTo>
                  <a:pt x="63260" y="64500"/>
                </a:lnTo>
                <a:lnTo>
                  <a:pt x="63140" y="64780"/>
                </a:lnTo>
                <a:lnTo>
                  <a:pt x="63060" y="64900"/>
                </a:lnTo>
                <a:lnTo>
                  <a:pt x="62970" y="65010"/>
                </a:lnTo>
                <a:lnTo>
                  <a:pt x="62860" y="65110"/>
                </a:lnTo>
                <a:lnTo>
                  <a:pt x="62630" y="65260"/>
                </a:lnTo>
                <a:lnTo>
                  <a:pt x="62280" y="65660"/>
                </a:lnTo>
                <a:lnTo>
                  <a:pt x="62180" y="65760"/>
                </a:lnTo>
                <a:lnTo>
                  <a:pt x="60290" y="67130"/>
                </a:lnTo>
                <a:lnTo>
                  <a:pt x="60210" y="67250"/>
                </a:lnTo>
                <a:lnTo>
                  <a:pt x="60150" y="67390"/>
                </a:lnTo>
                <a:lnTo>
                  <a:pt x="59860" y="68750"/>
                </a:lnTo>
                <a:lnTo>
                  <a:pt x="59840" y="69470"/>
                </a:lnTo>
                <a:lnTo>
                  <a:pt x="59870" y="69710"/>
                </a:lnTo>
                <a:lnTo>
                  <a:pt x="59930" y="69870"/>
                </a:lnTo>
                <a:lnTo>
                  <a:pt x="60010" y="69850"/>
                </a:lnTo>
                <a:lnTo>
                  <a:pt x="60090" y="69760"/>
                </a:lnTo>
                <a:lnTo>
                  <a:pt x="60520" y="69190"/>
                </a:lnTo>
                <a:lnTo>
                  <a:pt x="60610" y="69110"/>
                </a:lnTo>
                <a:lnTo>
                  <a:pt x="60700" y="69060"/>
                </a:lnTo>
                <a:lnTo>
                  <a:pt x="60760" y="69120"/>
                </a:lnTo>
                <a:lnTo>
                  <a:pt x="61250" y="70380"/>
                </a:lnTo>
                <a:lnTo>
                  <a:pt x="61290" y="70600"/>
                </a:lnTo>
                <a:lnTo>
                  <a:pt x="61260" y="70770"/>
                </a:lnTo>
                <a:lnTo>
                  <a:pt x="61200" y="70900"/>
                </a:lnTo>
                <a:lnTo>
                  <a:pt x="61150" y="71050"/>
                </a:lnTo>
                <a:lnTo>
                  <a:pt x="61040" y="71740"/>
                </a:lnTo>
                <a:lnTo>
                  <a:pt x="60920" y="72020"/>
                </a:lnTo>
                <a:lnTo>
                  <a:pt x="60770" y="72270"/>
                </a:lnTo>
                <a:lnTo>
                  <a:pt x="60660" y="72370"/>
                </a:lnTo>
                <a:lnTo>
                  <a:pt x="60540" y="72440"/>
                </a:lnTo>
                <a:lnTo>
                  <a:pt x="60390" y="72470"/>
                </a:lnTo>
                <a:lnTo>
                  <a:pt x="60260" y="72440"/>
                </a:lnTo>
                <a:lnTo>
                  <a:pt x="60170" y="72330"/>
                </a:lnTo>
                <a:lnTo>
                  <a:pt x="60060" y="72040"/>
                </a:lnTo>
                <a:lnTo>
                  <a:pt x="59980" y="71910"/>
                </a:lnTo>
                <a:lnTo>
                  <a:pt x="59900" y="71830"/>
                </a:lnTo>
                <a:lnTo>
                  <a:pt x="59790" y="71820"/>
                </a:lnTo>
                <a:lnTo>
                  <a:pt x="59680" y="71880"/>
                </a:lnTo>
                <a:lnTo>
                  <a:pt x="58740" y="72550"/>
                </a:lnTo>
                <a:lnTo>
                  <a:pt x="57930" y="73030"/>
                </a:lnTo>
                <a:lnTo>
                  <a:pt x="57940" y="73090"/>
                </a:lnTo>
                <a:lnTo>
                  <a:pt x="58030" y="73160"/>
                </a:lnTo>
                <a:lnTo>
                  <a:pt x="58330" y="73270"/>
                </a:lnTo>
                <a:lnTo>
                  <a:pt x="58480" y="73660"/>
                </a:lnTo>
                <a:lnTo>
                  <a:pt x="58640" y="74340"/>
                </a:lnTo>
                <a:lnTo>
                  <a:pt x="58770" y="75930"/>
                </a:lnTo>
                <a:lnTo>
                  <a:pt x="58880" y="76570"/>
                </a:lnTo>
                <a:lnTo>
                  <a:pt x="59020" y="76930"/>
                </a:lnTo>
                <a:lnTo>
                  <a:pt x="59160" y="76980"/>
                </a:lnTo>
                <a:lnTo>
                  <a:pt x="59300" y="77050"/>
                </a:lnTo>
                <a:lnTo>
                  <a:pt x="59450" y="77090"/>
                </a:lnTo>
                <a:lnTo>
                  <a:pt x="59610" y="77090"/>
                </a:lnTo>
                <a:lnTo>
                  <a:pt x="59750" y="77040"/>
                </a:lnTo>
                <a:lnTo>
                  <a:pt x="59890" y="76970"/>
                </a:lnTo>
                <a:lnTo>
                  <a:pt x="60000" y="76880"/>
                </a:lnTo>
                <a:lnTo>
                  <a:pt x="60650" y="76290"/>
                </a:lnTo>
                <a:lnTo>
                  <a:pt x="61570" y="75200"/>
                </a:lnTo>
                <a:lnTo>
                  <a:pt x="61800" y="75030"/>
                </a:lnTo>
                <a:lnTo>
                  <a:pt x="62080" y="74890"/>
                </a:lnTo>
                <a:lnTo>
                  <a:pt x="62240" y="74870"/>
                </a:lnTo>
                <a:lnTo>
                  <a:pt x="62410" y="74880"/>
                </a:lnTo>
                <a:lnTo>
                  <a:pt x="62570" y="74920"/>
                </a:lnTo>
                <a:lnTo>
                  <a:pt x="62700" y="74980"/>
                </a:lnTo>
                <a:lnTo>
                  <a:pt x="62820" y="75070"/>
                </a:lnTo>
                <a:lnTo>
                  <a:pt x="62920" y="75170"/>
                </a:lnTo>
                <a:lnTo>
                  <a:pt x="63360" y="75760"/>
                </a:lnTo>
                <a:lnTo>
                  <a:pt x="63310" y="75850"/>
                </a:lnTo>
                <a:lnTo>
                  <a:pt x="62640" y="76560"/>
                </a:lnTo>
                <a:lnTo>
                  <a:pt x="62580" y="76790"/>
                </a:lnTo>
                <a:lnTo>
                  <a:pt x="62550" y="77100"/>
                </a:lnTo>
                <a:lnTo>
                  <a:pt x="62650" y="78420"/>
                </a:lnTo>
                <a:lnTo>
                  <a:pt x="62630" y="78610"/>
                </a:lnTo>
                <a:lnTo>
                  <a:pt x="62630" y="79230"/>
                </a:lnTo>
                <a:lnTo>
                  <a:pt x="62710" y="79920"/>
                </a:lnTo>
                <a:lnTo>
                  <a:pt x="62680" y="80580"/>
                </a:lnTo>
                <a:lnTo>
                  <a:pt x="62730" y="80720"/>
                </a:lnTo>
                <a:lnTo>
                  <a:pt x="62850" y="80800"/>
                </a:lnTo>
                <a:lnTo>
                  <a:pt x="63160" y="80880"/>
                </a:lnTo>
                <a:lnTo>
                  <a:pt x="63520" y="80930"/>
                </a:lnTo>
                <a:lnTo>
                  <a:pt x="63900" y="80940"/>
                </a:lnTo>
                <a:lnTo>
                  <a:pt x="64250" y="80980"/>
                </a:lnTo>
                <a:lnTo>
                  <a:pt x="65020" y="81200"/>
                </a:lnTo>
                <a:lnTo>
                  <a:pt x="66010" y="81620"/>
                </a:lnTo>
                <a:lnTo>
                  <a:pt x="66770" y="82060"/>
                </a:lnTo>
                <a:lnTo>
                  <a:pt x="68910" y="82910"/>
                </a:lnTo>
                <a:lnTo>
                  <a:pt x="68920" y="82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West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450" y="52520"/>
                </a:moveTo>
                <a:lnTo>
                  <a:pt x="13540" y="52570"/>
                </a:lnTo>
                <a:lnTo>
                  <a:pt x="14030" y="52620"/>
                </a:lnTo>
                <a:lnTo>
                  <a:pt x="14350" y="52830"/>
                </a:lnTo>
                <a:lnTo>
                  <a:pt x="14540" y="53000"/>
                </a:lnTo>
                <a:lnTo>
                  <a:pt x="16360" y="53360"/>
                </a:lnTo>
                <a:lnTo>
                  <a:pt x="16790" y="53490"/>
                </a:lnTo>
                <a:lnTo>
                  <a:pt x="17070" y="53640"/>
                </a:lnTo>
                <a:lnTo>
                  <a:pt x="17130" y="53770"/>
                </a:lnTo>
                <a:lnTo>
                  <a:pt x="17150" y="53940"/>
                </a:lnTo>
                <a:lnTo>
                  <a:pt x="17110" y="54490"/>
                </a:lnTo>
                <a:lnTo>
                  <a:pt x="17210" y="54900"/>
                </a:lnTo>
                <a:lnTo>
                  <a:pt x="17600" y="55500"/>
                </a:lnTo>
                <a:lnTo>
                  <a:pt x="17200" y="55810"/>
                </a:lnTo>
                <a:lnTo>
                  <a:pt x="16870" y="55950"/>
                </a:lnTo>
                <a:lnTo>
                  <a:pt x="15440" y="56290"/>
                </a:lnTo>
                <a:lnTo>
                  <a:pt x="15390" y="56330"/>
                </a:lnTo>
                <a:lnTo>
                  <a:pt x="15380" y="56330"/>
                </a:lnTo>
                <a:lnTo>
                  <a:pt x="15500" y="56110"/>
                </a:lnTo>
                <a:lnTo>
                  <a:pt x="15240" y="56160"/>
                </a:lnTo>
                <a:lnTo>
                  <a:pt x="15070" y="56280"/>
                </a:lnTo>
                <a:lnTo>
                  <a:pt x="14920" y="56410"/>
                </a:lnTo>
                <a:lnTo>
                  <a:pt x="14710" y="56520"/>
                </a:lnTo>
                <a:lnTo>
                  <a:pt x="14500" y="56560"/>
                </a:lnTo>
                <a:lnTo>
                  <a:pt x="14380" y="56550"/>
                </a:lnTo>
                <a:lnTo>
                  <a:pt x="14240" y="56530"/>
                </a:lnTo>
                <a:lnTo>
                  <a:pt x="14000" y="56520"/>
                </a:lnTo>
                <a:lnTo>
                  <a:pt x="12710" y="56720"/>
                </a:lnTo>
                <a:lnTo>
                  <a:pt x="12040" y="56980"/>
                </a:lnTo>
                <a:lnTo>
                  <a:pt x="11240" y="57440"/>
                </a:lnTo>
                <a:lnTo>
                  <a:pt x="10520" y="58000"/>
                </a:lnTo>
                <a:lnTo>
                  <a:pt x="10080" y="58550"/>
                </a:lnTo>
                <a:lnTo>
                  <a:pt x="9900" y="58550"/>
                </a:lnTo>
                <a:lnTo>
                  <a:pt x="9960" y="58080"/>
                </a:lnTo>
                <a:lnTo>
                  <a:pt x="9900" y="56830"/>
                </a:lnTo>
                <a:lnTo>
                  <a:pt x="9770" y="56200"/>
                </a:lnTo>
                <a:lnTo>
                  <a:pt x="9750" y="55840"/>
                </a:lnTo>
                <a:lnTo>
                  <a:pt x="9900" y="55510"/>
                </a:lnTo>
                <a:lnTo>
                  <a:pt x="9550" y="55230"/>
                </a:lnTo>
                <a:lnTo>
                  <a:pt x="8540" y="53600"/>
                </a:lnTo>
                <a:lnTo>
                  <a:pt x="8480" y="53580"/>
                </a:lnTo>
                <a:lnTo>
                  <a:pt x="8420" y="53480"/>
                </a:lnTo>
                <a:lnTo>
                  <a:pt x="8280" y="53460"/>
                </a:lnTo>
                <a:lnTo>
                  <a:pt x="8150" y="53400"/>
                </a:lnTo>
                <a:lnTo>
                  <a:pt x="8090" y="53180"/>
                </a:lnTo>
                <a:lnTo>
                  <a:pt x="7940" y="52860"/>
                </a:lnTo>
                <a:lnTo>
                  <a:pt x="7190" y="51880"/>
                </a:lnTo>
                <a:lnTo>
                  <a:pt x="6980" y="51750"/>
                </a:lnTo>
                <a:lnTo>
                  <a:pt x="6850" y="51460"/>
                </a:lnTo>
                <a:lnTo>
                  <a:pt x="6680" y="51180"/>
                </a:lnTo>
                <a:lnTo>
                  <a:pt x="6310" y="51070"/>
                </a:lnTo>
                <a:lnTo>
                  <a:pt x="6710" y="50560"/>
                </a:lnTo>
                <a:lnTo>
                  <a:pt x="6840" y="50320"/>
                </a:lnTo>
                <a:lnTo>
                  <a:pt x="6890" y="49940"/>
                </a:lnTo>
                <a:lnTo>
                  <a:pt x="6810" y="49670"/>
                </a:lnTo>
                <a:lnTo>
                  <a:pt x="6430" y="49110"/>
                </a:lnTo>
                <a:lnTo>
                  <a:pt x="6310" y="48830"/>
                </a:lnTo>
                <a:lnTo>
                  <a:pt x="6930" y="48930"/>
                </a:lnTo>
                <a:lnTo>
                  <a:pt x="7100" y="49040"/>
                </a:lnTo>
                <a:lnTo>
                  <a:pt x="7300" y="48910"/>
                </a:lnTo>
                <a:lnTo>
                  <a:pt x="7370" y="48990"/>
                </a:lnTo>
                <a:lnTo>
                  <a:pt x="7500" y="49240"/>
                </a:lnTo>
                <a:lnTo>
                  <a:pt x="8000" y="49030"/>
                </a:lnTo>
                <a:lnTo>
                  <a:pt x="8530" y="49040"/>
                </a:lnTo>
                <a:lnTo>
                  <a:pt x="9050" y="49200"/>
                </a:lnTo>
                <a:lnTo>
                  <a:pt x="9500" y="49460"/>
                </a:lnTo>
                <a:lnTo>
                  <a:pt x="9870" y="49880"/>
                </a:lnTo>
                <a:lnTo>
                  <a:pt x="10470" y="50870"/>
                </a:lnTo>
                <a:lnTo>
                  <a:pt x="11470" y="51400"/>
                </a:lnTo>
                <a:lnTo>
                  <a:pt x="12180" y="52080"/>
                </a:lnTo>
                <a:lnTo>
                  <a:pt x="12920" y="52600"/>
                </a:lnTo>
                <a:lnTo>
                  <a:pt x="13450" y="52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Norther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5050" y="32820"/>
                </a:moveTo>
                <a:lnTo>
                  <a:pt x="85040" y="32820"/>
                </a:lnTo>
                <a:lnTo>
                  <a:pt x="83920" y="32790"/>
                </a:lnTo>
                <a:lnTo>
                  <a:pt x="83410" y="32900"/>
                </a:lnTo>
                <a:lnTo>
                  <a:pt x="81640" y="34040"/>
                </a:lnTo>
                <a:lnTo>
                  <a:pt x="81630" y="34060"/>
                </a:lnTo>
                <a:lnTo>
                  <a:pt x="81620" y="34090"/>
                </a:lnTo>
                <a:lnTo>
                  <a:pt x="81610" y="34170"/>
                </a:lnTo>
                <a:lnTo>
                  <a:pt x="81650" y="34260"/>
                </a:lnTo>
                <a:lnTo>
                  <a:pt x="81730" y="34360"/>
                </a:lnTo>
                <a:lnTo>
                  <a:pt x="81850" y="34440"/>
                </a:lnTo>
                <a:lnTo>
                  <a:pt x="82390" y="34720"/>
                </a:lnTo>
                <a:lnTo>
                  <a:pt x="82470" y="34850"/>
                </a:lnTo>
                <a:lnTo>
                  <a:pt x="82470" y="35020"/>
                </a:lnTo>
                <a:lnTo>
                  <a:pt x="82290" y="35330"/>
                </a:lnTo>
                <a:lnTo>
                  <a:pt x="82120" y="35460"/>
                </a:lnTo>
                <a:lnTo>
                  <a:pt x="81920" y="35540"/>
                </a:lnTo>
                <a:lnTo>
                  <a:pt x="81540" y="35560"/>
                </a:lnTo>
                <a:lnTo>
                  <a:pt x="81180" y="35540"/>
                </a:lnTo>
                <a:lnTo>
                  <a:pt x="80520" y="35400"/>
                </a:lnTo>
                <a:lnTo>
                  <a:pt x="80340" y="35400"/>
                </a:lnTo>
                <a:lnTo>
                  <a:pt x="80150" y="35420"/>
                </a:lnTo>
                <a:lnTo>
                  <a:pt x="79280" y="35670"/>
                </a:lnTo>
                <a:lnTo>
                  <a:pt x="78940" y="35700"/>
                </a:lnTo>
                <a:lnTo>
                  <a:pt x="78720" y="35680"/>
                </a:lnTo>
                <a:lnTo>
                  <a:pt x="78540" y="35630"/>
                </a:lnTo>
                <a:lnTo>
                  <a:pt x="78150" y="35420"/>
                </a:lnTo>
                <a:lnTo>
                  <a:pt x="76230" y="34050"/>
                </a:lnTo>
                <a:lnTo>
                  <a:pt x="76220" y="34050"/>
                </a:lnTo>
                <a:lnTo>
                  <a:pt x="75910" y="33810"/>
                </a:lnTo>
                <a:lnTo>
                  <a:pt x="75710" y="33610"/>
                </a:lnTo>
                <a:lnTo>
                  <a:pt x="75160" y="32930"/>
                </a:lnTo>
                <a:lnTo>
                  <a:pt x="74760" y="32530"/>
                </a:lnTo>
                <a:lnTo>
                  <a:pt x="74570" y="32440"/>
                </a:lnTo>
                <a:lnTo>
                  <a:pt x="74300" y="32370"/>
                </a:lnTo>
                <a:lnTo>
                  <a:pt x="71310" y="31980"/>
                </a:lnTo>
                <a:lnTo>
                  <a:pt x="71100" y="32010"/>
                </a:lnTo>
                <a:lnTo>
                  <a:pt x="70880" y="32080"/>
                </a:lnTo>
                <a:lnTo>
                  <a:pt x="70600" y="32200"/>
                </a:lnTo>
                <a:lnTo>
                  <a:pt x="70430" y="32300"/>
                </a:lnTo>
                <a:lnTo>
                  <a:pt x="70300" y="32410"/>
                </a:lnTo>
                <a:lnTo>
                  <a:pt x="70210" y="32520"/>
                </a:lnTo>
                <a:lnTo>
                  <a:pt x="69900" y="33020"/>
                </a:lnTo>
                <a:lnTo>
                  <a:pt x="69780" y="33310"/>
                </a:lnTo>
                <a:lnTo>
                  <a:pt x="69710" y="33630"/>
                </a:lnTo>
                <a:lnTo>
                  <a:pt x="69670" y="34220"/>
                </a:lnTo>
                <a:lnTo>
                  <a:pt x="69650" y="34370"/>
                </a:lnTo>
                <a:lnTo>
                  <a:pt x="69600" y="34520"/>
                </a:lnTo>
                <a:lnTo>
                  <a:pt x="69530" y="34650"/>
                </a:lnTo>
                <a:lnTo>
                  <a:pt x="69370" y="34890"/>
                </a:lnTo>
                <a:lnTo>
                  <a:pt x="69160" y="35090"/>
                </a:lnTo>
                <a:lnTo>
                  <a:pt x="68300" y="35670"/>
                </a:lnTo>
                <a:lnTo>
                  <a:pt x="68030" y="35800"/>
                </a:lnTo>
                <a:lnTo>
                  <a:pt x="65900" y="36560"/>
                </a:lnTo>
                <a:lnTo>
                  <a:pt x="65630" y="36700"/>
                </a:lnTo>
                <a:lnTo>
                  <a:pt x="65540" y="36810"/>
                </a:lnTo>
                <a:lnTo>
                  <a:pt x="65460" y="36930"/>
                </a:lnTo>
                <a:lnTo>
                  <a:pt x="64920" y="38600"/>
                </a:lnTo>
                <a:lnTo>
                  <a:pt x="64610" y="39300"/>
                </a:lnTo>
                <a:lnTo>
                  <a:pt x="64540" y="39420"/>
                </a:lnTo>
                <a:lnTo>
                  <a:pt x="64360" y="39640"/>
                </a:lnTo>
                <a:lnTo>
                  <a:pt x="64110" y="39850"/>
                </a:lnTo>
                <a:lnTo>
                  <a:pt x="63430" y="40300"/>
                </a:lnTo>
                <a:lnTo>
                  <a:pt x="63290" y="40420"/>
                </a:lnTo>
                <a:lnTo>
                  <a:pt x="63210" y="40530"/>
                </a:lnTo>
                <a:lnTo>
                  <a:pt x="63160" y="40660"/>
                </a:lnTo>
                <a:lnTo>
                  <a:pt x="63280" y="41910"/>
                </a:lnTo>
                <a:lnTo>
                  <a:pt x="63260" y="42650"/>
                </a:lnTo>
                <a:lnTo>
                  <a:pt x="63290" y="42810"/>
                </a:lnTo>
                <a:lnTo>
                  <a:pt x="63340" y="42940"/>
                </a:lnTo>
                <a:lnTo>
                  <a:pt x="63500" y="43200"/>
                </a:lnTo>
                <a:lnTo>
                  <a:pt x="63570" y="43340"/>
                </a:lnTo>
                <a:lnTo>
                  <a:pt x="63610" y="43500"/>
                </a:lnTo>
                <a:lnTo>
                  <a:pt x="63610" y="43670"/>
                </a:lnTo>
                <a:lnTo>
                  <a:pt x="63550" y="44000"/>
                </a:lnTo>
                <a:lnTo>
                  <a:pt x="63250" y="44910"/>
                </a:lnTo>
                <a:lnTo>
                  <a:pt x="63180" y="45220"/>
                </a:lnTo>
                <a:lnTo>
                  <a:pt x="63200" y="45370"/>
                </a:lnTo>
                <a:lnTo>
                  <a:pt x="63260" y="45510"/>
                </a:lnTo>
                <a:lnTo>
                  <a:pt x="63430" y="45740"/>
                </a:lnTo>
                <a:lnTo>
                  <a:pt x="63490" y="45880"/>
                </a:lnTo>
                <a:lnTo>
                  <a:pt x="63520" y="46010"/>
                </a:lnTo>
                <a:lnTo>
                  <a:pt x="63520" y="46150"/>
                </a:lnTo>
                <a:lnTo>
                  <a:pt x="63510" y="46240"/>
                </a:lnTo>
                <a:lnTo>
                  <a:pt x="63130" y="47400"/>
                </a:lnTo>
                <a:lnTo>
                  <a:pt x="62960" y="47740"/>
                </a:lnTo>
                <a:lnTo>
                  <a:pt x="62790" y="47970"/>
                </a:lnTo>
                <a:lnTo>
                  <a:pt x="62640" y="48070"/>
                </a:lnTo>
                <a:lnTo>
                  <a:pt x="62470" y="48110"/>
                </a:lnTo>
                <a:lnTo>
                  <a:pt x="62350" y="48050"/>
                </a:lnTo>
                <a:lnTo>
                  <a:pt x="62240" y="47960"/>
                </a:lnTo>
                <a:lnTo>
                  <a:pt x="62140" y="47860"/>
                </a:lnTo>
                <a:lnTo>
                  <a:pt x="62020" y="47780"/>
                </a:lnTo>
                <a:lnTo>
                  <a:pt x="61890" y="47730"/>
                </a:lnTo>
                <a:lnTo>
                  <a:pt x="61740" y="47720"/>
                </a:lnTo>
                <a:lnTo>
                  <a:pt x="61590" y="47680"/>
                </a:lnTo>
                <a:lnTo>
                  <a:pt x="61460" y="47610"/>
                </a:lnTo>
                <a:lnTo>
                  <a:pt x="61250" y="47420"/>
                </a:lnTo>
                <a:lnTo>
                  <a:pt x="61120" y="47350"/>
                </a:lnTo>
                <a:lnTo>
                  <a:pt x="60980" y="47310"/>
                </a:lnTo>
                <a:lnTo>
                  <a:pt x="60820" y="47310"/>
                </a:lnTo>
                <a:lnTo>
                  <a:pt x="59350" y="47680"/>
                </a:lnTo>
                <a:lnTo>
                  <a:pt x="59170" y="47690"/>
                </a:lnTo>
                <a:lnTo>
                  <a:pt x="59010" y="47680"/>
                </a:lnTo>
                <a:lnTo>
                  <a:pt x="58850" y="47650"/>
                </a:lnTo>
                <a:lnTo>
                  <a:pt x="58410" y="47490"/>
                </a:lnTo>
                <a:lnTo>
                  <a:pt x="58210" y="47470"/>
                </a:lnTo>
                <a:lnTo>
                  <a:pt x="57980" y="47470"/>
                </a:lnTo>
                <a:lnTo>
                  <a:pt x="57650" y="47520"/>
                </a:lnTo>
                <a:lnTo>
                  <a:pt x="57450" y="47590"/>
                </a:lnTo>
                <a:lnTo>
                  <a:pt x="57290" y="47680"/>
                </a:lnTo>
                <a:lnTo>
                  <a:pt x="56820" y="48020"/>
                </a:lnTo>
                <a:lnTo>
                  <a:pt x="56180" y="48600"/>
                </a:lnTo>
                <a:lnTo>
                  <a:pt x="55520" y="49040"/>
                </a:lnTo>
                <a:lnTo>
                  <a:pt x="55090" y="49120"/>
                </a:lnTo>
                <a:lnTo>
                  <a:pt x="53430" y="49040"/>
                </a:lnTo>
                <a:lnTo>
                  <a:pt x="53090" y="49080"/>
                </a:lnTo>
                <a:lnTo>
                  <a:pt x="52760" y="49170"/>
                </a:lnTo>
                <a:lnTo>
                  <a:pt x="52120" y="49460"/>
                </a:lnTo>
                <a:lnTo>
                  <a:pt x="51950" y="49570"/>
                </a:lnTo>
                <a:lnTo>
                  <a:pt x="51860" y="49680"/>
                </a:lnTo>
                <a:lnTo>
                  <a:pt x="51800" y="49820"/>
                </a:lnTo>
                <a:lnTo>
                  <a:pt x="51770" y="49990"/>
                </a:lnTo>
                <a:lnTo>
                  <a:pt x="51710" y="50720"/>
                </a:lnTo>
                <a:lnTo>
                  <a:pt x="51570" y="51380"/>
                </a:lnTo>
                <a:lnTo>
                  <a:pt x="51440" y="51610"/>
                </a:lnTo>
                <a:lnTo>
                  <a:pt x="51240" y="51870"/>
                </a:lnTo>
                <a:lnTo>
                  <a:pt x="50560" y="52510"/>
                </a:lnTo>
                <a:lnTo>
                  <a:pt x="50370" y="52640"/>
                </a:lnTo>
                <a:lnTo>
                  <a:pt x="49000" y="53230"/>
                </a:lnTo>
                <a:lnTo>
                  <a:pt x="48470" y="53380"/>
                </a:lnTo>
                <a:lnTo>
                  <a:pt x="47690" y="53440"/>
                </a:lnTo>
                <a:lnTo>
                  <a:pt x="46950" y="53380"/>
                </a:lnTo>
                <a:lnTo>
                  <a:pt x="45850" y="53090"/>
                </a:lnTo>
                <a:lnTo>
                  <a:pt x="45320" y="52770"/>
                </a:lnTo>
                <a:lnTo>
                  <a:pt x="45120" y="52700"/>
                </a:lnTo>
                <a:lnTo>
                  <a:pt x="44910" y="52760"/>
                </a:lnTo>
                <a:lnTo>
                  <a:pt x="44610" y="52920"/>
                </a:lnTo>
                <a:lnTo>
                  <a:pt x="44410" y="52980"/>
                </a:lnTo>
                <a:lnTo>
                  <a:pt x="44230" y="52980"/>
                </a:lnTo>
                <a:lnTo>
                  <a:pt x="43860" y="52890"/>
                </a:lnTo>
                <a:lnTo>
                  <a:pt x="43390" y="52920"/>
                </a:lnTo>
                <a:lnTo>
                  <a:pt x="43120" y="53020"/>
                </a:lnTo>
                <a:lnTo>
                  <a:pt x="42930" y="53030"/>
                </a:lnTo>
                <a:lnTo>
                  <a:pt x="42780" y="53020"/>
                </a:lnTo>
                <a:lnTo>
                  <a:pt x="42700" y="53110"/>
                </a:lnTo>
                <a:lnTo>
                  <a:pt x="42180" y="53800"/>
                </a:lnTo>
                <a:lnTo>
                  <a:pt x="42110" y="53930"/>
                </a:lnTo>
                <a:lnTo>
                  <a:pt x="42080" y="54090"/>
                </a:lnTo>
                <a:lnTo>
                  <a:pt x="42080" y="54240"/>
                </a:lnTo>
                <a:lnTo>
                  <a:pt x="42130" y="54380"/>
                </a:lnTo>
                <a:lnTo>
                  <a:pt x="42410" y="54920"/>
                </a:lnTo>
                <a:lnTo>
                  <a:pt x="42500" y="55030"/>
                </a:lnTo>
                <a:lnTo>
                  <a:pt x="42620" y="55100"/>
                </a:lnTo>
                <a:lnTo>
                  <a:pt x="42740" y="55160"/>
                </a:lnTo>
                <a:lnTo>
                  <a:pt x="42820" y="55280"/>
                </a:lnTo>
                <a:lnTo>
                  <a:pt x="42920" y="55570"/>
                </a:lnTo>
                <a:lnTo>
                  <a:pt x="42950" y="55720"/>
                </a:lnTo>
                <a:lnTo>
                  <a:pt x="42950" y="55870"/>
                </a:lnTo>
                <a:lnTo>
                  <a:pt x="42890" y="56190"/>
                </a:lnTo>
                <a:lnTo>
                  <a:pt x="42780" y="56360"/>
                </a:lnTo>
                <a:lnTo>
                  <a:pt x="42670" y="56360"/>
                </a:lnTo>
                <a:lnTo>
                  <a:pt x="42370" y="56300"/>
                </a:lnTo>
                <a:lnTo>
                  <a:pt x="42210" y="56280"/>
                </a:lnTo>
                <a:lnTo>
                  <a:pt x="42060" y="56230"/>
                </a:lnTo>
                <a:lnTo>
                  <a:pt x="41940" y="56150"/>
                </a:lnTo>
                <a:lnTo>
                  <a:pt x="41830" y="56050"/>
                </a:lnTo>
                <a:lnTo>
                  <a:pt x="41650" y="55820"/>
                </a:lnTo>
                <a:lnTo>
                  <a:pt x="41580" y="55690"/>
                </a:lnTo>
                <a:lnTo>
                  <a:pt x="41420" y="55240"/>
                </a:lnTo>
                <a:lnTo>
                  <a:pt x="41330" y="55120"/>
                </a:lnTo>
                <a:lnTo>
                  <a:pt x="41210" y="55030"/>
                </a:lnTo>
                <a:lnTo>
                  <a:pt x="39770" y="54470"/>
                </a:lnTo>
                <a:lnTo>
                  <a:pt x="37990" y="53460"/>
                </a:lnTo>
                <a:lnTo>
                  <a:pt x="37780" y="53380"/>
                </a:lnTo>
                <a:lnTo>
                  <a:pt x="37200" y="53300"/>
                </a:lnTo>
                <a:lnTo>
                  <a:pt x="36770" y="53290"/>
                </a:lnTo>
                <a:lnTo>
                  <a:pt x="36520" y="53330"/>
                </a:lnTo>
                <a:lnTo>
                  <a:pt x="36320" y="53380"/>
                </a:lnTo>
                <a:lnTo>
                  <a:pt x="35480" y="53740"/>
                </a:lnTo>
                <a:lnTo>
                  <a:pt x="35240" y="53780"/>
                </a:lnTo>
                <a:lnTo>
                  <a:pt x="35050" y="53750"/>
                </a:lnTo>
                <a:lnTo>
                  <a:pt x="34930" y="53680"/>
                </a:lnTo>
                <a:lnTo>
                  <a:pt x="34790" y="53620"/>
                </a:lnTo>
                <a:lnTo>
                  <a:pt x="34560" y="53580"/>
                </a:lnTo>
                <a:lnTo>
                  <a:pt x="33730" y="53600"/>
                </a:lnTo>
                <a:lnTo>
                  <a:pt x="33450" y="53650"/>
                </a:lnTo>
                <a:lnTo>
                  <a:pt x="33250" y="53730"/>
                </a:lnTo>
                <a:lnTo>
                  <a:pt x="33040" y="53940"/>
                </a:lnTo>
                <a:lnTo>
                  <a:pt x="32860" y="54070"/>
                </a:lnTo>
                <a:lnTo>
                  <a:pt x="32600" y="54250"/>
                </a:lnTo>
                <a:lnTo>
                  <a:pt x="31710" y="54630"/>
                </a:lnTo>
                <a:lnTo>
                  <a:pt x="31580" y="54710"/>
                </a:lnTo>
                <a:lnTo>
                  <a:pt x="31480" y="54810"/>
                </a:lnTo>
                <a:lnTo>
                  <a:pt x="31390" y="54920"/>
                </a:lnTo>
                <a:lnTo>
                  <a:pt x="31200" y="55340"/>
                </a:lnTo>
                <a:lnTo>
                  <a:pt x="31110" y="55510"/>
                </a:lnTo>
                <a:lnTo>
                  <a:pt x="30960" y="55650"/>
                </a:lnTo>
                <a:lnTo>
                  <a:pt x="30680" y="55790"/>
                </a:lnTo>
                <a:lnTo>
                  <a:pt x="30520" y="55770"/>
                </a:lnTo>
                <a:lnTo>
                  <a:pt x="30410" y="55680"/>
                </a:lnTo>
                <a:lnTo>
                  <a:pt x="30350" y="55540"/>
                </a:lnTo>
                <a:lnTo>
                  <a:pt x="30270" y="55410"/>
                </a:lnTo>
                <a:lnTo>
                  <a:pt x="30150" y="55320"/>
                </a:lnTo>
                <a:lnTo>
                  <a:pt x="30020" y="55250"/>
                </a:lnTo>
                <a:lnTo>
                  <a:pt x="27790" y="55130"/>
                </a:lnTo>
                <a:lnTo>
                  <a:pt x="27590" y="55070"/>
                </a:lnTo>
                <a:lnTo>
                  <a:pt x="27490" y="54970"/>
                </a:lnTo>
                <a:lnTo>
                  <a:pt x="27410" y="54850"/>
                </a:lnTo>
                <a:lnTo>
                  <a:pt x="27360" y="54700"/>
                </a:lnTo>
                <a:lnTo>
                  <a:pt x="27330" y="54530"/>
                </a:lnTo>
                <a:lnTo>
                  <a:pt x="27310" y="54180"/>
                </a:lnTo>
                <a:lnTo>
                  <a:pt x="27290" y="54020"/>
                </a:lnTo>
                <a:lnTo>
                  <a:pt x="27190" y="53910"/>
                </a:lnTo>
                <a:lnTo>
                  <a:pt x="27070" y="53830"/>
                </a:lnTo>
                <a:lnTo>
                  <a:pt x="26790" y="53710"/>
                </a:lnTo>
                <a:lnTo>
                  <a:pt x="26280" y="53640"/>
                </a:lnTo>
                <a:lnTo>
                  <a:pt x="25740" y="53650"/>
                </a:lnTo>
                <a:lnTo>
                  <a:pt x="25480" y="53580"/>
                </a:lnTo>
                <a:lnTo>
                  <a:pt x="25330" y="53460"/>
                </a:lnTo>
                <a:lnTo>
                  <a:pt x="25260" y="53330"/>
                </a:lnTo>
                <a:lnTo>
                  <a:pt x="25170" y="53210"/>
                </a:lnTo>
                <a:lnTo>
                  <a:pt x="25060" y="53130"/>
                </a:lnTo>
                <a:lnTo>
                  <a:pt x="24910" y="53070"/>
                </a:lnTo>
                <a:lnTo>
                  <a:pt x="24740" y="53040"/>
                </a:lnTo>
                <a:lnTo>
                  <a:pt x="23780" y="53060"/>
                </a:lnTo>
                <a:lnTo>
                  <a:pt x="23960" y="52780"/>
                </a:lnTo>
                <a:lnTo>
                  <a:pt x="24330" y="52490"/>
                </a:lnTo>
                <a:lnTo>
                  <a:pt x="24810" y="52490"/>
                </a:lnTo>
                <a:lnTo>
                  <a:pt x="25180" y="52490"/>
                </a:lnTo>
                <a:lnTo>
                  <a:pt x="25370" y="52300"/>
                </a:lnTo>
                <a:lnTo>
                  <a:pt x="25650" y="51630"/>
                </a:lnTo>
                <a:lnTo>
                  <a:pt x="25750" y="51160"/>
                </a:lnTo>
                <a:lnTo>
                  <a:pt x="26030" y="50770"/>
                </a:lnTo>
                <a:lnTo>
                  <a:pt x="26130" y="50490"/>
                </a:lnTo>
                <a:lnTo>
                  <a:pt x="26130" y="49630"/>
                </a:lnTo>
                <a:lnTo>
                  <a:pt x="26130" y="49060"/>
                </a:lnTo>
                <a:lnTo>
                  <a:pt x="26320" y="49150"/>
                </a:lnTo>
                <a:lnTo>
                  <a:pt x="26600" y="49150"/>
                </a:lnTo>
                <a:lnTo>
                  <a:pt x="26880" y="49340"/>
                </a:lnTo>
                <a:lnTo>
                  <a:pt x="26980" y="49440"/>
                </a:lnTo>
                <a:lnTo>
                  <a:pt x="27170" y="49820"/>
                </a:lnTo>
                <a:lnTo>
                  <a:pt x="27450" y="50300"/>
                </a:lnTo>
                <a:lnTo>
                  <a:pt x="27540" y="50390"/>
                </a:lnTo>
                <a:lnTo>
                  <a:pt x="27640" y="50490"/>
                </a:lnTo>
                <a:lnTo>
                  <a:pt x="27830" y="50580"/>
                </a:lnTo>
                <a:lnTo>
                  <a:pt x="28110" y="50580"/>
                </a:lnTo>
                <a:lnTo>
                  <a:pt x="28200" y="50390"/>
                </a:lnTo>
                <a:lnTo>
                  <a:pt x="28300" y="49920"/>
                </a:lnTo>
                <a:lnTo>
                  <a:pt x="28680" y="49920"/>
                </a:lnTo>
                <a:lnTo>
                  <a:pt x="29150" y="49720"/>
                </a:lnTo>
                <a:lnTo>
                  <a:pt x="29430" y="49720"/>
                </a:lnTo>
                <a:lnTo>
                  <a:pt x="30090" y="49530"/>
                </a:lnTo>
                <a:lnTo>
                  <a:pt x="30380" y="49340"/>
                </a:lnTo>
                <a:lnTo>
                  <a:pt x="30660" y="49150"/>
                </a:lnTo>
                <a:lnTo>
                  <a:pt x="30850" y="49150"/>
                </a:lnTo>
                <a:lnTo>
                  <a:pt x="31410" y="49060"/>
                </a:lnTo>
                <a:lnTo>
                  <a:pt x="31600" y="48960"/>
                </a:lnTo>
                <a:lnTo>
                  <a:pt x="31980" y="48770"/>
                </a:lnTo>
                <a:lnTo>
                  <a:pt x="33020" y="48390"/>
                </a:lnTo>
                <a:lnTo>
                  <a:pt x="33300" y="48010"/>
                </a:lnTo>
                <a:lnTo>
                  <a:pt x="33680" y="48010"/>
                </a:lnTo>
                <a:lnTo>
                  <a:pt x="34440" y="48010"/>
                </a:lnTo>
                <a:lnTo>
                  <a:pt x="34620" y="47820"/>
                </a:lnTo>
                <a:lnTo>
                  <a:pt x="35000" y="47240"/>
                </a:lnTo>
                <a:lnTo>
                  <a:pt x="35190" y="46960"/>
                </a:lnTo>
                <a:lnTo>
                  <a:pt x="35660" y="46670"/>
                </a:lnTo>
                <a:lnTo>
                  <a:pt x="35380" y="46380"/>
                </a:lnTo>
                <a:lnTo>
                  <a:pt x="34910" y="46290"/>
                </a:lnTo>
                <a:lnTo>
                  <a:pt x="34440" y="45710"/>
                </a:lnTo>
                <a:lnTo>
                  <a:pt x="34440" y="45520"/>
                </a:lnTo>
                <a:lnTo>
                  <a:pt x="34440" y="45240"/>
                </a:lnTo>
                <a:lnTo>
                  <a:pt x="34340" y="44660"/>
                </a:lnTo>
                <a:lnTo>
                  <a:pt x="33960" y="44950"/>
                </a:lnTo>
                <a:lnTo>
                  <a:pt x="33210" y="44660"/>
                </a:lnTo>
                <a:lnTo>
                  <a:pt x="33110" y="44380"/>
                </a:lnTo>
                <a:lnTo>
                  <a:pt x="32360" y="44280"/>
                </a:lnTo>
                <a:lnTo>
                  <a:pt x="32360" y="44190"/>
                </a:lnTo>
                <a:lnTo>
                  <a:pt x="32360" y="43900"/>
                </a:lnTo>
                <a:lnTo>
                  <a:pt x="32360" y="43610"/>
                </a:lnTo>
                <a:lnTo>
                  <a:pt x="32550" y="43520"/>
                </a:lnTo>
                <a:lnTo>
                  <a:pt x="32550" y="43140"/>
                </a:lnTo>
                <a:lnTo>
                  <a:pt x="32830" y="42850"/>
                </a:lnTo>
                <a:lnTo>
                  <a:pt x="33020" y="43140"/>
                </a:lnTo>
                <a:lnTo>
                  <a:pt x="33490" y="43140"/>
                </a:lnTo>
                <a:lnTo>
                  <a:pt x="33770" y="43140"/>
                </a:lnTo>
                <a:lnTo>
                  <a:pt x="34060" y="43140"/>
                </a:lnTo>
                <a:lnTo>
                  <a:pt x="34530" y="42750"/>
                </a:lnTo>
                <a:lnTo>
                  <a:pt x="34620" y="42280"/>
                </a:lnTo>
                <a:lnTo>
                  <a:pt x="34060" y="42090"/>
                </a:lnTo>
                <a:lnTo>
                  <a:pt x="33400" y="41700"/>
                </a:lnTo>
                <a:lnTo>
                  <a:pt x="33300" y="40840"/>
                </a:lnTo>
                <a:lnTo>
                  <a:pt x="33300" y="40460"/>
                </a:lnTo>
                <a:lnTo>
                  <a:pt x="33300" y="40170"/>
                </a:lnTo>
                <a:lnTo>
                  <a:pt x="33590" y="40170"/>
                </a:lnTo>
                <a:lnTo>
                  <a:pt x="33870" y="40270"/>
                </a:lnTo>
                <a:lnTo>
                  <a:pt x="34250" y="40270"/>
                </a:lnTo>
                <a:lnTo>
                  <a:pt x="34530" y="39790"/>
                </a:lnTo>
                <a:lnTo>
                  <a:pt x="34620" y="39220"/>
                </a:lnTo>
                <a:lnTo>
                  <a:pt x="34620" y="38840"/>
                </a:lnTo>
                <a:lnTo>
                  <a:pt x="34340" y="38260"/>
                </a:lnTo>
                <a:lnTo>
                  <a:pt x="34250" y="38260"/>
                </a:lnTo>
                <a:lnTo>
                  <a:pt x="33960" y="37790"/>
                </a:lnTo>
                <a:lnTo>
                  <a:pt x="33680" y="37210"/>
                </a:lnTo>
                <a:lnTo>
                  <a:pt x="33770" y="37020"/>
                </a:lnTo>
                <a:lnTo>
                  <a:pt x="33870" y="36740"/>
                </a:lnTo>
                <a:lnTo>
                  <a:pt x="34150" y="36740"/>
                </a:lnTo>
                <a:lnTo>
                  <a:pt x="34250" y="37400"/>
                </a:lnTo>
                <a:lnTo>
                  <a:pt x="35000" y="37120"/>
                </a:lnTo>
                <a:lnTo>
                  <a:pt x="35100" y="37120"/>
                </a:lnTo>
                <a:lnTo>
                  <a:pt x="35760" y="36930"/>
                </a:lnTo>
                <a:lnTo>
                  <a:pt x="35760" y="36830"/>
                </a:lnTo>
                <a:lnTo>
                  <a:pt x="35950" y="36830"/>
                </a:lnTo>
                <a:lnTo>
                  <a:pt x="36130" y="35590"/>
                </a:lnTo>
                <a:lnTo>
                  <a:pt x="36130" y="35400"/>
                </a:lnTo>
                <a:lnTo>
                  <a:pt x="36230" y="35400"/>
                </a:lnTo>
                <a:lnTo>
                  <a:pt x="36230" y="35110"/>
                </a:lnTo>
                <a:lnTo>
                  <a:pt x="36130" y="35010"/>
                </a:lnTo>
                <a:lnTo>
                  <a:pt x="35660" y="34920"/>
                </a:lnTo>
                <a:lnTo>
                  <a:pt x="34720" y="34920"/>
                </a:lnTo>
                <a:lnTo>
                  <a:pt x="34150" y="34440"/>
                </a:lnTo>
                <a:lnTo>
                  <a:pt x="33590" y="33100"/>
                </a:lnTo>
                <a:lnTo>
                  <a:pt x="33490" y="32620"/>
                </a:lnTo>
                <a:lnTo>
                  <a:pt x="33210" y="32240"/>
                </a:lnTo>
                <a:lnTo>
                  <a:pt x="33020" y="32240"/>
                </a:lnTo>
                <a:lnTo>
                  <a:pt x="32830" y="32150"/>
                </a:lnTo>
                <a:lnTo>
                  <a:pt x="32640" y="32050"/>
                </a:lnTo>
                <a:lnTo>
                  <a:pt x="32640" y="31960"/>
                </a:lnTo>
                <a:lnTo>
                  <a:pt x="32920" y="31960"/>
                </a:lnTo>
                <a:lnTo>
                  <a:pt x="33210" y="31960"/>
                </a:lnTo>
                <a:lnTo>
                  <a:pt x="33400" y="31960"/>
                </a:lnTo>
                <a:lnTo>
                  <a:pt x="33590" y="31960"/>
                </a:lnTo>
                <a:lnTo>
                  <a:pt x="33770" y="31760"/>
                </a:lnTo>
                <a:lnTo>
                  <a:pt x="33960" y="31570"/>
                </a:lnTo>
                <a:lnTo>
                  <a:pt x="33960" y="31380"/>
                </a:lnTo>
                <a:lnTo>
                  <a:pt x="34340" y="31380"/>
                </a:lnTo>
                <a:lnTo>
                  <a:pt x="34620" y="31380"/>
                </a:lnTo>
                <a:lnTo>
                  <a:pt x="34720" y="31570"/>
                </a:lnTo>
                <a:lnTo>
                  <a:pt x="35000" y="31380"/>
                </a:lnTo>
                <a:lnTo>
                  <a:pt x="35290" y="31380"/>
                </a:lnTo>
                <a:lnTo>
                  <a:pt x="35760" y="31380"/>
                </a:lnTo>
                <a:lnTo>
                  <a:pt x="36320" y="30900"/>
                </a:lnTo>
                <a:lnTo>
                  <a:pt x="36700" y="30620"/>
                </a:lnTo>
                <a:lnTo>
                  <a:pt x="36800" y="30520"/>
                </a:lnTo>
                <a:lnTo>
                  <a:pt x="37080" y="30430"/>
                </a:lnTo>
                <a:lnTo>
                  <a:pt x="37170" y="30230"/>
                </a:lnTo>
                <a:lnTo>
                  <a:pt x="37360" y="29760"/>
                </a:lnTo>
                <a:lnTo>
                  <a:pt x="37460" y="29660"/>
                </a:lnTo>
                <a:lnTo>
                  <a:pt x="37460" y="29560"/>
                </a:lnTo>
                <a:lnTo>
                  <a:pt x="37650" y="29280"/>
                </a:lnTo>
                <a:lnTo>
                  <a:pt x="37830" y="29090"/>
                </a:lnTo>
                <a:lnTo>
                  <a:pt x="38310" y="28700"/>
                </a:lnTo>
                <a:lnTo>
                  <a:pt x="38310" y="28610"/>
                </a:lnTo>
                <a:lnTo>
                  <a:pt x="38500" y="28510"/>
                </a:lnTo>
                <a:lnTo>
                  <a:pt x="38500" y="28130"/>
                </a:lnTo>
                <a:lnTo>
                  <a:pt x="38780" y="27840"/>
                </a:lnTo>
                <a:lnTo>
                  <a:pt x="38970" y="27650"/>
                </a:lnTo>
                <a:lnTo>
                  <a:pt x="38970" y="27460"/>
                </a:lnTo>
                <a:lnTo>
                  <a:pt x="39530" y="26890"/>
                </a:lnTo>
                <a:lnTo>
                  <a:pt x="38870" y="26500"/>
                </a:lnTo>
                <a:lnTo>
                  <a:pt x="38210" y="26410"/>
                </a:lnTo>
                <a:lnTo>
                  <a:pt x="37830" y="26220"/>
                </a:lnTo>
                <a:lnTo>
                  <a:pt x="37170" y="26220"/>
                </a:lnTo>
                <a:lnTo>
                  <a:pt x="36890" y="26120"/>
                </a:lnTo>
                <a:lnTo>
                  <a:pt x="36510" y="25550"/>
                </a:lnTo>
                <a:lnTo>
                  <a:pt x="36420" y="25260"/>
                </a:lnTo>
                <a:lnTo>
                  <a:pt x="36610" y="24880"/>
                </a:lnTo>
                <a:lnTo>
                  <a:pt x="36800" y="24590"/>
                </a:lnTo>
                <a:lnTo>
                  <a:pt x="36800" y="24500"/>
                </a:lnTo>
                <a:lnTo>
                  <a:pt x="36510" y="24110"/>
                </a:lnTo>
                <a:lnTo>
                  <a:pt x="36130" y="23920"/>
                </a:lnTo>
                <a:lnTo>
                  <a:pt x="36700" y="23730"/>
                </a:lnTo>
                <a:lnTo>
                  <a:pt x="36890" y="23540"/>
                </a:lnTo>
                <a:lnTo>
                  <a:pt x="36980" y="23440"/>
                </a:lnTo>
                <a:lnTo>
                  <a:pt x="37170" y="23250"/>
                </a:lnTo>
                <a:lnTo>
                  <a:pt x="37360" y="22960"/>
                </a:lnTo>
                <a:lnTo>
                  <a:pt x="37650" y="22960"/>
                </a:lnTo>
                <a:lnTo>
                  <a:pt x="37740" y="23160"/>
                </a:lnTo>
                <a:lnTo>
                  <a:pt x="37830" y="23540"/>
                </a:lnTo>
                <a:lnTo>
                  <a:pt x="38020" y="23730"/>
                </a:lnTo>
                <a:lnTo>
                  <a:pt x="38210" y="23830"/>
                </a:lnTo>
                <a:lnTo>
                  <a:pt x="38780" y="23830"/>
                </a:lnTo>
                <a:lnTo>
                  <a:pt x="39250" y="23830"/>
                </a:lnTo>
                <a:lnTo>
                  <a:pt x="39440" y="23830"/>
                </a:lnTo>
                <a:lnTo>
                  <a:pt x="39530" y="23830"/>
                </a:lnTo>
                <a:lnTo>
                  <a:pt x="39720" y="23830"/>
                </a:lnTo>
                <a:lnTo>
                  <a:pt x="40010" y="23730"/>
                </a:lnTo>
                <a:lnTo>
                  <a:pt x="40670" y="23540"/>
                </a:lnTo>
                <a:lnTo>
                  <a:pt x="40860" y="23540"/>
                </a:lnTo>
                <a:lnTo>
                  <a:pt x="40950" y="23350"/>
                </a:lnTo>
                <a:lnTo>
                  <a:pt x="40950" y="22960"/>
                </a:lnTo>
                <a:lnTo>
                  <a:pt x="40950" y="22870"/>
                </a:lnTo>
                <a:lnTo>
                  <a:pt x="41420" y="22870"/>
                </a:lnTo>
                <a:lnTo>
                  <a:pt x="41520" y="22870"/>
                </a:lnTo>
                <a:lnTo>
                  <a:pt x="41990" y="22960"/>
                </a:lnTo>
                <a:lnTo>
                  <a:pt x="42180" y="22960"/>
                </a:lnTo>
                <a:lnTo>
                  <a:pt x="42370" y="22960"/>
                </a:lnTo>
                <a:lnTo>
                  <a:pt x="42740" y="22960"/>
                </a:lnTo>
                <a:lnTo>
                  <a:pt x="43030" y="22960"/>
                </a:lnTo>
                <a:lnTo>
                  <a:pt x="43220" y="22960"/>
                </a:lnTo>
                <a:lnTo>
                  <a:pt x="43970" y="22870"/>
                </a:lnTo>
                <a:lnTo>
                  <a:pt x="44250" y="22490"/>
                </a:lnTo>
                <a:lnTo>
                  <a:pt x="44160" y="21910"/>
                </a:lnTo>
                <a:lnTo>
                  <a:pt x="44160" y="21530"/>
                </a:lnTo>
                <a:lnTo>
                  <a:pt x="44250" y="20860"/>
                </a:lnTo>
                <a:lnTo>
                  <a:pt x="44540" y="20280"/>
                </a:lnTo>
                <a:lnTo>
                  <a:pt x="44730" y="20190"/>
                </a:lnTo>
                <a:lnTo>
                  <a:pt x="44730" y="19900"/>
                </a:lnTo>
                <a:lnTo>
                  <a:pt x="44820" y="19810"/>
                </a:lnTo>
                <a:lnTo>
                  <a:pt x="44820" y="19520"/>
                </a:lnTo>
                <a:lnTo>
                  <a:pt x="44440" y="19040"/>
                </a:lnTo>
                <a:lnTo>
                  <a:pt x="44350" y="18940"/>
                </a:lnTo>
                <a:lnTo>
                  <a:pt x="43970" y="18180"/>
                </a:lnTo>
                <a:lnTo>
                  <a:pt x="43220" y="18180"/>
                </a:lnTo>
                <a:lnTo>
                  <a:pt x="42930" y="18180"/>
                </a:lnTo>
                <a:lnTo>
                  <a:pt x="42840" y="18180"/>
                </a:lnTo>
                <a:lnTo>
                  <a:pt x="42560" y="17800"/>
                </a:lnTo>
                <a:lnTo>
                  <a:pt x="42080" y="17510"/>
                </a:lnTo>
                <a:lnTo>
                  <a:pt x="41990" y="17320"/>
                </a:lnTo>
                <a:lnTo>
                  <a:pt x="41890" y="16930"/>
                </a:lnTo>
                <a:lnTo>
                  <a:pt x="41610" y="16930"/>
                </a:lnTo>
                <a:lnTo>
                  <a:pt x="41230" y="16930"/>
                </a:lnTo>
                <a:lnTo>
                  <a:pt x="40670" y="16840"/>
                </a:lnTo>
                <a:lnTo>
                  <a:pt x="40100" y="16650"/>
                </a:lnTo>
                <a:lnTo>
                  <a:pt x="40380" y="16450"/>
                </a:lnTo>
                <a:lnTo>
                  <a:pt x="40570" y="16170"/>
                </a:lnTo>
                <a:lnTo>
                  <a:pt x="40760" y="16070"/>
                </a:lnTo>
                <a:lnTo>
                  <a:pt x="41040" y="15590"/>
                </a:lnTo>
                <a:lnTo>
                  <a:pt x="41140" y="15110"/>
                </a:lnTo>
                <a:lnTo>
                  <a:pt x="41520" y="14830"/>
                </a:lnTo>
                <a:lnTo>
                  <a:pt x="41800" y="14730"/>
                </a:lnTo>
                <a:lnTo>
                  <a:pt x="42270" y="14540"/>
                </a:lnTo>
                <a:lnTo>
                  <a:pt x="42650" y="14250"/>
                </a:lnTo>
                <a:lnTo>
                  <a:pt x="42840" y="14160"/>
                </a:lnTo>
                <a:lnTo>
                  <a:pt x="43310" y="14540"/>
                </a:lnTo>
                <a:lnTo>
                  <a:pt x="43500" y="14160"/>
                </a:lnTo>
                <a:lnTo>
                  <a:pt x="43880" y="14060"/>
                </a:lnTo>
                <a:lnTo>
                  <a:pt x="43970" y="13870"/>
                </a:lnTo>
                <a:lnTo>
                  <a:pt x="44350" y="13960"/>
                </a:lnTo>
                <a:lnTo>
                  <a:pt x="44540" y="13770"/>
                </a:lnTo>
                <a:lnTo>
                  <a:pt x="44630" y="13680"/>
                </a:lnTo>
                <a:lnTo>
                  <a:pt x="45200" y="13580"/>
                </a:lnTo>
                <a:lnTo>
                  <a:pt x="45670" y="13490"/>
                </a:lnTo>
                <a:lnTo>
                  <a:pt x="45860" y="13290"/>
                </a:lnTo>
                <a:lnTo>
                  <a:pt x="46240" y="13290"/>
                </a:lnTo>
                <a:lnTo>
                  <a:pt x="46330" y="13290"/>
                </a:lnTo>
                <a:lnTo>
                  <a:pt x="46620" y="13290"/>
                </a:lnTo>
                <a:lnTo>
                  <a:pt x="47280" y="12910"/>
                </a:lnTo>
                <a:lnTo>
                  <a:pt x="47370" y="12910"/>
                </a:lnTo>
                <a:lnTo>
                  <a:pt x="47650" y="12720"/>
                </a:lnTo>
                <a:lnTo>
                  <a:pt x="47280" y="11670"/>
                </a:lnTo>
                <a:lnTo>
                  <a:pt x="47280" y="11280"/>
                </a:lnTo>
                <a:lnTo>
                  <a:pt x="47280" y="10710"/>
                </a:lnTo>
                <a:lnTo>
                  <a:pt x="46990" y="10130"/>
                </a:lnTo>
                <a:lnTo>
                  <a:pt x="46990" y="9560"/>
                </a:lnTo>
                <a:lnTo>
                  <a:pt x="47090" y="9080"/>
                </a:lnTo>
                <a:lnTo>
                  <a:pt x="47180" y="8410"/>
                </a:lnTo>
                <a:lnTo>
                  <a:pt x="46900" y="7930"/>
                </a:lnTo>
                <a:lnTo>
                  <a:pt x="46330" y="7740"/>
                </a:lnTo>
                <a:lnTo>
                  <a:pt x="46520" y="7450"/>
                </a:lnTo>
                <a:lnTo>
                  <a:pt x="47090" y="7070"/>
                </a:lnTo>
                <a:lnTo>
                  <a:pt x="47090" y="6590"/>
                </a:lnTo>
                <a:lnTo>
                  <a:pt x="47090" y="6200"/>
                </a:lnTo>
                <a:lnTo>
                  <a:pt x="46430" y="6040"/>
                </a:lnTo>
                <a:lnTo>
                  <a:pt x="46540" y="4650"/>
                </a:lnTo>
                <a:lnTo>
                  <a:pt x="55970" y="4600"/>
                </a:lnTo>
                <a:lnTo>
                  <a:pt x="58970" y="4580"/>
                </a:lnTo>
                <a:lnTo>
                  <a:pt x="60010" y="4570"/>
                </a:lnTo>
                <a:lnTo>
                  <a:pt x="65170" y="4550"/>
                </a:lnTo>
                <a:lnTo>
                  <a:pt x="65910" y="4620"/>
                </a:lnTo>
                <a:lnTo>
                  <a:pt x="66900" y="4920"/>
                </a:lnTo>
                <a:lnTo>
                  <a:pt x="67300" y="4960"/>
                </a:lnTo>
                <a:lnTo>
                  <a:pt x="67630" y="5240"/>
                </a:lnTo>
                <a:lnTo>
                  <a:pt x="67840" y="5900"/>
                </a:lnTo>
                <a:lnTo>
                  <a:pt x="68240" y="7850"/>
                </a:lnTo>
                <a:lnTo>
                  <a:pt x="68450" y="8200"/>
                </a:lnTo>
                <a:lnTo>
                  <a:pt x="70620" y="9580"/>
                </a:lnTo>
                <a:lnTo>
                  <a:pt x="71820" y="10740"/>
                </a:lnTo>
                <a:lnTo>
                  <a:pt x="72840" y="12060"/>
                </a:lnTo>
                <a:lnTo>
                  <a:pt x="73530" y="13390"/>
                </a:lnTo>
                <a:lnTo>
                  <a:pt x="73880" y="14400"/>
                </a:lnTo>
                <a:lnTo>
                  <a:pt x="74060" y="14680"/>
                </a:lnTo>
                <a:lnTo>
                  <a:pt x="74220" y="14780"/>
                </a:lnTo>
                <a:lnTo>
                  <a:pt x="74690" y="14960"/>
                </a:lnTo>
                <a:lnTo>
                  <a:pt x="74890" y="15110"/>
                </a:lnTo>
                <a:lnTo>
                  <a:pt x="75010" y="15340"/>
                </a:lnTo>
                <a:lnTo>
                  <a:pt x="75210" y="16120"/>
                </a:lnTo>
                <a:lnTo>
                  <a:pt x="75420" y="16410"/>
                </a:lnTo>
                <a:lnTo>
                  <a:pt x="76170" y="16930"/>
                </a:lnTo>
                <a:lnTo>
                  <a:pt x="76460" y="17230"/>
                </a:lnTo>
                <a:lnTo>
                  <a:pt x="76560" y="17470"/>
                </a:lnTo>
                <a:lnTo>
                  <a:pt x="76710" y="18280"/>
                </a:lnTo>
                <a:lnTo>
                  <a:pt x="76920" y="18560"/>
                </a:lnTo>
                <a:lnTo>
                  <a:pt x="77220" y="18700"/>
                </a:lnTo>
                <a:lnTo>
                  <a:pt x="77440" y="18890"/>
                </a:lnTo>
                <a:lnTo>
                  <a:pt x="77410" y="19320"/>
                </a:lnTo>
                <a:lnTo>
                  <a:pt x="77250" y="20050"/>
                </a:lnTo>
                <a:lnTo>
                  <a:pt x="77380" y="20580"/>
                </a:lnTo>
                <a:lnTo>
                  <a:pt x="77700" y="21020"/>
                </a:lnTo>
                <a:lnTo>
                  <a:pt x="78130" y="21510"/>
                </a:lnTo>
                <a:lnTo>
                  <a:pt x="78590" y="21800"/>
                </a:lnTo>
                <a:lnTo>
                  <a:pt x="78650" y="21970"/>
                </a:lnTo>
                <a:lnTo>
                  <a:pt x="78330" y="22190"/>
                </a:lnTo>
                <a:lnTo>
                  <a:pt x="78050" y="22450"/>
                </a:lnTo>
                <a:lnTo>
                  <a:pt x="78410" y="22570"/>
                </a:lnTo>
                <a:lnTo>
                  <a:pt x="78930" y="22590"/>
                </a:lnTo>
                <a:lnTo>
                  <a:pt x="79120" y="22560"/>
                </a:lnTo>
                <a:lnTo>
                  <a:pt x="79410" y="22590"/>
                </a:lnTo>
                <a:lnTo>
                  <a:pt x="79720" y="22590"/>
                </a:lnTo>
                <a:lnTo>
                  <a:pt x="79990" y="22650"/>
                </a:lnTo>
                <a:lnTo>
                  <a:pt x="80340" y="23180"/>
                </a:lnTo>
                <a:lnTo>
                  <a:pt x="80690" y="23490"/>
                </a:lnTo>
                <a:lnTo>
                  <a:pt x="81080" y="23750"/>
                </a:lnTo>
                <a:lnTo>
                  <a:pt x="81380" y="23890"/>
                </a:lnTo>
                <a:lnTo>
                  <a:pt x="82630" y="24990"/>
                </a:lnTo>
                <a:lnTo>
                  <a:pt x="82670" y="25360"/>
                </a:lnTo>
                <a:lnTo>
                  <a:pt x="82560" y="25680"/>
                </a:lnTo>
                <a:lnTo>
                  <a:pt x="82390" y="26010"/>
                </a:lnTo>
                <a:lnTo>
                  <a:pt x="82250" y="26380"/>
                </a:lnTo>
                <a:lnTo>
                  <a:pt x="82250" y="26640"/>
                </a:lnTo>
                <a:lnTo>
                  <a:pt x="82370" y="27140"/>
                </a:lnTo>
                <a:lnTo>
                  <a:pt x="82330" y="27410"/>
                </a:lnTo>
                <a:lnTo>
                  <a:pt x="82100" y="27760"/>
                </a:lnTo>
                <a:lnTo>
                  <a:pt x="81790" y="27950"/>
                </a:lnTo>
                <a:lnTo>
                  <a:pt x="81460" y="28100"/>
                </a:lnTo>
                <a:lnTo>
                  <a:pt x="81180" y="28300"/>
                </a:lnTo>
                <a:lnTo>
                  <a:pt x="80660" y="29220"/>
                </a:lnTo>
                <a:lnTo>
                  <a:pt x="80340" y="30500"/>
                </a:lnTo>
                <a:lnTo>
                  <a:pt x="80550" y="31580"/>
                </a:lnTo>
                <a:lnTo>
                  <a:pt x="81600" y="31900"/>
                </a:lnTo>
                <a:lnTo>
                  <a:pt x="82810" y="31850"/>
                </a:lnTo>
                <a:lnTo>
                  <a:pt x="83970" y="31980"/>
                </a:lnTo>
                <a:lnTo>
                  <a:pt x="84650" y="32170"/>
                </a:lnTo>
                <a:lnTo>
                  <a:pt x="85000" y="32460"/>
                </a:lnTo>
                <a:lnTo>
                  <a:pt x="85030" y="32650"/>
                </a:lnTo>
                <a:lnTo>
                  <a:pt x="85050" y="32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