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Takamaka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Seychelles • State Map | Fully Editable Vector Shape</a:t>
            </a:r>
          </a:p>
        </p:txBody>
      </p:sp>
      <p:sp>
        <p:nvSpPr>
          <p:cNvPr id="101" name="Takamaka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4390" y="91650"/>
                </a:moveTo>
                <a:lnTo>
                  <a:pt x="44420" y="91670"/>
                </a:lnTo>
                <a:lnTo>
                  <a:pt x="44420" y="91690"/>
                </a:lnTo>
                <a:lnTo>
                  <a:pt x="44440" y="91710"/>
                </a:lnTo>
                <a:lnTo>
                  <a:pt x="44460" y="91720"/>
                </a:lnTo>
                <a:lnTo>
                  <a:pt x="44480" y="91730"/>
                </a:lnTo>
                <a:lnTo>
                  <a:pt x="44500" y="91750"/>
                </a:lnTo>
                <a:lnTo>
                  <a:pt x="44510" y="91770"/>
                </a:lnTo>
                <a:lnTo>
                  <a:pt x="44540" y="91800"/>
                </a:lnTo>
                <a:lnTo>
                  <a:pt x="44570" y="91820"/>
                </a:lnTo>
                <a:lnTo>
                  <a:pt x="44580" y="91840"/>
                </a:lnTo>
                <a:lnTo>
                  <a:pt x="44600" y="91870"/>
                </a:lnTo>
                <a:lnTo>
                  <a:pt x="44610" y="91890"/>
                </a:lnTo>
                <a:lnTo>
                  <a:pt x="44640" y="91910"/>
                </a:lnTo>
                <a:lnTo>
                  <a:pt x="44670" y="91920"/>
                </a:lnTo>
                <a:lnTo>
                  <a:pt x="44680" y="91940"/>
                </a:lnTo>
                <a:lnTo>
                  <a:pt x="44700" y="91950"/>
                </a:lnTo>
                <a:lnTo>
                  <a:pt x="44710" y="91930"/>
                </a:lnTo>
                <a:lnTo>
                  <a:pt x="44730" y="91910"/>
                </a:lnTo>
                <a:lnTo>
                  <a:pt x="44740" y="91890"/>
                </a:lnTo>
                <a:lnTo>
                  <a:pt x="44760" y="91870"/>
                </a:lnTo>
                <a:lnTo>
                  <a:pt x="44790" y="91860"/>
                </a:lnTo>
                <a:lnTo>
                  <a:pt x="44810" y="91840"/>
                </a:lnTo>
                <a:lnTo>
                  <a:pt x="44830" y="91830"/>
                </a:lnTo>
                <a:lnTo>
                  <a:pt x="44850" y="91820"/>
                </a:lnTo>
                <a:lnTo>
                  <a:pt x="44860" y="91810"/>
                </a:lnTo>
                <a:lnTo>
                  <a:pt x="44880" y="91810"/>
                </a:lnTo>
                <a:lnTo>
                  <a:pt x="44910" y="91810"/>
                </a:lnTo>
                <a:lnTo>
                  <a:pt x="44930" y="91810"/>
                </a:lnTo>
                <a:lnTo>
                  <a:pt x="44940" y="91790"/>
                </a:lnTo>
                <a:lnTo>
                  <a:pt x="44960" y="91790"/>
                </a:lnTo>
                <a:lnTo>
                  <a:pt x="44970" y="91790"/>
                </a:lnTo>
                <a:lnTo>
                  <a:pt x="44980" y="91790"/>
                </a:lnTo>
                <a:lnTo>
                  <a:pt x="44990" y="91780"/>
                </a:lnTo>
                <a:lnTo>
                  <a:pt x="45000" y="91760"/>
                </a:lnTo>
                <a:lnTo>
                  <a:pt x="45010" y="91750"/>
                </a:lnTo>
                <a:lnTo>
                  <a:pt x="45010" y="91740"/>
                </a:lnTo>
                <a:lnTo>
                  <a:pt x="45020" y="91730"/>
                </a:lnTo>
                <a:lnTo>
                  <a:pt x="45030" y="91720"/>
                </a:lnTo>
                <a:lnTo>
                  <a:pt x="45040" y="91710"/>
                </a:lnTo>
                <a:lnTo>
                  <a:pt x="45050" y="91690"/>
                </a:lnTo>
                <a:lnTo>
                  <a:pt x="45060" y="91690"/>
                </a:lnTo>
                <a:lnTo>
                  <a:pt x="45070" y="91680"/>
                </a:lnTo>
                <a:lnTo>
                  <a:pt x="45080" y="91660"/>
                </a:lnTo>
                <a:lnTo>
                  <a:pt x="45100" y="91660"/>
                </a:lnTo>
                <a:lnTo>
                  <a:pt x="45140" y="91660"/>
                </a:lnTo>
                <a:lnTo>
                  <a:pt x="45170" y="91650"/>
                </a:lnTo>
                <a:lnTo>
                  <a:pt x="45200" y="91640"/>
                </a:lnTo>
                <a:lnTo>
                  <a:pt x="45210" y="91660"/>
                </a:lnTo>
                <a:lnTo>
                  <a:pt x="45240" y="91660"/>
                </a:lnTo>
                <a:lnTo>
                  <a:pt x="45240" y="91670"/>
                </a:lnTo>
                <a:lnTo>
                  <a:pt x="45240" y="91680"/>
                </a:lnTo>
                <a:lnTo>
                  <a:pt x="45240" y="91690"/>
                </a:lnTo>
                <a:lnTo>
                  <a:pt x="45240" y="91700"/>
                </a:lnTo>
                <a:lnTo>
                  <a:pt x="45240" y="91710"/>
                </a:lnTo>
                <a:lnTo>
                  <a:pt x="45240" y="91720"/>
                </a:lnTo>
                <a:lnTo>
                  <a:pt x="45240" y="91730"/>
                </a:lnTo>
                <a:lnTo>
                  <a:pt x="45240" y="91740"/>
                </a:lnTo>
                <a:lnTo>
                  <a:pt x="45250" y="91740"/>
                </a:lnTo>
                <a:lnTo>
                  <a:pt x="45250" y="91750"/>
                </a:lnTo>
                <a:lnTo>
                  <a:pt x="45250" y="91760"/>
                </a:lnTo>
                <a:lnTo>
                  <a:pt x="45250" y="91770"/>
                </a:lnTo>
                <a:lnTo>
                  <a:pt x="45260" y="91770"/>
                </a:lnTo>
                <a:lnTo>
                  <a:pt x="45260" y="91780"/>
                </a:lnTo>
                <a:lnTo>
                  <a:pt x="45260" y="91790"/>
                </a:lnTo>
                <a:lnTo>
                  <a:pt x="45270" y="91790"/>
                </a:lnTo>
                <a:lnTo>
                  <a:pt x="45280" y="91800"/>
                </a:lnTo>
                <a:lnTo>
                  <a:pt x="45290" y="91800"/>
                </a:lnTo>
                <a:lnTo>
                  <a:pt x="45290" y="91810"/>
                </a:lnTo>
                <a:lnTo>
                  <a:pt x="45300" y="91810"/>
                </a:lnTo>
                <a:lnTo>
                  <a:pt x="45300" y="91820"/>
                </a:lnTo>
                <a:lnTo>
                  <a:pt x="45310" y="91820"/>
                </a:lnTo>
                <a:lnTo>
                  <a:pt x="45310" y="91830"/>
                </a:lnTo>
                <a:lnTo>
                  <a:pt x="45320" y="91830"/>
                </a:lnTo>
                <a:lnTo>
                  <a:pt x="45320" y="91840"/>
                </a:lnTo>
                <a:lnTo>
                  <a:pt x="45330" y="91840"/>
                </a:lnTo>
                <a:lnTo>
                  <a:pt x="45330" y="91850"/>
                </a:lnTo>
                <a:lnTo>
                  <a:pt x="45340" y="91850"/>
                </a:lnTo>
                <a:lnTo>
                  <a:pt x="45350" y="91850"/>
                </a:lnTo>
                <a:lnTo>
                  <a:pt x="45350" y="91860"/>
                </a:lnTo>
                <a:lnTo>
                  <a:pt x="45360" y="91860"/>
                </a:lnTo>
                <a:lnTo>
                  <a:pt x="45360" y="91870"/>
                </a:lnTo>
                <a:lnTo>
                  <a:pt x="45370" y="91870"/>
                </a:lnTo>
                <a:lnTo>
                  <a:pt x="45370" y="91880"/>
                </a:lnTo>
                <a:lnTo>
                  <a:pt x="45380" y="91880"/>
                </a:lnTo>
                <a:lnTo>
                  <a:pt x="45390" y="91880"/>
                </a:lnTo>
                <a:lnTo>
                  <a:pt x="45390" y="91890"/>
                </a:lnTo>
                <a:lnTo>
                  <a:pt x="45400" y="91890"/>
                </a:lnTo>
                <a:lnTo>
                  <a:pt x="45400" y="91900"/>
                </a:lnTo>
                <a:lnTo>
                  <a:pt x="45400" y="91910"/>
                </a:lnTo>
                <a:lnTo>
                  <a:pt x="45410" y="91910"/>
                </a:lnTo>
                <a:lnTo>
                  <a:pt x="45410" y="91920"/>
                </a:lnTo>
                <a:lnTo>
                  <a:pt x="45400" y="91920"/>
                </a:lnTo>
                <a:lnTo>
                  <a:pt x="45400" y="91930"/>
                </a:lnTo>
                <a:lnTo>
                  <a:pt x="45400" y="91940"/>
                </a:lnTo>
                <a:lnTo>
                  <a:pt x="45410" y="91940"/>
                </a:lnTo>
                <a:lnTo>
                  <a:pt x="45410" y="91950"/>
                </a:lnTo>
                <a:lnTo>
                  <a:pt x="45420" y="91950"/>
                </a:lnTo>
                <a:lnTo>
                  <a:pt x="45420" y="91960"/>
                </a:lnTo>
                <a:lnTo>
                  <a:pt x="45430" y="91960"/>
                </a:lnTo>
                <a:lnTo>
                  <a:pt x="45430" y="91970"/>
                </a:lnTo>
                <a:lnTo>
                  <a:pt x="45440" y="91970"/>
                </a:lnTo>
                <a:lnTo>
                  <a:pt x="45440" y="91980"/>
                </a:lnTo>
                <a:lnTo>
                  <a:pt x="45440" y="91990"/>
                </a:lnTo>
                <a:lnTo>
                  <a:pt x="45450" y="91990"/>
                </a:lnTo>
                <a:lnTo>
                  <a:pt x="45450" y="92000"/>
                </a:lnTo>
                <a:lnTo>
                  <a:pt x="45460" y="92000"/>
                </a:lnTo>
                <a:lnTo>
                  <a:pt x="45460" y="92010"/>
                </a:lnTo>
                <a:lnTo>
                  <a:pt x="45470" y="92010"/>
                </a:lnTo>
                <a:lnTo>
                  <a:pt x="45470" y="92020"/>
                </a:lnTo>
                <a:lnTo>
                  <a:pt x="45470" y="92030"/>
                </a:lnTo>
                <a:lnTo>
                  <a:pt x="45480" y="92030"/>
                </a:lnTo>
                <a:lnTo>
                  <a:pt x="45480" y="92040"/>
                </a:lnTo>
                <a:lnTo>
                  <a:pt x="45480" y="92050"/>
                </a:lnTo>
                <a:lnTo>
                  <a:pt x="45480" y="92060"/>
                </a:lnTo>
                <a:lnTo>
                  <a:pt x="45480" y="92070"/>
                </a:lnTo>
                <a:lnTo>
                  <a:pt x="45490" y="92070"/>
                </a:lnTo>
                <a:lnTo>
                  <a:pt x="45490" y="92080"/>
                </a:lnTo>
                <a:lnTo>
                  <a:pt x="45490" y="92090"/>
                </a:lnTo>
                <a:lnTo>
                  <a:pt x="45500" y="92090"/>
                </a:lnTo>
                <a:lnTo>
                  <a:pt x="45500" y="92100"/>
                </a:lnTo>
                <a:lnTo>
                  <a:pt x="45500" y="92110"/>
                </a:lnTo>
                <a:lnTo>
                  <a:pt x="45490" y="92110"/>
                </a:lnTo>
                <a:lnTo>
                  <a:pt x="45500" y="92110"/>
                </a:lnTo>
                <a:lnTo>
                  <a:pt x="45490" y="92110"/>
                </a:lnTo>
                <a:lnTo>
                  <a:pt x="45490" y="92120"/>
                </a:lnTo>
                <a:lnTo>
                  <a:pt x="45480" y="92120"/>
                </a:lnTo>
                <a:lnTo>
                  <a:pt x="45480" y="92130"/>
                </a:lnTo>
                <a:lnTo>
                  <a:pt x="45490" y="92130"/>
                </a:lnTo>
                <a:lnTo>
                  <a:pt x="45490" y="92140"/>
                </a:lnTo>
                <a:lnTo>
                  <a:pt x="45500" y="92150"/>
                </a:lnTo>
                <a:lnTo>
                  <a:pt x="45490" y="92150"/>
                </a:lnTo>
                <a:lnTo>
                  <a:pt x="45490" y="92160"/>
                </a:lnTo>
                <a:lnTo>
                  <a:pt x="45500" y="92160"/>
                </a:lnTo>
                <a:lnTo>
                  <a:pt x="45500" y="92170"/>
                </a:lnTo>
                <a:lnTo>
                  <a:pt x="45500" y="92180"/>
                </a:lnTo>
                <a:lnTo>
                  <a:pt x="45500" y="92190"/>
                </a:lnTo>
                <a:lnTo>
                  <a:pt x="45500" y="92200"/>
                </a:lnTo>
                <a:lnTo>
                  <a:pt x="45510" y="92200"/>
                </a:lnTo>
                <a:lnTo>
                  <a:pt x="45510" y="92210"/>
                </a:lnTo>
                <a:lnTo>
                  <a:pt x="45510" y="92220"/>
                </a:lnTo>
                <a:lnTo>
                  <a:pt x="45510" y="92230"/>
                </a:lnTo>
                <a:lnTo>
                  <a:pt x="45510" y="92240"/>
                </a:lnTo>
                <a:lnTo>
                  <a:pt x="45510" y="92250"/>
                </a:lnTo>
                <a:lnTo>
                  <a:pt x="45510" y="92260"/>
                </a:lnTo>
                <a:lnTo>
                  <a:pt x="45510" y="92270"/>
                </a:lnTo>
                <a:lnTo>
                  <a:pt x="45520" y="92270"/>
                </a:lnTo>
                <a:lnTo>
                  <a:pt x="45520" y="92280"/>
                </a:lnTo>
                <a:lnTo>
                  <a:pt x="45520" y="92290"/>
                </a:lnTo>
                <a:lnTo>
                  <a:pt x="45530" y="92290"/>
                </a:lnTo>
                <a:lnTo>
                  <a:pt x="45530" y="92300"/>
                </a:lnTo>
                <a:lnTo>
                  <a:pt x="45520" y="92300"/>
                </a:lnTo>
                <a:lnTo>
                  <a:pt x="45530" y="92300"/>
                </a:lnTo>
                <a:lnTo>
                  <a:pt x="45530" y="92310"/>
                </a:lnTo>
                <a:lnTo>
                  <a:pt x="45540" y="92310"/>
                </a:lnTo>
                <a:lnTo>
                  <a:pt x="45540" y="92320"/>
                </a:lnTo>
                <a:lnTo>
                  <a:pt x="45550" y="92320"/>
                </a:lnTo>
                <a:lnTo>
                  <a:pt x="45550" y="92330"/>
                </a:lnTo>
                <a:lnTo>
                  <a:pt x="45560" y="92330"/>
                </a:lnTo>
                <a:lnTo>
                  <a:pt x="45570" y="92330"/>
                </a:lnTo>
                <a:lnTo>
                  <a:pt x="45560" y="92330"/>
                </a:lnTo>
                <a:lnTo>
                  <a:pt x="45560" y="92340"/>
                </a:lnTo>
                <a:lnTo>
                  <a:pt x="45570" y="92340"/>
                </a:lnTo>
                <a:lnTo>
                  <a:pt x="45570" y="92350"/>
                </a:lnTo>
                <a:lnTo>
                  <a:pt x="45580" y="92350"/>
                </a:lnTo>
                <a:lnTo>
                  <a:pt x="45580" y="92360"/>
                </a:lnTo>
                <a:lnTo>
                  <a:pt x="45590" y="92360"/>
                </a:lnTo>
                <a:lnTo>
                  <a:pt x="45590" y="92370"/>
                </a:lnTo>
                <a:lnTo>
                  <a:pt x="45600" y="92370"/>
                </a:lnTo>
                <a:lnTo>
                  <a:pt x="45600" y="92380"/>
                </a:lnTo>
                <a:lnTo>
                  <a:pt x="45610" y="92380"/>
                </a:lnTo>
                <a:lnTo>
                  <a:pt x="45610" y="92390"/>
                </a:lnTo>
                <a:lnTo>
                  <a:pt x="45620" y="92390"/>
                </a:lnTo>
                <a:lnTo>
                  <a:pt x="45620" y="92400"/>
                </a:lnTo>
                <a:lnTo>
                  <a:pt x="45630" y="92400"/>
                </a:lnTo>
                <a:lnTo>
                  <a:pt x="45630" y="92410"/>
                </a:lnTo>
                <a:lnTo>
                  <a:pt x="45640" y="92410"/>
                </a:lnTo>
                <a:lnTo>
                  <a:pt x="45640" y="92420"/>
                </a:lnTo>
                <a:lnTo>
                  <a:pt x="45650" y="92420"/>
                </a:lnTo>
                <a:lnTo>
                  <a:pt x="45650" y="92410"/>
                </a:lnTo>
                <a:lnTo>
                  <a:pt x="45650" y="92420"/>
                </a:lnTo>
                <a:lnTo>
                  <a:pt x="45660" y="92420"/>
                </a:lnTo>
                <a:lnTo>
                  <a:pt x="45660" y="92430"/>
                </a:lnTo>
                <a:lnTo>
                  <a:pt x="45660" y="92440"/>
                </a:lnTo>
                <a:lnTo>
                  <a:pt x="45660" y="92450"/>
                </a:lnTo>
                <a:lnTo>
                  <a:pt x="45670" y="92450"/>
                </a:lnTo>
                <a:lnTo>
                  <a:pt x="45670" y="92460"/>
                </a:lnTo>
                <a:lnTo>
                  <a:pt x="45670" y="92470"/>
                </a:lnTo>
                <a:lnTo>
                  <a:pt x="45680" y="92470"/>
                </a:lnTo>
                <a:lnTo>
                  <a:pt x="45680" y="92480"/>
                </a:lnTo>
                <a:lnTo>
                  <a:pt x="45680" y="92490"/>
                </a:lnTo>
                <a:lnTo>
                  <a:pt x="45690" y="92490"/>
                </a:lnTo>
                <a:lnTo>
                  <a:pt x="45690" y="92500"/>
                </a:lnTo>
                <a:lnTo>
                  <a:pt x="45690" y="92510"/>
                </a:lnTo>
                <a:lnTo>
                  <a:pt x="45690" y="92520"/>
                </a:lnTo>
                <a:lnTo>
                  <a:pt x="45690" y="92530"/>
                </a:lnTo>
                <a:lnTo>
                  <a:pt x="45700" y="92530"/>
                </a:lnTo>
                <a:lnTo>
                  <a:pt x="45700" y="92540"/>
                </a:lnTo>
                <a:lnTo>
                  <a:pt x="45700" y="92550"/>
                </a:lnTo>
                <a:lnTo>
                  <a:pt x="45700" y="92560"/>
                </a:lnTo>
                <a:lnTo>
                  <a:pt x="45700" y="92570"/>
                </a:lnTo>
                <a:lnTo>
                  <a:pt x="45710" y="92570"/>
                </a:lnTo>
                <a:lnTo>
                  <a:pt x="45720" y="92570"/>
                </a:lnTo>
                <a:lnTo>
                  <a:pt x="45720" y="92580"/>
                </a:lnTo>
                <a:lnTo>
                  <a:pt x="45710" y="92580"/>
                </a:lnTo>
                <a:lnTo>
                  <a:pt x="45700" y="92580"/>
                </a:lnTo>
                <a:lnTo>
                  <a:pt x="45710" y="92580"/>
                </a:lnTo>
                <a:lnTo>
                  <a:pt x="45710" y="92590"/>
                </a:lnTo>
                <a:lnTo>
                  <a:pt x="45700" y="92590"/>
                </a:lnTo>
                <a:lnTo>
                  <a:pt x="45700" y="92600"/>
                </a:lnTo>
                <a:lnTo>
                  <a:pt x="45710" y="92600"/>
                </a:lnTo>
                <a:lnTo>
                  <a:pt x="45710" y="92610"/>
                </a:lnTo>
                <a:lnTo>
                  <a:pt x="45700" y="92610"/>
                </a:lnTo>
                <a:lnTo>
                  <a:pt x="45700" y="92620"/>
                </a:lnTo>
                <a:lnTo>
                  <a:pt x="45690" y="92620"/>
                </a:lnTo>
                <a:lnTo>
                  <a:pt x="45690" y="92630"/>
                </a:lnTo>
                <a:lnTo>
                  <a:pt x="45680" y="92630"/>
                </a:lnTo>
                <a:lnTo>
                  <a:pt x="45680" y="92640"/>
                </a:lnTo>
                <a:lnTo>
                  <a:pt x="45670" y="92640"/>
                </a:lnTo>
                <a:lnTo>
                  <a:pt x="45670" y="92650"/>
                </a:lnTo>
                <a:lnTo>
                  <a:pt x="45670" y="92640"/>
                </a:lnTo>
                <a:lnTo>
                  <a:pt x="45660" y="92640"/>
                </a:lnTo>
                <a:lnTo>
                  <a:pt x="45650" y="92640"/>
                </a:lnTo>
                <a:lnTo>
                  <a:pt x="45650" y="92630"/>
                </a:lnTo>
                <a:lnTo>
                  <a:pt x="45650" y="92640"/>
                </a:lnTo>
                <a:lnTo>
                  <a:pt x="45650" y="92650"/>
                </a:lnTo>
                <a:lnTo>
                  <a:pt x="45640" y="92650"/>
                </a:lnTo>
                <a:lnTo>
                  <a:pt x="45640" y="92660"/>
                </a:lnTo>
                <a:lnTo>
                  <a:pt x="45640" y="92670"/>
                </a:lnTo>
                <a:lnTo>
                  <a:pt x="45640" y="92680"/>
                </a:lnTo>
                <a:lnTo>
                  <a:pt x="45640" y="92690"/>
                </a:lnTo>
                <a:lnTo>
                  <a:pt x="45650" y="92690"/>
                </a:lnTo>
                <a:lnTo>
                  <a:pt x="45650" y="92700"/>
                </a:lnTo>
                <a:lnTo>
                  <a:pt x="45640" y="92700"/>
                </a:lnTo>
                <a:lnTo>
                  <a:pt x="45650" y="92700"/>
                </a:lnTo>
                <a:lnTo>
                  <a:pt x="45650" y="92710"/>
                </a:lnTo>
                <a:lnTo>
                  <a:pt x="45640" y="92710"/>
                </a:lnTo>
                <a:lnTo>
                  <a:pt x="45640" y="92720"/>
                </a:lnTo>
                <a:lnTo>
                  <a:pt x="45640" y="92730"/>
                </a:lnTo>
                <a:lnTo>
                  <a:pt x="45640" y="92740"/>
                </a:lnTo>
                <a:lnTo>
                  <a:pt x="45640" y="92750"/>
                </a:lnTo>
                <a:lnTo>
                  <a:pt x="45630" y="92750"/>
                </a:lnTo>
                <a:lnTo>
                  <a:pt x="45630" y="92760"/>
                </a:lnTo>
                <a:lnTo>
                  <a:pt x="45630" y="92770"/>
                </a:lnTo>
                <a:lnTo>
                  <a:pt x="45630" y="92780"/>
                </a:lnTo>
                <a:lnTo>
                  <a:pt x="45630" y="92790"/>
                </a:lnTo>
                <a:lnTo>
                  <a:pt x="45630" y="92800"/>
                </a:lnTo>
                <a:lnTo>
                  <a:pt x="45630" y="92810"/>
                </a:lnTo>
                <a:lnTo>
                  <a:pt x="45630" y="92820"/>
                </a:lnTo>
                <a:lnTo>
                  <a:pt x="45620" y="92830"/>
                </a:lnTo>
                <a:lnTo>
                  <a:pt x="45620" y="92840"/>
                </a:lnTo>
                <a:lnTo>
                  <a:pt x="45620" y="92850"/>
                </a:lnTo>
                <a:lnTo>
                  <a:pt x="45620" y="92860"/>
                </a:lnTo>
                <a:lnTo>
                  <a:pt x="45620" y="92870"/>
                </a:lnTo>
                <a:lnTo>
                  <a:pt x="45620" y="92880"/>
                </a:lnTo>
                <a:lnTo>
                  <a:pt x="45620" y="92890"/>
                </a:lnTo>
                <a:lnTo>
                  <a:pt x="45630" y="92890"/>
                </a:lnTo>
                <a:lnTo>
                  <a:pt x="45630" y="92900"/>
                </a:lnTo>
                <a:lnTo>
                  <a:pt x="45630" y="92910"/>
                </a:lnTo>
                <a:lnTo>
                  <a:pt x="45630" y="92920"/>
                </a:lnTo>
                <a:lnTo>
                  <a:pt x="45630" y="92930"/>
                </a:lnTo>
                <a:lnTo>
                  <a:pt x="45630" y="92940"/>
                </a:lnTo>
                <a:lnTo>
                  <a:pt x="45630" y="92950"/>
                </a:lnTo>
                <a:lnTo>
                  <a:pt x="45630" y="92960"/>
                </a:lnTo>
                <a:lnTo>
                  <a:pt x="45630" y="92970"/>
                </a:lnTo>
                <a:lnTo>
                  <a:pt x="45620" y="92980"/>
                </a:lnTo>
                <a:lnTo>
                  <a:pt x="45620" y="92990"/>
                </a:lnTo>
                <a:lnTo>
                  <a:pt x="45620" y="93000"/>
                </a:lnTo>
                <a:lnTo>
                  <a:pt x="45620" y="93010"/>
                </a:lnTo>
                <a:lnTo>
                  <a:pt x="45630" y="93010"/>
                </a:lnTo>
                <a:lnTo>
                  <a:pt x="45640" y="93010"/>
                </a:lnTo>
                <a:lnTo>
                  <a:pt x="45650" y="93010"/>
                </a:lnTo>
                <a:lnTo>
                  <a:pt x="45650" y="93020"/>
                </a:lnTo>
                <a:lnTo>
                  <a:pt x="45660" y="93020"/>
                </a:lnTo>
                <a:lnTo>
                  <a:pt x="45670" y="93020"/>
                </a:lnTo>
                <a:lnTo>
                  <a:pt x="45670" y="93030"/>
                </a:lnTo>
                <a:lnTo>
                  <a:pt x="45680" y="93030"/>
                </a:lnTo>
                <a:lnTo>
                  <a:pt x="45680" y="93040"/>
                </a:lnTo>
                <a:lnTo>
                  <a:pt x="45670" y="93040"/>
                </a:lnTo>
                <a:lnTo>
                  <a:pt x="45670" y="93050"/>
                </a:lnTo>
                <a:lnTo>
                  <a:pt x="45660" y="93050"/>
                </a:lnTo>
                <a:lnTo>
                  <a:pt x="45650" y="93050"/>
                </a:lnTo>
                <a:lnTo>
                  <a:pt x="45640" y="93050"/>
                </a:lnTo>
                <a:lnTo>
                  <a:pt x="45640" y="93040"/>
                </a:lnTo>
                <a:lnTo>
                  <a:pt x="45630" y="93040"/>
                </a:lnTo>
                <a:lnTo>
                  <a:pt x="45630" y="93030"/>
                </a:lnTo>
                <a:lnTo>
                  <a:pt x="45620" y="93030"/>
                </a:lnTo>
                <a:lnTo>
                  <a:pt x="45620" y="93040"/>
                </a:lnTo>
                <a:lnTo>
                  <a:pt x="45620" y="93050"/>
                </a:lnTo>
                <a:lnTo>
                  <a:pt x="45610" y="93050"/>
                </a:lnTo>
                <a:lnTo>
                  <a:pt x="45610" y="93060"/>
                </a:lnTo>
                <a:lnTo>
                  <a:pt x="45610" y="93070"/>
                </a:lnTo>
                <a:lnTo>
                  <a:pt x="45610" y="93080"/>
                </a:lnTo>
                <a:lnTo>
                  <a:pt x="45610" y="93090"/>
                </a:lnTo>
                <a:lnTo>
                  <a:pt x="45600" y="93090"/>
                </a:lnTo>
                <a:lnTo>
                  <a:pt x="45600" y="93100"/>
                </a:lnTo>
                <a:lnTo>
                  <a:pt x="45600" y="93110"/>
                </a:lnTo>
                <a:lnTo>
                  <a:pt x="45600" y="93120"/>
                </a:lnTo>
                <a:lnTo>
                  <a:pt x="45600" y="93130"/>
                </a:lnTo>
                <a:lnTo>
                  <a:pt x="45600" y="93140"/>
                </a:lnTo>
                <a:lnTo>
                  <a:pt x="45590" y="93140"/>
                </a:lnTo>
                <a:lnTo>
                  <a:pt x="45590" y="93150"/>
                </a:lnTo>
                <a:lnTo>
                  <a:pt x="45590" y="93160"/>
                </a:lnTo>
                <a:lnTo>
                  <a:pt x="45590" y="93170"/>
                </a:lnTo>
                <a:lnTo>
                  <a:pt x="45590" y="93180"/>
                </a:lnTo>
                <a:lnTo>
                  <a:pt x="45590" y="93190"/>
                </a:lnTo>
                <a:lnTo>
                  <a:pt x="45590" y="93200"/>
                </a:lnTo>
                <a:lnTo>
                  <a:pt x="45590" y="93210"/>
                </a:lnTo>
                <a:lnTo>
                  <a:pt x="45590" y="93220"/>
                </a:lnTo>
                <a:lnTo>
                  <a:pt x="45580" y="93220"/>
                </a:lnTo>
                <a:lnTo>
                  <a:pt x="45580" y="93230"/>
                </a:lnTo>
                <a:lnTo>
                  <a:pt x="45580" y="93240"/>
                </a:lnTo>
                <a:lnTo>
                  <a:pt x="45580" y="93250"/>
                </a:lnTo>
                <a:lnTo>
                  <a:pt x="45580" y="93260"/>
                </a:lnTo>
                <a:lnTo>
                  <a:pt x="45580" y="93270"/>
                </a:lnTo>
                <a:lnTo>
                  <a:pt x="45580" y="93280"/>
                </a:lnTo>
                <a:lnTo>
                  <a:pt x="45580" y="93290"/>
                </a:lnTo>
                <a:lnTo>
                  <a:pt x="45580" y="93300"/>
                </a:lnTo>
                <a:lnTo>
                  <a:pt x="45580" y="93310"/>
                </a:lnTo>
                <a:lnTo>
                  <a:pt x="45590" y="93310"/>
                </a:lnTo>
                <a:lnTo>
                  <a:pt x="45590" y="93320"/>
                </a:lnTo>
                <a:lnTo>
                  <a:pt x="45590" y="93330"/>
                </a:lnTo>
                <a:lnTo>
                  <a:pt x="45590" y="93340"/>
                </a:lnTo>
                <a:lnTo>
                  <a:pt x="45590" y="93350"/>
                </a:lnTo>
                <a:lnTo>
                  <a:pt x="45590" y="93360"/>
                </a:lnTo>
                <a:lnTo>
                  <a:pt x="45590" y="93370"/>
                </a:lnTo>
                <a:lnTo>
                  <a:pt x="45580" y="93370"/>
                </a:lnTo>
                <a:lnTo>
                  <a:pt x="45580" y="93380"/>
                </a:lnTo>
                <a:lnTo>
                  <a:pt x="45590" y="93380"/>
                </a:lnTo>
                <a:lnTo>
                  <a:pt x="45590" y="93390"/>
                </a:lnTo>
                <a:lnTo>
                  <a:pt x="45590" y="93400"/>
                </a:lnTo>
                <a:lnTo>
                  <a:pt x="45590" y="93410"/>
                </a:lnTo>
                <a:lnTo>
                  <a:pt x="45590" y="93420"/>
                </a:lnTo>
                <a:lnTo>
                  <a:pt x="45590" y="93430"/>
                </a:lnTo>
                <a:lnTo>
                  <a:pt x="45600" y="93430"/>
                </a:lnTo>
                <a:lnTo>
                  <a:pt x="45600" y="93440"/>
                </a:lnTo>
                <a:lnTo>
                  <a:pt x="45600" y="93450"/>
                </a:lnTo>
                <a:lnTo>
                  <a:pt x="45600" y="93460"/>
                </a:lnTo>
                <a:lnTo>
                  <a:pt x="45600" y="93470"/>
                </a:lnTo>
                <a:lnTo>
                  <a:pt x="45600" y="93480"/>
                </a:lnTo>
                <a:lnTo>
                  <a:pt x="45600" y="93490"/>
                </a:lnTo>
                <a:lnTo>
                  <a:pt x="45600" y="93500"/>
                </a:lnTo>
                <a:lnTo>
                  <a:pt x="45600" y="93510"/>
                </a:lnTo>
                <a:lnTo>
                  <a:pt x="45600" y="93520"/>
                </a:lnTo>
                <a:lnTo>
                  <a:pt x="45610" y="93520"/>
                </a:lnTo>
                <a:lnTo>
                  <a:pt x="45610" y="93530"/>
                </a:lnTo>
                <a:lnTo>
                  <a:pt x="45620" y="93530"/>
                </a:lnTo>
                <a:lnTo>
                  <a:pt x="45620" y="93540"/>
                </a:lnTo>
                <a:lnTo>
                  <a:pt x="45630" y="93540"/>
                </a:lnTo>
                <a:lnTo>
                  <a:pt x="45630" y="93550"/>
                </a:lnTo>
                <a:lnTo>
                  <a:pt x="45640" y="93550"/>
                </a:lnTo>
                <a:lnTo>
                  <a:pt x="45640" y="93560"/>
                </a:lnTo>
                <a:lnTo>
                  <a:pt x="45640" y="93570"/>
                </a:lnTo>
                <a:lnTo>
                  <a:pt x="45650" y="93570"/>
                </a:lnTo>
                <a:lnTo>
                  <a:pt x="45650" y="93580"/>
                </a:lnTo>
                <a:lnTo>
                  <a:pt x="45650" y="93590"/>
                </a:lnTo>
                <a:lnTo>
                  <a:pt x="45660" y="93590"/>
                </a:lnTo>
                <a:lnTo>
                  <a:pt x="45660" y="93600"/>
                </a:lnTo>
                <a:lnTo>
                  <a:pt x="45670" y="93600"/>
                </a:lnTo>
                <a:lnTo>
                  <a:pt x="45670" y="93610"/>
                </a:lnTo>
                <a:lnTo>
                  <a:pt x="45680" y="93610"/>
                </a:lnTo>
                <a:lnTo>
                  <a:pt x="45680" y="93620"/>
                </a:lnTo>
                <a:lnTo>
                  <a:pt x="45670" y="93620"/>
                </a:lnTo>
                <a:lnTo>
                  <a:pt x="45680" y="93620"/>
                </a:lnTo>
                <a:lnTo>
                  <a:pt x="45680" y="93630"/>
                </a:lnTo>
                <a:lnTo>
                  <a:pt x="45680" y="93640"/>
                </a:lnTo>
                <a:lnTo>
                  <a:pt x="45680" y="93650"/>
                </a:lnTo>
                <a:lnTo>
                  <a:pt x="45690" y="93650"/>
                </a:lnTo>
                <a:lnTo>
                  <a:pt x="45700" y="93650"/>
                </a:lnTo>
                <a:lnTo>
                  <a:pt x="45700" y="93660"/>
                </a:lnTo>
                <a:lnTo>
                  <a:pt x="45700" y="93670"/>
                </a:lnTo>
                <a:lnTo>
                  <a:pt x="45710" y="93670"/>
                </a:lnTo>
                <a:lnTo>
                  <a:pt x="45710" y="93680"/>
                </a:lnTo>
                <a:lnTo>
                  <a:pt x="45720" y="93680"/>
                </a:lnTo>
                <a:lnTo>
                  <a:pt x="45720" y="93690"/>
                </a:lnTo>
                <a:lnTo>
                  <a:pt x="45730" y="93690"/>
                </a:lnTo>
                <a:lnTo>
                  <a:pt x="45740" y="93690"/>
                </a:lnTo>
                <a:lnTo>
                  <a:pt x="45740" y="93680"/>
                </a:lnTo>
                <a:lnTo>
                  <a:pt x="45740" y="93690"/>
                </a:lnTo>
                <a:lnTo>
                  <a:pt x="45750" y="93690"/>
                </a:lnTo>
                <a:lnTo>
                  <a:pt x="45760" y="93690"/>
                </a:lnTo>
                <a:lnTo>
                  <a:pt x="45760" y="93680"/>
                </a:lnTo>
                <a:lnTo>
                  <a:pt x="45770" y="93680"/>
                </a:lnTo>
                <a:lnTo>
                  <a:pt x="45780" y="93680"/>
                </a:lnTo>
                <a:lnTo>
                  <a:pt x="45790" y="93680"/>
                </a:lnTo>
                <a:lnTo>
                  <a:pt x="45790" y="93690"/>
                </a:lnTo>
                <a:lnTo>
                  <a:pt x="45800" y="93690"/>
                </a:lnTo>
                <a:lnTo>
                  <a:pt x="45810" y="93690"/>
                </a:lnTo>
                <a:lnTo>
                  <a:pt x="45810" y="93700"/>
                </a:lnTo>
                <a:lnTo>
                  <a:pt x="45820" y="93700"/>
                </a:lnTo>
                <a:lnTo>
                  <a:pt x="45820" y="93690"/>
                </a:lnTo>
                <a:lnTo>
                  <a:pt x="45830" y="93700"/>
                </a:lnTo>
                <a:lnTo>
                  <a:pt x="45820" y="93700"/>
                </a:lnTo>
                <a:lnTo>
                  <a:pt x="45820" y="93710"/>
                </a:lnTo>
                <a:lnTo>
                  <a:pt x="45830" y="93710"/>
                </a:lnTo>
                <a:lnTo>
                  <a:pt x="45830" y="93720"/>
                </a:lnTo>
                <a:lnTo>
                  <a:pt x="45820" y="93720"/>
                </a:lnTo>
                <a:lnTo>
                  <a:pt x="45830" y="93720"/>
                </a:lnTo>
                <a:lnTo>
                  <a:pt x="45830" y="93730"/>
                </a:lnTo>
                <a:lnTo>
                  <a:pt x="45840" y="93730"/>
                </a:lnTo>
                <a:lnTo>
                  <a:pt x="45840" y="93740"/>
                </a:lnTo>
                <a:lnTo>
                  <a:pt x="45840" y="93750"/>
                </a:lnTo>
                <a:lnTo>
                  <a:pt x="45850" y="93750"/>
                </a:lnTo>
                <a:lnTo>
                  <a:pt x="45850" y="93760"/>
                </a:lnTo>
                <a:lnTo>
                  <a:pt x="45860" y="93760"/>
                </a:lnTo>
                <a:lnTo>
                  <a:pt x="45870" y="93760"/>
                </a:lnTo>
                <a:lnTo>
                  <a:pt x="45880" y="93760"/>
                </a:lnTo>
                <a:lnTo>
                  <a:pt x="45880" y="93770"/>
                </a:lnTo>
                <a:lnTo>
                  <a:pt x="45890" y="93770"/>
                </a:lnTo>
                <a:lnTo>
                  <a:pt x="45900" y="93770"/>
                </a:lnTo>
                <a:lnTo>
                  <a:pt x="45910" y="93770"/>
                </a:lnTo>
                <a:lnTo>
                  <a:pt x="45920" y="93770"/>
                </a:lnTo>
                <a:lnTo>
                  <a:pt x="45920" y="93780"/>
                </a:lnTo>
                <a:lnTo>
                  <a:pt x="45930" y="93780"/>
                </a:lnTo>
                <a:lnTo>
                  <a:pt x="45940" y="93780"/>
                </a:lnTo>
                <a:lnTo>
                  <a:pt x="45950" y="93780"/>
                </a:lnTo>
                <a:lnTo>
                  <a:pt x="45960" y="93780"/>
                </a:lnTo>
                <a:lnTo>
                  <a:pt x="45970" y="93780"/>
                </a:lnTo>
                <a:lnTo>
                  <a:pt x="45970" y="93790"/>
                </a:lnTo>
                <a:lnTo>
                  <a:pt x="45970" y="93780"/>
                </a:lnTo>
                <a:lnTo>
                  <a:pt x="45980" y="93780"/>
                </a:lnTo>
                <a:lnTo>
                  <a:pt x="45990" y="93780"/>
                </a:lnTo>
                <a:lnTo>
                  <a:pt x="45990" y="93790"/>
                </a:lnTo>
                <a:lnTo>
                  <a:pt x="45990" y="93800"/>
                </a:lnTo>
                <a:lnTo>
                  <a:pt x="45990" y="93810"/>
                </a:lnTo>
                <a:lnTo>
                  <a:pt x="45990" y="93820"/>
                </a:lnTo>
                <a:lnTo>
                  <a:pt x="46000" y="93820"/>
                </a:lnTo>
                <a:lnTo>
                  <a:pt x="46010" y="93820"/>
                </a:lnTo>
                <a:lnTo>
                  <a:pt x="46010" y="93830"/>
                </a:lnTo>
                <a:lnTo>
                  <a:pt x="46020" y="93830"/>
                </a:lnTo>
                <a:lnTo>
                  <a:pt x="46030" y="93830"/>
                </a:lnTo>
                <a:lnTo>
                  <a:pt x="46030" y="93840"/>
                </a:lnTo>
                <a:lnTo>
                  <a:pt x="46020" y="93840"/>
                </a:lnTo>
                <a:lnTo>
                  <a:pt x="46020" y="93850"/>
                </a:lnTo>
                <a:lnTo>
                  <a:pt x="46030" y="93850"/>
                </a:lnTo>
                <a:lnTo>
                  <a:pt x="46030" y="93860"/>
                </a:lnTo>
                <a:lnTo>
                  <a:pt x="46020" y="93860"/>
                </a:lnTo>
                <a:lnTo>
                  <a:pt x="46020" y="93870"/>
                </a:lnTo>
                <a:lnTo>
                  <a:pt x="46030" y="93870"/>
                </a:lnTo>
                <a:lnTo>
                  <a:pt x="46020" y="93870"/>
                </a:lnTo>
                <a:lnTo>
                  <a:pt x="46030" y="93870"/>
                </a:lnTo>
                <a:lnTo>
                  <a:pt x="46020" y="93880"/>
                </a:lnTo>
                <a:lnTo>
                  <a:pt x="46030" y="93880"/>
                </a:lnTo>
                <a:lnTo>
                  <a:pt x="46030" y="93890"/>
                </a:lnTo>
                <a:lnTo>
                  <a:pt x="46030" y="93900"/>
                </a:lnTo>
                <a:lnTo>
                  <a:pt x="46030" y="93910"/>
                </a:lnTo>
                <a:lnTo>
                  <a:pt x="46040" y="93910"/>
                </a:lnTo>
                <a:lnTo>
                  <a:pt x="46040" y="93920"/>
                </a:lnTo>
                <a:lnTo>
                  <a:pt x="46040" y="93930"/>
                </a:lnTo>
                <a:lnTo>
                  <a:pt x="46050" y="93930"/>
                </a:lnTo>
                <a:lnTo>
                  <a:pt x="46040" y="93930"/>
                </a:lnTo>
                <a:lnTo>
                  <a:pt x="46040" y="93940"/>
                </a:lnTo>
                <a:lnTo>
                  <a:pt x="46050" y="93940"/>
                </a:lnTo>
                <a:lnTo>
                  <a:pt x="46060" y="93940"/>
                </a:lnTo>
                <a:lnTo>
                  <a:pt x="46070" y="93940"/>
                </a:lnTo>
                <a:lnTo>
                  <a:pt x="46080" y="93940"/>
                </a:lnTo>
                <a:lnTo>
                  <a:pt x="46080" y="93950"/>
                </a:lnTo>
                <a:lnTo>
                  <a:pt x="46090" y="93950"/>
                </a:lnTo>
                <a:lnTo>
                  <a:pt x="46090" y="93960"/>
                </a:lnTo>
                <a:lnTo>
                  <a:pt x="46100" y="93960"/>
                </a:lnTo>
                <a:lnTo>
                  <a:pt x="46100" y="93970"/>
                </a:lnTo>
                <a:lnTo>
                  <a:pt x="46100" y="93980"/>
                </a:lnTo>
                <a:lnTo>
                  <a:pt x="46110" y="93980"/>
                </a:lnTo>
                <a:lnTo>
                  <a:pt x="46110" y="93990"/>
                </a:lnTo>
                <a:lnTo>
                  <a:pt x="46110" y="93980"/>
                </a:lnTo>
                <a:lnTo>
                  <a:pt x="46120" y="93980"/>
                </a:lnTo>
                <a:lnTo>
                  <a:pt x="46120" y="93970"/>
                </a:lnTo>
                <a:lnTo>
                  <a:pt x="46130" y="93970"/>
                </a:lnTo>
                <a:lnTo>
                  <a:pt x="46130" y="93960"/>
                </a:lnTo>
                <a:lnTo>
                  <a:pt x="46140" y="93960"/>
                </a:lnTo>
                <a:lnTo>
                  <a:pt x="46150" y="93960"/>
                </a:lnTo>
                <a:lnTo>
                  <a:pt x="46150" y="93970"/>
                </a:lnTo>
                <a:lnTo>
                  <a:pt x="46150" y="93980"/>
                </a:lnTo>
                <a:lnTo>
                  <a:pt x="46160" y="93980"/>
                </a:lnTo>
                <a:lnTo>
                  <a:pt x="46160" y="93990"/>
                </a:lnTo>
                <a:lnTo>
                  <a:pt x="46170" y="93990"/>
                </a:lnTo>
                <a:lnTo>
                  <a:pt x="46180" y="93990"/>
                </a:lnTo>
                <a:lnTo>
                  <a:pt x="46180" y="94000"/>
                </a:lnTo>
                <a:lnTo>
                  <a:pt x="46190" y="94000"/>
                </a:lnTo>
                <a:lnTo>
                  <a:pt x="46200" y="94000"/>
                </a:lnTo>
                <a:lnTo>
                  <a:pt x="46210" y="94000"/>
                </a:lnTo>
                <a:lnTo>
                  <a:pt x="46210" y="93990"/>
                </a:lnTo>
                <a:lnTo>
                  <a:pt x="46220" y="93990"/>
                </a:lnTo>
                <a:lnTo>
                  <a:pt x="46220" y="94000"/>
                </a:lnTo>
                <a:lnTo>
                  <a:pt x="46230" y="94000"/>
                </a:lnTo>
                <a:lnTo>
                  <a:pt x="46240" y="94000"/>
                </a:lnTo>
                <a:lnTo>
                  <a:pt x="46250" y="94000"/>
                </a:lnTo>
                <a:lnTo>
                  <a:pt x="46260" y="94000"/>
                </a:lnTo>
                <a:lnTo>
                  <a:pt x="46260" y="94010"/>
                </a:lnTo>
                <a:lnTo>
                  <a:pt x="46260" y="94000"/>
                </a:lnTo>
                <a:lnTo>
                  <a:pt x="46270" y="94010"/>
                </a:lnTo>
                <a:lnTo>
                  <a:pt x="46280" y="94010"/>
                </a:lnTo>
                <a:lnTo>
                  <a:pt x="46280" y="94020"/>
                </a:lnTo>
                <a:lnTo>
                  <a:pt x="46290" y="94020"/>
                </a:lnTo>
                <a:lnTo>
                  <a:pt x="46290" y="94030"/>
                </a:lnTo>
                <a:lnTo>
                  <a:pt x="46290" y="94040"/>
                </a:lnTo>
                <a:lnTo>
                  <a:pt x="46300" y="94040"/>
                </a:lnTo>
                <a:lnTo>
                  <a:pt x="46300" y="94030"/>
                </a:lnTo>
                <a:lnTo>
                  <a:pt x="46300" y="94040"/>
                </a:lnTo>
                <a:lnTo>
                  <a:pt x="46300" y="94050"/>
                </a:lnTo>
                <a:lnTo>
                  <a:pt x="46310" y="94050"/>
                </a:lnTo>
                <a:lnTo>
                  <a:pt x="46310" y="94060"/>
                </a:lnTo>
                <a:lnTo>
                  <a:pt x="46310" y="94070"/>
                </a:lnTo>
                <a:lnTo>
                  <a:pt x="46320" y="94070"/>
                </a:lnTo>
                <a:lnTo>
                  <a:pt x="46330" y="94070"/>
                </a:lnTo>
                <a:lnTo>
                  <a:pt x="46330" y="94080"/>
                </a:lnTo>
                <a:lnTo>
                  <a:pt x="46340" y="94080"/>
                </a:lnTo>
                <a:lnTo>
                  <a:pt x="46340" y="94090"/>
                </a:lnTo>
                <a:lnTo>
                  <a:pt x="46350" y="94090"/>
                </a:lnTo>
                <a:lnTo>
                  <a:pt x="46360" y="94090"/>
                </a:lnTo>
                <a:lnTo>
                  <a:pt x="46360" y="94080"/>
                </a:lnTo>
                <a:lnTo>
                  <a:pt x="46370" y="94080"/>
                </a:lnTo>
                <a:lnTo>
                  <a:pt x="46380" y="94080"/>
                </a:lnTo>
                <a:lnTo>
                  <a:pt x="46380" y="94070"/>
                </a:lnTo>
                <a:lnTo>
                  <a:pt x="46390" y="94070"/>
                </a:lnTo>
                <a:lnTo>
                  <a:pt x="46400" y="94070"/>
                </a:lnTo>
                <a:lnTo>
                  <a:pt x="46400" y="94080"/>
                </a:lnTo>
                <a:lnTo>
                  <a:pt x="46400" y="94070"/>
                </a:lnTo>
                <a:lnTo>
                  <a:pt x="46410" y="94070"/>
                </a:lnTo>
                <a:lnTo>
                  <a:pt x="46420" y="94080"/>
                </a:lnTo>
                <a:lnTo>
                  <a:pt x="46430" y="94080"/>
                </a:lnTo>
                <a:lnTo>
                  <a:pt x="46440" y="94080"/>
                </a:lnTo>
                <a:lnTo>
                  <a:pt x="46450" y="94080"/>
                </a:lnTo>
                <a:lnTo>
                  <a:pt x="46450" y="94070"/>
                </a:lnTo>
                <a:lnTo>
                  <a:pt x="46460" y="94070"/>
                </a:lnTo>
                <a:lnTo>
                  <a:pt x="46470" y="94070"/>
                </a:lnTo>
                <a:lnTo>
                  <a:pt x="46480" y="94070"/>
                </a:lnTo>
                <a:lnTo>
                  <a:pt x="46480" y="94080"/>
                </a:lnTo>
                <a:lnTo>
                  <a:pt x="46480" y="94090"/>
                </a:lnTo>
                <a:lnTo>
                  <a:pt x="46490" y="94090"/>
                </a:lnTo>
                <a:lnTo>
                  <a:pt x="46490" y="94080"/>
                </a:lnTo>
                <a:lnTo>
                  <a:pt x="46490" y="94090"/>
                </a:lnTo>
                <a:lnTo>
                  <a:pt x="46500" y="94090"/>
                </a:lnTo>
                <a:lnTo>
                  <a:pt x="46500" y="94100"/>
                </a:lnTo>
                <a:lnTo>
                  <a:pt x="46510" y="94100"/>
                </a:lnTo>
                <a:lnTo>
                  <a:pt x="46510" y="94110"/>
                </a:lnTo>
                <a:lnTo>
                  <a:pt x="46510" y="94120"/>
                </a:lnTo>
                <a:lnTo>
                  <a:pt x="46520" y="94120"/>
                </a:lnTo>
                <a:lnTo>
                  <a:pt x="46520" y="94130"/>
                </a:lnTo>
                <a:lnTo>
                  <a:pt x="46530" y="94130"/>
                </a:lnTo>
                <a:lnTo>
                  <a:pt x="46540" y="94130"/>
                </a:lnTo>
                <a:lnTo>
                  <a:pt x="46550" y="94140"/>
                </a:lnTo>
                <a:lnTo>
                  <a:pt x="46550" y="94150"/>
                </a:lnTo>
                <a:lnTo>
                  <a:pt x="46540" y="94150"/>
                </a:lnTo>
                <a:lnTo>
                  <a:pt x="46540" y="94160"/>
                </a:lnTo>
                <a:lnTo>
                  <a:pt x="46550" y="94160"/>
                </a:lnTo>
                <a:lnTo>
                  <a:pt x="46550" y="94170"/>
                </a:lnTo>
                <a:lnTo>
                  <a:pt x="46550" y="94180"/>
                </a:lnTo>
                <a:lnTo>
                  <a:pt x="46560" y="94180"/>
                </a:lnTo>
                <a:lnTo>
                  <a:pt x="46560" y="94190"/>
                </a:lnTo>
                <a:lnTo>
                  <a:pt x="46550" y="94190"/>
                </a:lnTo>
                <a:lnTo>
                  <a:pt x="46560" y="94190"/>
                </a:lnTo>
                <a:lnTo>
                  <a:pt x="46560" y="94180"/>
                </a:lnTo>
                <a:lnTo>
                  <a:pt x="46570" y="94180"/>
                </a:lnTo>
                <a:lnTo>
                  <a:pt x="46580" y="94180"/>
                </a:lnTo>
                <a:lnTo>
                  <a:pt x="46580" y="94190"/>
                </a:lnTo>
                <a:lnTo>
                  <a:pt x="46590" y="94190"/>
                </a:lnTo>
                <a:lnTo>
                  <a:pt x="46590" y="94200"/>
                </a:lnTo>
                <a:lnTo>
                  <a:pt x="46600" y="94200"/>
                </a:lnTo>
                <a:lnTo>
                  <a:pt x="46600" y="94210"/>
                </a:lnTo>
                <a:lnTo>
                  <a:pt x="46610" y="94210"/>
                </a:lnTo>
                <a:lnTo>
                  <a:pt x="46610" y="94220"/>
                </a:lnTo>
                <a:lnTo>
                  <a:pt x="46610" y="94230"/>
                </a:lnTo>
                <a:lnTo>
                  <a:pt x="46620" y="94230"/>
                </a:lnTo>
                <a:lnTo>
                  <a:pt x="46620" y="94240"/>
                </a:lnTo>
                <a:lnTo>
                  <a:pt x="46620" y="94250"/>
                </a:lnTo>
                <a:lnTo>
                  <a:pt x="46620" y="94260"/>
                </a:lnTo>
                <a:lnTo>
                  <a:pt x="46610" y="94270"/>
                </a:lnTo>
                <a:lnTo>
                  <a:pt x="46620" y="94270"/>
                </a:lnTo>
                <a:lnTo>
                  <a:pt x="46630" y="94270"/>
                </a:lnTo>
                <a:lnTo>
                  <a:pt x="46640" y="94270"/>
                </a:lnTo>
                <a:lnTo>
                  <a:pt x="46650" y="94270"/>
                </a:lnTo>
                <a:lnTo>
                  <a:pt x="46650" y="94280"/>
                </a:lnTo>
                <a:lnTo>
                  <a:pt x="46650" y="94290"/>
                </a:lnTo>
                <a:lnTo>
                  <a:pt x="46660" y="94290"/>
                </a:lnTo>
                <a:lnTo>
                  <a:pt x="46670" y="94290"/>
                </a:lnTo>
                <a:lnTo>
                  <a:pt x="46670" y="94300"/>
                </a:lnTo>
                <a:lnTo>
                  <a:pt x="46680" y="94300"/>
                </a:lnTo>
                <a:lnTo>
                  <a:pt x="46680" y="94310"/>
                </a:lnTo>
                <a:lnTo>
                  <a:pt x="46690" y="94320"/>
                </a:lnTo>
                <a:lnTo>
                  <a:pt x="46690" y="94330"/>
                </a:lnTo>
                <a:lnTo>
                  <a:pt x="46680" y="94330"/>
                </a:lnTo>
                <a:lnTo>
                  <a:pt x="46680" y="94340"/>
                </a:lnTo>
                <a:lnTo>
                  <a:pt x="46690" y="94340"/>
                </a:lnTo>
                <a:lnTo>
                  <a:pt x="46690" y="94350"/>
                </a:lnTo>
                <a:lnTo>
                  <a:pt x="46690" y="94360"/>
                </a:lnTo>
                <a:lnTo>
                  <a:pt x="46690" y="94370"/>
                </a:lnTo>
                <a:lnTo>
                  <a:pt x="46680" y="94370"/>
                </a:lnTo>
                <a:lnTo>
                  <a:pt x="46680" y="94380"/>
                </a:lnTo>
                <a:lnTo>
                  <a:pt x="46670" y="94390"/>
                </a:lnTo>
                <a:lnTo>
                  <a:pt x="46660" y="94390"/>
                </a:lnTo>
                <a:lnTo>
                  <a:pt x="46650" y="94390"/>
                </a:lnTo>
                <a:lnTo>
                  <a:pt x="46650" y="94400"/>
                </a:lnTo>
                <a:lnTo>
                  <a:pt x="46650" y="94410"/>
                </a:lnTo>
                <a:lnTo>
                  <a:pt x="46640" y="94410"/>
                </a:lnTo>
                <a:lnTo>
                  <a:pt x="46630" y="94410"/>
                </a:lnTo>
                <a:lnTo>
                  <a:pt x="46620" y="94410"/>
                </a:lnTo>
                <a:lnTo>
                  <a:pt x="46610" y="94410"/>
                </a:lnTo>
                <a:lnTo>
                  <a:pt x="46610" y="94400"/>
                </a:lnTo>
                <a:lnTo>
                  <a:pt x="46600" y="94400"/>
                </a:lnTo>
                <a:lnTo>
                  <a:pt x="46590" y="94400"/>
                </a:lnTo>
                <a:lnTo>
                  <a:pt x="46590" y="94410"/>
                </a:lnTo>
                <a:lnTo>
                  <a:pt x="46590" y="94420"/>
                </a:lnTo>
                <a:lnTo>
                  <a:pt x="46590" y="94430"/>
                </a:lnTo>
                <a:lnTo>
                  <a:pt x="46590" y="94440"/>
                </a:lnTo>
                <a:lnTo>
                  <a:pt x="46590" y="94450"/>
                </a:lnTo>
                <a:lnTo>
                  <a:pt x="46590" y="94460"/>
                </a:lnTo>
                <a:lnTo>
                  <a:pt x="46590" y="94470"/>
                </a:lnTo>
                <a:lnTo>
                  <a:pt x="46590" y="94480"/>
                </a:lnTo>
                <a:lnTo>
                  <a:pt x="46590" y="94490"/>
                </a:lnTo>
                <a:lnTo>
                  <a:pt x="46590" y="94500"/>
                </a:lnTo>
                <a:lnTo>
                  <a:pt x="46590" y="94510"/>
                </a:lnTo>
                <a:lnTo>
                  <a:pt x="46590" y="94520"/>
                </a:lnTo>
                <a:lnTo>
                  <a:pt x="46580" y="94520"/>
                </a:lnTo>
                <a:lnTo>
                  <a:pt x="46580" y="94530"/>
                </a:lnTo>
                <a:lnTo>
                  <a:pt x="46580" y="94540"/>
                </a:lnTo>
                <a:lnTo>
                  <a:pt x="46590" y="94540"/>
                </a:lnTo>
                <a:lnTo>
                  <a:pt x="46590" y="94550"/>
                </a:lnTo>
                <a:lnTo>
                  <a:pt x="46590" y="94540"/>
                </a:lnTo>
                <a:lnTo>
                  <a:pt x="46600" y="94550"/>
                </a:lnTo>
                <a:lnTo>
                  <a:pt x="46600" y="94560"/>
                </a:lnTo>
                <a:lnTo>
                  <a:pt x="46610" y="94560"/>
                </a:lnTo>
                <a:lnTo>
                  <a:pt x="46610" y="94570"/>
                </a:lnTo>
                <a:lnTo>
                  <a:pt x="46610" y="94580"/>
                </a:lnTo>
                <a:lnTo>
                  <a:pt x="46620" y="94580"/>
                </a:lnTo>
                <a:lnTo>
                  <a:pt x="46620" y="94590"/>
                </a:lnTo>
                <a:lnTo>
                  <a:pt x="46630" y="94590"/>
                </a:lnTo>
                <a:lnTo>
                  <a:pt x="46630" y="94600"/>
                </a:lnTo>
                <a:lnTo>
                  <a:pt x="46630" y="94590"/>
                </a:lnTo>
                <a:lnTo>
                  <a:pt x="46630" y="94600"/>
                </a:lnTo>
                <a:lnTo>
                  <a:pt x="46640" y="94600"/>
                </a:lnTo>
                <a:lnTo>
                  <a:pt x="46640" y="94610"/>
                </a:lnTo>
                <a:lnTo>
                  <a:pt x="46630" y="94610"/>
                </a:lnTo>
                <a:lnTo>
                  <a:pt x="46640" y="94610"/>
                </a:lnTo>
                <a:lnTo>
                  <a:pt x="46640" y="94620"/>
                </a:lnTo>
                <a:lnTo>
                  <a:pt x="46640" y="94630"/>
                </a:lnTo>
                <a:lnTo>
                  <a:pt x="46650" y="94630"/>
                </a:lnTo>
                <a:lnTo>
                  <a:pt x="46640" y="94630"/>
                </a:lnTo>
                <a:lnTo>
                  <a:pt x="46640" y="94640"/>
                </a:lnTo>
                <a:lnTo>
                  <a:pt x="46650" y="94640"/>
                </a:lnTo>
                <a:lnTo>
                  <a:pt x="46650" y="94650"/>
                </a:lnTo>
                <a:lnTo>
                  <a:pt x="46650" y="94660"/>
                </a:lnTo>
                <a:lnTo>
                  <a:pt x="46660" y="94660"/>
                </a:lnTo>
                <a:lnTo>
                  <a:pt x="46660" y="94670"/>
                </a:lnTo>
                <a:lnTo>
                  <a:pt x="46660" y="94680"/>
                </a:lnTo>
                <a:lnTo>
                  <a:pt x="46670" y="94680"/>
                </a:lnTo>
                <a:lnTo>
                  <a:pt x="46670" y="94690"/>
                </a:lnTo>
                <a:lnTo>
                  <a:pt x="46680" y="94700"/>
                </a:lnTo>
                <a:lnTo>
                  <a:pt x="46690" y="94700"/>
                </a:lnTo>
                <a:lnTo>
                  <a:pt x="46690" y="94710"/>
                </a:lnTo>
                <a:lnTo>
                  <a:pt x="46700" y="94710"/>
                </a:lnTo>
                <a:lnTo>
                  <a:pt x="46700" y="94720"/>
                </a:lnTo>
                <a:lnTo>
                  <a:pt x="46700" y="94730"/>
                </a:lnTo>
                <a:lnTo>
                  <a:pt x="46710" y="94730"/>
                </a:lnTo>
                <a:lnTo>
                  <a:pt x="46720" y="94730"/>
                </a:lnTo>
                <a:lnTo>
                  <a:pt x="46720" y="94740"/>
                </a:lnTo>
                <a:lnTo>
                  <a:pt x="46730" y="94740"/>
                </a:lnTo>
                <a:lnTo>
                  <a:pt x="46730" y="94750"/>
                </a:lnTo>
                <a:lnTo>
                  <a:pt x="46740" y="94750"/>
                </a:lnTo>
                <a:lnTo>
                  <a:pt x="46750" y="94750"/>
                </a:lnTo>
                <a:lnTo>
                  <a:pt x="46750" y="94740"/>
                </a:lnTo>
                <a:lnTo>
                  <a:pt x="46750" y="94750"/>
                </a:lnTo>
                <a:lnTo>
                  <a:pt x="46760" y="94750"/>
                </a:lnTo>
                <a:lnTo>
                  <a:pt x="46760" y="94740"/>
                </a:lnTo>
                <a:lnTo>
                  <a:pt x="46760" y="94750"/>
                </a:lnTo>
                <a:lnTo>
                  <a:pt x="46770" y="94750"/>
                </a:lnTo>
                <a:lnTo>
                  <a:pt x="46770" y="94740"/>
                </a:lnTo>
                <a:lnTo>
                  <a:pt x="46780" y="94740"/>
                </a:lnTo>
                <a:lnTo>
                  <a:pt x="46790" y="94740"/>
                </a:lnTo>
                <a:lnTo>
                  <a:pt x="46800" y="94740"/>
                </a:lnTo>
                <a:lnTo>
                  <a:pt x="46810" y="94740"/>
                </a:lnTo>
                <a:lnTo>
                  <a:pt x="46820" y="94740"/>
                </a:lnTo>
                <a:lnTo>
                  <a:pt x="46820" y="94750"/>
                </a:lnTo>
                <a:lnTo>
                  <a:pt x="46830" y="94750"/>
                </a:lnTo>
                <a:lnTo>
                  <a:pt x="46830" y="94760"/>
                </a:lnTo>
                <a:lnTo>
                  <a:pt x="46830" y="94770"/>
                </a:lnTo>
                <a:lnTo>
                  <a:pt x="46830" y="94780"/>
                </a:lnTo>
                <a:lnTo>
                  <a:pt x="46830" y="94790"/>
                </a:lnTo>
                <a:lnTo>
                  <a:pt x="46820" y="94790"/>
                </a:lnTo>
                <a:lnTo>
                  <a:pt x="46820" y="94800"/>
                </a:lnTo>
                <a:lnTo>
                  <a:pt x="46820" y="94810"/>
                </a:lnTo>
                <a:lnTo>
                  <a:pt x="46820" y="94820"/>
                </a:lnTo>
                <a:lnTo>
                  <a:pt x="46810" y="94820"/>
                </a:lnTo>
                <a:lnTo>
                  <a:pt x="46810" y="94830"/>
                </a:lnTo>
                <a:lnTo>
                  <a:pt x="46810" y="94840"/>
                </a:lnTo>
                <a:lnTo>
                  <a:pt x="46800" y="94840"/>
                </a:lnTo>
                <a:lnTo>
                  <a:pt x="46800" y="94850"/>
                </a:lnTo>
                <a:lnTo>
                  <a:pt x="46800" y="94860"/>
                </a:lnTo>
                <a:lnTo>
                  <a:pt x="46800" y="94870"/>
                </a:lnTo>
                <a:lnTo>
                  <a:pt x="46800" y="94880"/>
                </a:lnTo>
                <a:lnTo>
                  <a:pt x="46810" y="94880"/>
                </a:lnTo>
                <a:lnTo>
                  <a:pt x="46800" y="94880"/>
                </a:lnTo>
                <a:lnTo>
                  <a:pt x="46800" y="94890"/>
                </a:lnTo>
                <a:lnTo>
                  <a:pt x="46810" y="94890"/>
                </a:lnTo>
                <a:lnTo>
                  <a:pt x="46810" y="94900"/>
                </a:lnTo>
                <a:lnTo>
                  <a:pt x="46820" y="94900"/>
                </a:lnTo>
                <a:lnTo>
                  <a:pt x="46820" y="94910"/>
                </a:lnTo>
                <a:lnTo>
                  <a:pt x="46810" y="94910"/>
                </a:lnTo>
                <a:lnTo>
                  <a:pt x="46810" y="94920"/>
                </a:lnTo>
                <a:lnTo>
                  <a:pt x="46820" y="94920"/>
                </a:lnTo>
                <a:lnTo>
                  <a:pt x="46820" y="94930"/>
                </a:lnTo>
                <a:lnTo>
                  <a:pt x="46820" y="94940"/>
                </a:lnTo>
                <a:lnTo>
                  <a:pt x="46820" y="94950"/>
                </a:lnTo>
                <a:lnTo>
                  <a:pt x="46820" y="94960"/>
                </a:lnTo>
                <a:lnTo>
                  <a:pt x="46830" y="94960"/>
                </a:lnTo>
                <a:lnTo>
                  <a:pt x="46830" y="94970"/>
                </a:lnTo>
                <a:lnTo>
                  <a:pt x="46830" y="94980"/>
                </a:lnTo>
                <a:lnTo>
                  <a:pt x="46840" y="94980"/>
                </a:lnTo>
                <a:lnTo>
                  <a:pt x="46840" y="94990"/>
                </a:lnTo>
                <a:lnTo>
                  <a:pt x="46850" y="94990"/>
                </a:lnTo>
                <a:lnTo>
                  <a:pt x="46840" y="94990"/>
                </a:lnTo>
                <a:lnTo>
                  <a:pt x="46840" y="95000"/>
                </a:lnTo>
                <a:lnTo>
                  <a:pt x="46850" y="95000"/>
                </a:lnTo>
                <a:lnTo>
                  <a:pt x="46850" y="95010"/>
                </a:lnTo>
                <a:lnTo>
                  <a:pt x="46850" y="95020"/>
                </a:lnTo>
                <a:lnTo>
                  <a:pt x="46850" y="95030"/>
                </a:lnTo>
                <a:lnTo>
                  <a:pt x="46850" y="95040"/>
                </a:lnTo>
                <a:lnTo>
                  <a:pt x="46850" y="95050"/>
                </a:lnTo>
                <a:lnTo>
                  <a:pt x="46860" y="95050"/>
                </a:lnTo>
                <a:lnTo>
                  <a:pt x="46860" y="95060"/>
                </a:lnTo>
                <a:lnTo>
                  <a:pt x="46870" y="95060"/>
                </a:lnTo>
                <a:lnTo>
                  <a:pt x="46880" y="95060"/>
                </a:lnTo>
                <a:lnTo>
                  <a:pt x="46880" y="95070"/>
                </a:lnTo>
                <a:lnTo>
                  <a:pt x="46880" y="95080"/>
                </a:lnTo>
                <a:lnTo>
                  <a:pt x="46880" y="95090"/>
                </a:lnTo>
                <a:lnTo>
                  <a:pt x="46890" y="95090"/>
                </a:lnTo>
                <a:lnTo>
                  <a:pt x="46890" y="95100"/>
                </a:lnTo>
                <a:lnTo>
                  <a:pt x="46890" y="95110"/>
                </a:lnTo>
                <a:lnTo>
                  <a:pt x="46880" y="95110"/>
                </a:lnTo>
                <a:lnTo>
                  <a:pt x="46880" y="95120"/>
                </a:lnTo>
                <a:lnTo>
                  <a:pt x="46870" y="95120"/>
                </a:lnTo>
                <a:lnTo>
                  <a:pt x="46860" y="95120"/>
                </a:lnTo>
                <a:lnTo>
                  <a:pt x="46860" y="95130"/>
                </a:lnTo>
                <a:lnTo>
                  <a:pt x="46850" y="95130"/>
                </a:lnTo>
                <a:lnTo>
                  <a:pt x="46840" y="95130"/>
                </a:lnTo>
                <a:lnTo>
                  <a:pt x="46830" y="95130"/>
                </a:lnTo>
                <a:lnTo>
                  <a:pt x="46830" y="95140"/>
                </a:lnTo>
                <a:lnTo>
                  <a:pt x="46830" y="95150"/>
                </a:lnTo>
                <a:lnTo>
                  <a:pt x="46840" y="95150"/>
                </a:lnTo>
                <a:lnTo>
                  <a:pt x="46840" y="95160"/>
                </a:lnTo>
                <a:lnTo>
                  <a:pt x="46830" y="95160"/>
                </a:lnTo>
                <a:lnTo>
                  <a:pt x="46830" y="95170"/>
                </a:lnTo>
                <a:lnTo>
                  <a:pt x="46820" y="95170"/>
                </a:lnTo>
                <a:lnTo>
                  <a:pt x="46820" y="95180"/>
                </a:lnTo>
                <a:lnTo>
                  <a:pt x="46810" y="95180"/>
                </a:lnTo>
                <a:lnTo>
                  <a:pt x="46810" y="95190"/>
                </a:lnTo>
                <a:lnTo>
                  <a:pt x="46800" y="95190"/>
                </a:lnTo>
                <a:lnTo>
                  <a:pt x="46790" y="95190"/>
                </a:lnTo>
                <a:lnTo>
                  <a:pt x="46790" y="95200"/>
                </a:lnTo>
                <a:lnTo>
                  <a:pt x="46790" y="95190"/>
                </a:lnTo>
                <a:lnTo>
                  <a:pt x="46790" y="95200"/>
                </a:lnTo>
                <a:lnTo>
                  <a:pt x="46780" y="95200"/>
                </a:lnTo>
                <a:lnTo>
                  <a:pt x="46770" y="95200"/>
                </a:lnTo>
                <a:lnTo>
                  <a:pt x="46760" y="95200"/>
                </a:lnTo>
                <a:lnTo>
                  <a:pt x="46750" y="95200"/>
                </a:lnTo>
                <a:lnTo>
                  <a:pt x="46750" y="95210"/>
                </a:lnTo>
                <a:lnTo>
                  <a:pt x="46760" y="95210"/>
                </a:lnTo>
                <a:lnTo>
                  <a:pt x="46760" y="95220"/>
                </a:lnTo>
                <a:lnTo>
                  <a:pt x="46750" y="95220"/>
                </a:lnTo>
                <a:lnTo>
                  <a:pt x="46740" y="95220"/>
                </a:lnTo>
                <a:lnTo>
                  <a:pt x="46740" y="95230"/>
                </a:lnTo>
                <a:lnTo>
                  <a:pt x="46740" y="95240"/>
                </a:lnTo>
                <a:lnTo>
                  <a:pt x="46730" y="95240"/>
                </a:lnTo>
                <a:lnTo>
                  <a:pt x="46720" y="95240"/>
                </a:lnTo>
                <a:lnTo>
                  <a:pt x="46720" y="95250"/>
                </a:lnTo>
                <a:lnTo>
                  <a:pt x="46720" y="95260"/>
                </a:lnTo>
                <a:lnTo>
                  <a:pt x="46710" y="95260"/>
                </a:lnTo>
                <a:lnTo>
                  <a:pt x="46710" y="95270"/>
                </a:lnTo>
                <a:lnTo>
                  <a:pt x="46710" y="95260"/>
                </a:lnTo>
                <a:lnTo>
                  <a:pt x="46710" y="95270"/>
                </a:lnTo>
                <a:lnTo>
                  <a:pt x="46700" y="95270"/>
                </a:lnTo>
                <a:lnTo>
                  <a:pt x="46700" y="95280"/>
                </a:lnTo>
                <a:lnTo>
                  <a:pt x="46690" y="95280"/>
                </a:lnTo>
                <a:lnTo>
                  <a:pt x="46690" y="95270"/>
                </a:lnTo>
                <a:lnTo>
                  <a:pt x="46700" y="95270"/>
                </a:lnTo>
                <a:lnTo>
                  <a:pt x="46700" y="95260"/>
                </a:lnTo>
                <a:lnTo>
                  <a:pt x="46690" y="95260"/>
                </a:lnTo>
                <a:lnTo>
                  <a:pt x="46690" y="95270"/>
                </a:lnTo>
                <a:lnTo>
                  <a:pt x="46680" y="95270"/>
                </a:lnTo>
                <a:lnTo>
                  <a:pt x="46680" y="95280"/>
                </a:lnTo>
                <a:lnTo>
                  <a:pt x="46670" y="95280"/>
                </a:lnTo>
                <a:lnTo>
                  <a:pt x="46660" y="95280"/>
                </a:lnTo>
                <a:lnTo>
                  <a:pt x="46650" y="95280"/>
                </a:lnTo>
                <a:lnTo>
                  <a:pt x="46640" y="95280"/>
                </a:lnTo>
                <a:lnTo>
                  <a:pt x="46640" y="95270"/>
                </a:lnTo>
                <a:lnTo>
                  <a:pt x="46630" y="95270"/>
                </a:lnTo>
                <a:lnTo>
                  <a:pt x="46620" y="95270"/>
                </a:lnTo>
                <a:lnTo>
                  <a:pt x="46610" y="95270"/>
                </a:lnTo>
                <a:lnTo>
                  <a:pt x="46600" y="95270"/>
                </a:lnTo>
                <a:lnTo>
                  <a:pt x="46590" y="95270"/>
                </a:lnTo>
                <a:lnTo>
                  <a:pt x="46580" y="95270"/>
                </a:lnTo>
                <a:lnTo>
                  <a:pt x="46580" y="95260"/>
                </a:lnTo>
                <a:lnTo>
                  <a:pt x="46570" y="95260"/>
                </a:lnTo>
                <a:lnTo>
                  <a:pt x="46570" y="95250"/>
                </a:lnTo>
                <a:lnTo>
                  <a:pt x="46560" y="95250"/>
                </a:lnTo>
                <a:lnTo>
                  <a:pt x="46550" y="95250"/>
                </a:lnTo>
                <a:lnTo>
                  <a:pt x="46550" y="95260"/>
                </a:lnTo>
                <a:lnTo>
                  <a:pt x="46550" y="95250"/>
                </a:lnTo>
                <a:lnTo>
                  <a:pt x="46540" y="95250"/>
                </a:lnTo>
                <a:lnTo>
                  <a:pt x="46540" y="95240"/>
                </a:lnTo>
                <a:lnTo>
                  <a:pt x="46540" y="95250"/>
                </a:lnTo>
                <a:lnTo>
                  <a:pt x="46530" y="95240"/>
                </a:lnTo>
                <a:lnTo>
                  <a:pt x="46530" y="95230"/>
                </a:lnTo>
                <a:lnTo>
                  <a:pt x="46520" y="95230"/>
                </a:lnTo>
                <a:lnTo>
                  <a:pt x="46510" y="95230"/>
                </a:lnTo>
                <a:lnTo>
                  <a:pt x="46510" y="95220"/>
                </a:lnTo>
                <a:lnTo>
                  <a:pt x="46510" y="95210"/>
                </a:lnTo>
                <a:lnTo>
                  <a:pt x="46500" y="95210"/>
                </a:lnTo>
                <a:lnTo>
                  <a:pt x="46490" y="95210"/>
                </a:lnTo>
                <a:lnTo>
                  <a:pt x="46490" y="95200"/>
                </a:lnTo>
                <a:lnTo>
                  <a:pt x="46480" y="95200"/>
                </a:lnTo>
                <a:lnTo>
                  <a:pt x="46480" y="95190"/>
                </a:lnTo>
                <a:lnTo>
                  <a:pt x="46480" y="95180"/>
                </a:lnTo>
                <a:lnTo>
                  <a:pt x="46470" y="95180"/>
                </a:lnTo>
                <a:lnTo>
                  <a:pt x="46470" y="95190"/>
                </a:lnTo>
                <a:lnTo>
                  <a:pt x="46460" y="95190"/>
                </a:lnTo>
                <a:lnTo>
                  <a:pt x="46460" y="95180"/>
                </a:lnTo>
                <a:lnTo>
                  <a:pt x="46470" y="95180"/>
                </a:lnTo>
                <a:lnTo>
                  <a:pt x="46460" y="95180"/>
                </a:lnTo>
                <a:lnTo>
                  <a:pt x="46460" y="95170"/>
                </a:lnTo>
                <a:lnTo>
                  <a:pt x="46450" y="95170"/>
                </a:lnTo>
                <a:lnTo>
                  <a:pt x="46440" y="95170"/>
                </a:lnTo>
                <a:lnTo>
                  <a:pt x="46440" y="95160"/>
                </a:lnTo>
                <a:lnTo>
                  <a:pt x="46430" y="95160"/>
                </a:lnTo>
                <a:lnTo>
                  <a:pt x="46420" y="95160"/>
                </a:lnTo>
                <a:lnTo>
                  <a:pt x="46420" y="95150"/>
                </a:lnTo>
                <a:lnTo>
                  <a:pt x="46430" y="95150"/>
                </a:lnTo>
                <a:lnTo>
                  <a:pt x="46430" y="95140"/>
                </a:lnTo>
                <a:lnTo>
                  <a:pt x="46420" y="95140"/>
                </a:lnTo>
                <a:lnTo>
                  <a:pt x="46410" y="95140"/>
                </a:lnTo>
                <a:lnTo>
                  <a:pt x="46410" y="95130"/>
                </a:lnTo>
                <a:lnTo>
                  <a:pt x="46410" y="95140"/>
                </a:lnTo>
                <a:lnTo>
                  <a:pt x="46410" y="95130"/>
                </a:lnTo>
                <a:lnTo>
                  <a:pt x="46400" y="95130"/>
                </a:lnTo>
                <a:lnTo>
                  <a:pt x="46390" y="95130"/>
                </a:lnTo>
                <a:lnTo>
                  <a:pt x="46390" y="95120"/>
                </a:lnTo>
                <a:lnTo>
                  <a:pt x="46390" y="95110"/>
                </a:lnTo>
                <a:lnTo>
                  <a:pt x="46380" y="95110"/>
                </a:lnTo>
                <a:lnTo>
                  <a:pt x="46370" y="95110"/>
                </a:lnTo>
                <a:lnTo>
                  <a:pt x="46370" y="95100"/>
                </a:lnTo>
                <a:lnTo>
                  <a:pt x="46360" y="95100"/>
                </a:lnTo>
                <a:lnTo>
                  <a:pt x="46350" y="95100"/>
                </a:lnTo>
                <a:lnTo>
                  <a:pt x="46350" y="95090"/>
                </a:lnTo>
                <a:lnTo>
                  <a:pt x="46340" y="95090"/>
                </a:lnTo>
                <a:lnTo>
                  <a:pt x="46330" y="95090"/>
                </a:lnTo>
                <a:lnTo>
                  <a:pt x="46330" y="95080"/>
                </a:lnTo>
                <a:lnTo>
                  <a:pt x="46330" y="95090"/>
                </a:lnTo>
                <a:lnTo>
                  <a:pt x="46320" y="95090"/>
                </a:lnTo>
                <a:lnTo>
                  <a:pt x="46320" y="95080"/>
                </a:lnTo>
                <a:lnTo>
                  <a:pt x="46320" y="95070"/>
                </a:lnTo>
                <a:lnTo>
                  <a:pt x="46310" y="95070"/>
                </a:lnTo>
                <a:lnTo>
                  <a:pt x="46310" y="95060"/>
                </a:lnTo>
                <a:lnTo>
                  <a:pt x="46300" y="95060"/>
                </a:lnTo>
                <a:lnTo>
                  <a:pt x="46300" y="95050"/>
                </a:lnTo>
                <a:lnTo>
                  <a:pt x="46290" y="95050"/>
                </a:lnTo>
                <a:lnTo>
                  <a:pt x="46290" y="95040"/>
                </a:lnTo>
                <a:lnTo>
                  <a:pt x="46290" y="95030"/>
                </a:lnTo>
                <a:lnTo>
                  <a:pt x="46280" y="95030"/>
                </a:lnTo>
                <a:lnTo>
                  <a:pt x="46280" y="95020"/>
                </a:lnTo>
                <a:lnTo>
                  <a:pt x="46270" y="95020"/>
                </a:lnTo>
                <a:lnTo>
                  <a:pt x="46260" y="95020"/>
                </a:lnTo>
                <a:lnTo>
                  <a:pt x="46260" y="95030"/>
                </a:lnTo>
                <a:lnTo>
                  <a:pt x="46250" y="95030"/>
                </a:lnTo>
                <a:lnTo>
                  <a:pt x="46260" y="95030"/>
                </a:lnTo>
                <a:lnTo>
                  <a:pt x="46260" y="95040"/>
                </a:lnTo>
                <a:lnTo>
                  <a:pt x="46260" y="95050"/>
                </a:lnTo>
                <a:lnTo>
                  <a:pt x="46250" y="95050"/>
                </a:lnTo>
                <a:lnTo>
                  <a:pt x="46250" y="95060"/>
                </a:lnTo>
                <a:lnTo>
                  <a:pt x="46240" y="95060"/>
                </a:lnTo>
                <a:lnTo>
                  <a:pt x="46230" y="95060"/>
                </a:lnTo>
                <a:lnTo>
                  <a:pt x="46240" y="95060"/>
                </a:lnTo>
                <a:lnTo>
                  <a:pt x="46230" y="95060"/>
                </a:lnTo>
                <a:lnTo>
                  <a:pt x="46230" y="95050"/>
                </a:lnTo>
                <a:lnTo>
                  <a:pt x="46230" y="95060"/>
                </a:lnTo>
                <a:lnTo>
                  <a:pt x="46220" y="95060"/>
                </a:lnTo>
                <a:lnTo>
                  <a:pt x="46220" y="95050"/>
                </a:lnTo>
                <a:lnTo>
                  <a:pt x="46220" y="95040"/>
                </a:lnTo>
                <a:lnTo>
                  <a:pt x="46210" y="95040"/>
                </a:lnTo>
                <a:lnTo>
                  <a:pt x="46210" y="95030"/>
                </a:lnTo>
                <a:lnTo>
                  <a:pt x="46220" y="95030"/>
                </a:lnTo>
                <a:lnTo>
                  <a:pt x="46210" y="95030"/>
                </a:lnTo>
                <a:lnTo>
                  <a:pt x="46210" y="95020"/>
                </a:lnTo>
                <a:lnTo>
                  <a:pt x="46210" y="95010"/>
                </a:lnTo>
                <a:lnTo>
                  <a:pt x="46200" y="95010"/>
                </a:lnTo>
                <a:lnTo>
                  <a:pt x="46190" y="95010"/>
                </a:lnTo>
                <a:lnTo>
                  <a:pt x="46190" y="95020"/>
                </a:lnTo>
                <a:lnTo>
                  <a:pt x="46190" y="95030"/>
                </a:lnTo>
                <a:lnTo>
                  <a:pt x="46180" y="95030"/>
                </a:lnTo>
                <a:lnTo>
                  <a:pt x="46180" y="95020"/>
                </a:lnTo>
                <a:lnTo>
                  <a:pt x="46170" y="95020"/>
                </a:lnTo>
                <a:lnTo>
                  <a:pt x="46160" y="95020"/>
                </a:lnTo>
                <a:lnTo>
                  <a:pt x="46150" y="95020"/>
                </a:lnTo>
                <a:lnTo>
                  <a:pt x="46150" y="95030"/>
                </a:lnTo>
                <a:lnTo>
                  <a:pt x="46140" y="95030"/>
                </a:lnTo>
                <a:lnTo>
                  <a:pt x="46140" y="95020"/>
                </a:lnTo>
                <a:lnTo>
                  <a:pt x="46130" y="95020"/>
                </a:lnTo>
                <a:lnTo>
                  <a:pt x="46130" y="95010"/>
                </a:lnTo>
                <a:lnTo>
                  <a:pt x="46120" y="95010"/>
                </a:lnTo>
                <a:lnTo>
                  <a:pt x="46120" y="95000"/>
                </a:lnTo>
                <a:lnTo>
                  <a:pt x="46110" y="95000"/>
                </a:lnTo>
                <a:lnTo>
                  <a:pt x="46110" y="94990"/>
                </a:lnTo>
                <a:lnTo>
                  <a:pt x="46100" y="94990"/>
                </a:lnTo>
                <a:lnTo>
                  <a:pt x="46100" y="95000"/>
                </a:lnTo>
                <a:lnTo>
                  <a:pt x="46090" y="95000"/>
                </a:lnTo>
                <a:lnTo>
                  <a:pt x="46080" y="95000"/>
                </a:lnTo>
                <a:lnTo>
                  <a:pt x="46070" y="95000"/>
                </a:lnTo>
                <a:lnTo>
                  <a:pt x="46070" y="95010"/>
                </a:lnTo>
                <a:lnTo>
                  <a:pt x="46060" y="95010"/>
                </a:lnTo>
                <a:lnTo>
                  <a:pt x="46050" y="95010"/>
                </a:lnTo>
                <a:lnTo>
                  <a:pt x="46040" y="95010"/>
                </a:lnTo>
                <a:lnTo>
                  <a:pt x="46030" y="95010"/>
                </a:lnTo>
                <a:lnTo>
                  <a:pt x="46030" y="95000"/>
                </a:lnTo>
                <a:lnTo>
                  <a:pt x="46020" y="95000"/>
                </a:lnTo>
                <a:lnTo>
                  <a:pt x="46010" y="95000"/>
                </a:lnTo>
                <a:lnTo>
                  <a:pt x="46000" y="95000"/>
                </a:lnTo>
                <a:lnTo>
                  <a:pt x="46000" y="94990"/>
                </a:lnTo>
                <a:lnTo>
                  <a:pt x="45990" y="94990"/>
                </a:lnTo>
                <a:lnTo>
                  <a:pt x="45980" y="94990"/>
                </a:lnTo>
                <a:lnTo>
                  <a:pt x="45980" y="94980"/>
                </a:lnTo>
                <a:lnTo>
                  <a:pt x="45970" y="94980"/>
                </a:lnTo>
                <a:lnTo>
                  <a:pt x="45960" y="94980"/>
                </a:lnTo>
                <a:lnTo>
                  <a:pt x="45950" y="94980"/>
                </a:lnTo>
                <a:lnTo>
                  <a:pt x="45950" y="94990"/>
                </a:lnTo>
                <a:lnTo>
                  <a:pt x="45940" y="94990"/>
                </a:lnTo>
                <a:lnTo>
                  <a:pt x="45930" y="94990"/>
                </a:lnTo>
                <a:lnTo>
                  <a:pt x="45940" y="94990"/>
                </a:lnTo>
                <a:lnTo>
                  <a:pt x="45940" y="95000"/>
                </a:lnTo>
                <a:lnTo>
                  <a:pt x="45930" y="95000"/>
                </a:lnTo>
                <a:lnTo>
                  <a:pt x="45930" y="95010"/>
                </a:lnTo>
                <a:lnTo>
                  <a:pt x="45930" y="95020"/>
                </a:lnTo>
                <a:lnTo>
                  <a:pt x="45920" y="95020"/>
                </a:lnTo>
                <a:lnTo>
                  <a:pt x="45910" y="95020"/>
                </a:lnTo>
                <a:lnTo>
                  <a:pt x="45910" y="95030"/>
                </a:lnTo>
                <a:lnTo>
                  <a:pt x="45900" y="95030"/>
                </a:lnTo>
                <a:lnTo>
                  <a:pt x="45900" y="95040"/>
                </a:lnTo>
                <a:lnTo>
                  <a:pt x="45890" y="95040"/>
                </a:lnTo>
                <a:lnTo>
                  <a:pt x="45880" y="95040"/>
                </a:lnTo>
                <a:lnTo>
                  <a:pt x="45880" y="95030"/>
                </a:lnTo>
                <a:lnTo>
                  <a:pt x="45870" y="95030"/>
                </a:lnTo>
                <a:lnTo>
                  <a:pt x="45860" y="95030"/>
                </a:lnTo>
                <a:lnTo>
                  <a:pt x="45860" y="95040"/>
                </a:lnTo>
                <a:lnTo>
                  <a:pt x="45850" y="95040"/>
                </a:lnTo>
                <a:lnTo>
                  <a:pt x="45850" y="95030"/>
                </a:lnTo>
                <a:lnTo>
                  <a:pt x="45840" y="95030"/>
                </a:lnTo>
                <a:lnTo>
                  <a:pt x="45840" y="95040"/>
                </a:lnTo>
                <a:lnTo>
                  <a:pt x="45840" y="95030"/>
                </a:lnTo>
                <a:lnTo>
                  <a:pt x="45830" y="95030"/>
                </a:lnTo>
                <a:lnTo>
                  <a:pt x="45820" y="95030"/>
                </a:lnTo>
                <a:lnTo>
                  <a:pt x="45810" y="95030"/>
                </a:lnTo>
                <a:lnTo>
                  <a:pt x="45810" y="95020"/>
                </a:lnTo>
                <a:lnTo>
                  <a:pt x="45800" y="95020"/>
                </a:lnTo>
                <a:lnTo>
                  <a:pt x="45790" y="95020"/>
                </a:lnTo>
                <a:lnTo>
                  <a:pt x="45790" y="95010"/>
                </a:lnTo>
                <a:lnTo>
                  <a:pt x="45780" y="95010"/>
                </a:lnTo>
                <a:lnTo>
                  <a:pt x="45770" y="95010"/>
                </a:lnTo>
                <a:lnTo>
                  <a:pt x="45770" y="95020"/>
                </a:lnTo>
                <a:lnTo>
                  <a:pt x="45760" y="95020"/>
                </a:lnTo>
                <a:lnTo>
                  <a:pt x="45770" y="95020"/>
                </a:lnTo>
                <a:lnTo>
                  <a:pt x="45760" y="95020"/>
                </a:lnTo>
                <a:lnTo>
                  <a:pt x="45760" y="95010"/>
                </a:lnTo>
                <a:lnTo>
                  <a:pt x="45750" y="95000"/>
                </a:lnTo>
                <a:lnTo>
                  <a:pt x="45750" y="95010"/>
                </a:lnTo>
                <a:lnTo>
                  <a:pt x="45740" y="95010"/>
                </a:lnTo>
                <a:lnTo>
                  <a:pt x="45740" y="95000"/>
                </a:lnTo>
                <a:lnTo>
                  <a:pt x="45730" y="95000"/>
                </a:lnTo>
                <a:lnTo>
                  <a:pt x="45720" y="95000"/>
                </a:lnTo>
                <a:lnTo>
                  <a:pt x="45710" y="95000"/>
                </a:lnTo>
                <a:lnTo>
                  <a:pt x="45710" y="94990"/>
                </a:lnTo>
                <a:lnTo>
                  <a:pt x="45700" y="94990"/>
                </a:lnTo>
                <a:lnTo>
                  <a:pt x="45690" y="94990"/>
                </a:lnTo>
                <a:lnTo>
                  <a:pt x="45680" y="94990"/>
                </a:lnTo>
                <a:lnTo>
                  <a:pt x="45680" y="94980"/>
                </a:lnTo>
                <a:lnTo>
                  <a:pt x="45670" y="94980"/>
                </a:lnTo>
                <a:lnTo>
                  <a:pt x="45670" y="94970"/>
                </a:lnTo>
                <a:lnTo>
                  <a:pt x="45660" y="94970"/>
                </a:lnTo>
                <a:lnTo>
                  <a:pt x="45650" y="94970"/>
                </a:lnTo>
                <a:lnTo>
                  <a:pt x="45640" y="94970"/>
                </a:lnTo>
                <a:lnTo>
                  <a:pt x="45620" y="94980"/>
                </a:lnTo>
                <a:lnTo>
                  <a:pt x="45610" y="94980"/>
                </a:lnTo>
                <a:lnTo>
                  <a:pt x="45600" y="94980"/>
                </a:lnTo>
                <a:lnTo>
                  <a:pt x="45590" y="94980"/>
                </a:lnTo>
                <a:lnTo>
                  <a:pt x="45590" y="94990"/>
                </a:lnTo>
                <a:lnTo>
                  <a:pt x="45580" y="94990"/>
                </a:lnTo>
                <a:lnTo>
                  <a:pt x="45570" y="94990"/>
                </a:lnTo>
                <a:lnTo>
                  <a:pt x="45570" y="95000"/>
                </a:lnTo>
                <a:lnTo>
                  <a:pt x="45560" y="95000"/>
                </a:lnTo>
                <a:lnTo>
                  <a:pt x="45550" y="95000"/>
                </a:lnTo>
                <a:lnTo>
                  <a:pt x="45550" y="95010"/>
                </a:lnTo>
                <a:lnTo>
                  <a:pt x="45540" y="95010"/>
                </a:lnTo>
                <a:lnTo>
                  <a:pt x="45540" y="95020"/>
                </a:lnTo>
                <a:lnTo>
                  <a:pt x="45530" y="95020"/>
                </a:lnTo>
                <a:lnTo>
                  <a:pt x="45520" y="95020"/>
                </a:lnTo>
                <a:lnTo>
                  <a:pt x="45520" y="95030"/>
                </a:lnTo>
                <a:lnTo>
                  <a:pt x="45510" y="95030"/>
                </a:lnTo>
                <a:lnTo>
                  <a:pt x="45500" y="95030"/>
                </a:lnTo>
                <a:lnTo>
                  <a:pt x="45500" y="95040"/>
                </a:lnTo>
                <a:lnTo>
                  <a:pt x="45490" y="95040"/>
                </a:lnTo>
                <a:lnTo>
                  <a:pt x="45480" y="95040"/>
                </a:lnTo>
                <a:lnTo>
                  <a:pt x="45480" y="95050"/>
                </a:lnTo>
                <a:lnTo>
                  <a:pt x="45470" y="95050"/>
                </a:lnTo>
                <a:lnTo>
                  <a:pt x="45460" y="95050"/>
                </a:lnTo>
                <a:lnTo>
                  <a:pt x="45460" y="95060"/>
                </a:lnTo>
                <a:lnTo>
                  <a:pt x="45450" y="95060"/>
                </a:lnTo>
                <a:lnTo>
                  <a:pt x="45440" y="95060"/>
                </a:lnTo>
                <a:lnTo>
                  <a:pt x="45440" y="95070"/>
                </a:lnTo>
                <a:lnTo>
                  <a:pt x="45430" y="95070"/>
                </a:lnTo>
                <a:lnTo>
                  <a:pt x="45430" y="95080"/>
                </a:lnTo>
                <a:lnTo>
                  <a:pt x="45420" y="95080"/>
                </a:lnTo>
                <a:lnTo>
                  <a:pt x="45410" y="95080"/>
                </a:lnTo>
                <a:lnTo>
                  <a:pt x="45410" y="95090"/>
                </a:lnTo>
                <a:lnTo>
                  <a:pt x="45400" y="95090"/>
                </a:lnTo>
                <a:lnTo>
                  <a:pt x="45400" y="95100"/>
                </a:lnTo>
                <a:lnTo>
                  <a:pt x="45390" y="95100"/>
                </a:lnTo>
                <a:lnTo>
                  <a:pt x="45390" y="95110"/>
                </a:lnTo>
                <a:lnTo>
                  <a:pt x="45380" y="95110"/>
                </a:lnTo>
                <a:lnTo>
                  <a:pt x="45370" y="95110"/>
                </a:lnTo>
                <a:lnTo>
                  <a:pt x="45370" y="95120"/>
                </a:lnTo>
                <a:lnTo>
                  <a:pt x="45360" y="95130"/>
                </a:lnTo>
                <a:lnTo>
                  <a:pt x="45360" y="95140"/>
                </a:lnTo>
                <a:lnTo>
                  <a:pt x="45350" y="95140"/>
                </a:lnTo>
                <a:lnTo>
                  <a:pt x="45350" y="95150"/>
                </a:lnTo>
                <a:lnTo>
                  <a:pt x="45350" y="95160"/>
                </a:lnTo>
                <a:lnTo>
                  <a:pt x="45340" y="95160"/>
                </a:lnTo>
                <a:lnTo>
                  <a:pt x="45340" y="95170"/>
                </a:lnTo>
                <a:lnTo>
                  <a:pt x="45330" y="95170"/>
                </a:lnTo>
                <a:lnTo>
                  <a:pt x="45330" y="95180"/>
                </a:lnTo>
                <a:lnTo>
                  <a:pt x="45330" y="95190"/>
                </a:lnTo>
                <a:lnTo>
                  <a:pt x="45320" y="95190"/>
                </a:lnTo>
                <a:lnTo>
                  <a:pt x="45310" y="95200"/>
                </a:lnTo>
                <a:lnTo>
                  <a:pt x="45310" y="95210"/>
                </a:lnTo>
                <a:lnTo>
                  <a:pt x="45310" y="95220"/>
                </a:lnTo>
                <a:lnTo>
                  <a:pt x="45300" y="95220"/>
                </a:lnTo>
                <a:lnTo>
                  <a:pt x="45300" y="95230"/>
                </a:lnTo>
                <a:lnTo>
                  <a:pt x="45300" y="95240"/>
                </a:lnTo>
                <a:lnTo>
                  <a:pt x="45300" y="95250"/>
                </a:lnTo>
                <a:lnTo>
                  <a:pt x="45310" y="95250"/>
                </a:lnTo>
                <a:lnTo>
                  <a:pt x="45310" y="95260"/>
                </a:lnTo>
                <a:lnTo>
                  <a:pt x="45320" y="95260"/>
                </a:lnTo>
                <a:lnTo>
                  <a:pt x="45320" y="95250"/>
                </a:lnTo>
                <a:lnTo>
                  <a:pt x="45320" y="95260"/>
                </a:lnTo>
                <a:lnTo>
                  <a:pt x="45330" y="95260"/>
                </a:lnTo>
                <a:lnTo>
                  <a:pt x="45340" y="95260"/>
                </a:lnTo>
                <a:lnTo>
                  <a:pt x="45340" y="95270"/>
                </a:lnTo>
                <a:lnTo>
                  <a:pt x="45350" y="95270"/>
                </a:lnTo>
                <a:lnTo>
                  <a:pt x="45360" y="95270"/>
                </a:lnTo>
                <a:lnTo>
                  <a:pt x="45360" y="95280"/>
                </a:lnTo>
                <a:lnTo>
                  <a:pt x="45360" y="95290"/>
                </a:lnTo>
                <a:lnTo>
                  <a:pt x="45350" y="95290"/>
                </a:lnTo>
                <a:lnTo>
                  <a:pt x="45350" y="95300"/>
                </a:lnTo>
                <a:lnTo>
                  <a:pt x="45350" y="95310"/>
                </a:lnTo>
                <a:lnTo>
                  <a:pt x="45340" y="95310"/>
                </a:lnTo>
                <a:lnTo>
                  <a:pt x="45340" y="95320"/>
                </a:lnTo>
                <a:lnTo>
                  <a:pt x="45330" y="95320"/>
                </a:lnTo>
                <a:lnTo>
                  <a:pt x="45340" y="95320"/>
                </a:lnTo>
                <a:lnTo>
                  <a:pt x="45340" y="95330"/>
                </a:lnTo>
                <a:lnTo>
                  <a:pt x="45350" y="95330"/>
                </a:lnTo>
                <a:lnTo>
                  <a:pt x="45350" y="95340"/>
                </a:lnTo>
                <a:lnTo>
                  <a:pt x="45340" y="95340"/>
                </a:lnTo>
                <a:lnTo>
                  <a:pt x="45350" y="95340"/>
                </a:lnTo>
                <a:lnTo>
                  <a:pt x="45350" y="95350"/>
                </a:lnTo>
                <a:lnTo>
                  <a:pt x="45360" y="95350"/>
                </a:lnTo>
                <a:lnTo>
                  <a:pt x="45360" y="95360"/>
                </a:lnTo>
                <a:lnTo>
                  <a:pt x="45370" y="95360"/>
                </a:lnTo>
                <a:lnTo>
                  <a:pt x="45370" y="95370"/>
                </a:lnTo>
                <a:lnTo>
                  <a:pt x="45380" y="95370"/>
                </a:lnTo>
                <a:lnTo>
                  <a:pt x="45390" y="95370"/>
                </a:lnTo>
                <a:lnTo>
                  <a:pt x="45390" y="95380"/>
                </a:lnTo>
                <a:lnTo>
                  <a:pt x="45400" y="95380"/>
                </a:lnTo>
                <a:lnTo>
                  <a:pt x="45400" y="95390"/>
                </a:lnTo>
                <a:lnTo>
                  <a:pt x="45410" y="95390"/>
                </a:lnTo>
                <a:lnTo>
                  <a:pt x="45420" y="95390"/>
                </a:lnTo>
                <a:lnTo>
                  <a:pt x="45420" y="95400"/>
                </a:lnTo>
                <a:lnTo>
                  <a:pt x="45430" y="95400"/>
                </a:lnTo>
                <a:lnTo>
                  <a:pt x="45430" y="95410"/>
                </a:lnTo>
                <a:lnTo>
                  <a:pt x="45440" y="95410"/>
                </a:lnTo>
                <a:lnTo>
                  <a:pt x="45440" y="95420"/>
                </a:lnTo>
                <a:lnTo>
                  <a:pt x="45430" y="95420"/>
                </a:lnTo>
                <a:lnTo>
                  <a:pt x="45420" y="95420"/>
                </a:lnTo>
                <a:lnTo>
                  <a:pt x="45410" y="95420"/>
                </a:lnTo>
                <a:lnTo>
                  <a:pt x="45410" y="95410"/>
                </a:lnTo>
                <a:lnTo>
                  <a:pt x="45400" y="95410"/>
                </a:lnTo>
                <a:lnTo>
                  <a:pt x="45400" y="95420"/>
                </a:lnTo>
                <a:lnTo>
                  <a:pt x="45410" y="95420"/>
                </a:lnTo>
                <a:lnTo>
                  <a:pt x="45410" y="95430"/>
                </a:lnTo>
                <a:lnTo>
                  <a:pt x="45400" y="95430"/>
                </a:lnTo>
                <a:lnTo>
                  <a:pt x="45390" y="95430"/>
                </a:lnTo>
                <a:lnTo>
                  <a:pt x="45390" y="95420"/>
                </a:lnTo>
                <a:lnTo>
                  <a:pt x="45390" y="95430"/>
                </a:lnTo>
                <a:lnTo>
                  <a:pt x="45390" y="95440"/>
                </a:lnTo>
                <a:lnTo>
                  <a:pt x="45380" y="95440"/>
                </a:lnTo>
                <a:lnTo>
                  <a:pt x="45370" y="95440"/>
                </a:lnTo>
                <a:lnTo>
                  <a:pt x="45370" y="95450"/>
                </a:lnTo>
                <a:lnTo>
                  <a:pt x="45370" y="95440"/>
                </a:lnTo>
                <a:lnTo>
                  <a:pt x="45360" y="95440"/>
                </a:lnTo>
                <a:lnTo>
                  <a:pt x="45360" y="95450"/>
                </a:lnTo>
                <a:lnTo>
                  <a:pt x="45350" y="95450"/>
                </a:lnTo>
                <a:lnTo>
                  <a:pt x="45350" y="95440"/>
                </a:lnTo>
                <a:lnTo>
                  <a:pt x="45340" y="95440"/>
                </a:lnTo>
                <a:lnTo>
                  <a:pt x="45330" y="95430"/>
                </a:lnTo>
                <a:lnTo>
                  <a:pt x="45320" y="95430"/>
                </a:lnTo>
                <a:lnTo>
                  <a:pt x="45320" y="95440"/>
                </a:lnTo>
                <a:lnTo>
                  <a:pt x="45330" y="95440"/>
                </a:lnTo>
                <a:lnTo>
                  <a:pt x="45320" y="95440"/>
                </a:lnTo>
                <a:lnTo>
                  <a:pt x="45310" y="95440"/>
                </a:lnTo>
                <a:lnTo>
                  <a:pt x="45300" y="95440"/>
                </a:lnTo>
                <a:lnTo>
                  <a:pt x="45300" y="95430"/>
                </a:lnTo>
                <a:lnTo>
                  <a:pt x="45290" y="95430"/>
                </a:lnTo>
                <a:lnTo>
                  <a:pt x="45280" y="95430"/>
                </a:lnTo>
                <a:lnTo>
                  <a:pt x="45270" y="95430"/>
                </a:lnTo>
                <a:lnTo>
                  <a:pt x="45270" y="95440"/>
                </a:lnTo>
                <a:lnTo>
                  <a:pt x="45280" y="95440"/>
                </a:lnTo>
                <a:lnTo>
                  <a:pt x="45280" y="95450"/>
                </a:lnTo>
                <a:lnTo>
                  <a:pt x="45270" y="95450"/>
                </a:lnTo>
                <a:lnTo>
                  <a:pt x="45260" y="95450"/>
                </a:lnTo>
                <a:lnTo>
                  <a:pt x="45250" y="95450"/>
                </a:lnTo>
                <a:lnTo>
                  <a:pt x="45240" y="95450"/>
                </a:lnTo>
                <a:lnTo>
                  <a:pt x="45230" y="95450"/>
                </a:lnTo>
                <a:lnTo>
                  <a:pt x="45230" y="95440"/>
                </a:lnTo>
                <a:lnTo>
                  <a:pt x="45220" y="95440"/>
                </a:lnTo>
                <a:lnTo>
                  <a:pt x="45220" y="95430"/>
                </a:lnTo>
                <a:lnTo>
                  <a:pt x="45210" y="95430"/>
                </a:lnTo>
                <a:lnTo>
                  <a:pt x="45200" y="95430"/>
                </a:lnTo>
                <a:lnTo>
                  <a:pt x="45210" y="95430"/>
                </a:lnTo>
                <a:lnTo>
                  <a:pt x="45210" y="95440"/>
                </a:lnTo>
                <a:lnTo>
                  <a:pt x="45210" y="95450"/>
                </a:lnTo>
                <a:lnTo>
                  <a:pt x="45200" y="95450"/>
                </a:lnTo>
                <a:lnTo>
                  <a:pt x="45200" y="95440"/>
                </a:lnTo>
                <a:lnTo>
                  <a:pt x="45200" y="95450"/>
                </a:lnTo>
                <a:lnTo>
                  <a:pt x="45190" y="95450"/>
                </a:lnTo>
                <a:lnTo>
                  <a:pt x="45180" y="95450"/>
                </a:lnTo>
                <a:lnTo>
                  <a:pt x="45170" y="95450"/>
                </a:lnTo>
                <a:lnTo>
                  <a:pt x="45160" y="95450"/>
                </a:lnTo>
                <a:lnTo>
                  <a:pt x="45160" y="95440"/>
                </a:lnTo>
                <a:lnTo>
                  <a:pt x="45150" y="95440"/>
                </a:lnTo>
                <a:lnTo>
                  <a:pt x="45140" y="95440"/>
                </a:lnTo>
                <a:lnTo>
                  <a:pt x="45140" y="95430"/>
                </a:lnTo>
                <a:lnTo>
                  <a:pt x="45150" y="95430"/>
                </a:lnTo>
                <a:lnTo>
                  <a:pt x="45140" y="95430"/>
                </a:lnTo>
                <a:lnTo>
                  <a:pt x="45130" y="95430"/>
                </a:lnTo>
                <a:lnTo>
                  <a:pt x="45130" y="95420"/>
                </a:lnTo>
                <a:lnTo>
                  <a:pt x="45120" y="95420"/>
                </a:lnTo>
                <a:lnTo>
                  <a:pt x="45110" y="95420"/>
                </a:lnTo>
                <a:lnTo>
                  <a:pt x="45110" y="95410"/>
                </a:lnTo>
                <a:lnTo>
                  <a:pt x="45100" y="95410"/>
                </a:lnTo>
                <a:lnTo>
                  <a:pt x="45100" y="95400"/>
                </a:lnTo>
                <a:lnTo>
                  <a:pt x="45090" y="95400"/>
                </a:lnTo>
                <a:lnTo>
                  <a:pt x="45090" y="95390"/>
                </a:lnTo>
                <a:lnTo>
                  <a:pt x="45080" y="95390"/>
                </a:lnTo>
                <a:lnTo>
                  <a:pt x="45080" y="95380"/>
                </a:lnTo>
                <a:lnTo>
                  <a:pt x="45080" y="95370"/>
                </a:lnTo>
                <a:lnTo>
                  <a:pt x="45080" y="95360"/>
                </a:lnTo>
                <a:lnTo>
                  <a:pt x="45070" y="95360"/>
                </a:lnTo>
                <a:lnTo>
                  <a:pt x="45070" y="95350"/>
                </a:lnTo>
                <a:lnTo>
                  <a:pt x="45060" y="95350"/>
                </a:lnTo>
                <a:lnTo>
                  <a:pt x="45060" y="95340"/>
                </a:lnTo>
                <a:lnTo>
                  <a:pt x="45060" y="95330"/>
                </a:lnTo>
                <a:lnTo>
                  <a:pt x="45060" y="95320"/>
                </a:lnTo>
                <a:lnTo>
                  <a:pt x="45070" y="95320"/>
                </a:lnTo>
                <a:lnTo>
                  <a:pt x="45080" y="95320"/>
                </a:lnTo>
                <a:lnTo>
                  <a:pt x="45080" y="95310"/>
                </a:lnTo>
                <a:lnTo>
                  <a:pt x="45080" y="95300"/>
                </a:lnTo>
                <a:lnTo>
                  <a:pt x="45080" y="95290"/>
                </a:lnTo>
                <a:lnTo>
                  <a:pt x="45080" y="95280"/>
                </a:lnTo>
                <a:lnTo>
                  <a:pt x="45090" y="95280"/>
                </a:lnTo>
                <a:lnTo>
                  <a:pt x="45100" y="95280"/>
                </a:lnTo>
                <a:lnTo>
                  <a:pt x="45100" y="95270"/>
                </a:lnTo>
                <a:lnTo>
                  <a:pt x="45100" y="95260"/>
                </a:lnTo>
                <a:lnTo>
                  <a:pt x="45110" y="95260"/>
                </a:lnTo>
                <a:lnTo>
                  <a:pt x="45110" y="95250"/>
                </a:lnTo>
                <a:lnTo>
                  <a:pt x="45120" y="95250"/>
                </a:lnTo>
                <a:lnTo>
                  <a:pt x="45120" y="95240"/>
                </a:lnTo>
                <a:lnTo>
                  <a:pt x="45130" y="95240"/>
                </a:lnTo>
                <a:lnTo>
                  <a:pt x="45130" y="95230"/>
                </a:lnTo>
                <a:lnTo>
                  <a:pt x="45140" y="95220"/>
                </a:lnTo>
                <a:lnTo>
                  <a:pt x="45140" y="95210"/>
                </a:lnTo>
                <a:lnTo>
                  <a:pt x="45150" y="95210"/>
                </a:lnTo>
                <a:lnTo>
                  <a:pt x="45150" y="95200"/>
                </a:lnTo>
                <a:lnTo>
                  <a:pt x="45150" y="95190"/>
                </a:lnTo>
                <a:lnTo>
                  <a:pt x="45150" y="95180"/>
                </a:lnTo>
                <a:lnTo>
                  <a:pt x="45140" y="95180"/>
                </a:lnTo>
                <a:lnTo>
                  <a:pt x="45140" y="95170"/>
                </a:lnTo>
                <a:lnTo>
                  <a:pt x="45130" y="95160"/>
                </a:lnTo>
                <a:lnTo>
                  <a:pt x="45130" y="95150"/>
                </a:lnTo>
                <a:lnTo>
                  <a:pt x="45130" y="95140"/>
                </a:lnTo>
                <a:lnTo>
                  <a:pt x="45120" y="95140"/>
                </a:lnTo>
                <a:lnTo>
                  <a:pt x="45110" y="95140"/>
                </a:lnTo>
                <a:lnTo>
                  <a:pt x="45110" y="95130"/>
                </a:lnTo>
                <a:lnTo>
                  <a:pt x="45110" y="95120"/>
                </a:lnTo>
                <a:lnTo>
                  <a:pt x="45100" y="95120"/>
                </a:lnTo>
                <a:lnTo>
                  <a:pt x="45100" y="95110"/>
                </a:lnTo>
                <a:lnTo>
                  <a:pt x="45100" y="95100"/>
                </a:lnTo>
                <a:lnTo>
                  <a:pt x="45090" y="95100"/>
                </a:lnTo>
                <a:lnTo>
                  <a:pt x="45090" y="95090"/>
                </a:lnTo>
                <a:lnTo>
                  <a:pt x="45080" y="95090"/>
                </a:lnTo>
                <a:lnTo>
                  <a:pt x="45080" y="95080"/>
                </a:lnTo>
                <a:lnTo>
                  <a:pt x="45070" y="95080"/>
                </a:lnTo>
                <a:lnTo>
                  <a:pt x="45070" y="95070"/>
                </a:lnTo>
                <a:lnTo>
                  <a:pt x="45060" y="95070"/>
                </a:lnTo>
                <a:lnTo>
                  <a:pt x="45060" y="95060"/>
                </a:lnTo>
                <a:lnTo>
                  <a:pt x="45050" y="95060"/>
                </a:lnTo>
                <a:lnTo>
                  <a:pt x="45050" y="95050"/>
                </a:lnTo>
                <a:lnTo>
                  <a:pt x="45040" y="95050"/>
                </a:lnTo>
                <a:lnTo>
                  <a:pt x="45040" y="95040"/>
                </a:lnTo>
                <a:lnTo>
                  <a:pt x="45030" y="95040"/>
                </a:lnTo>
                <a:lnTo>
                  <a:pt x="45030" y="95030"/>
                </a:lnTo>
                <a:lnTo>
                  <a:pt x="45020" y="95030"/>
                </a:lnTo>
                <a:lnTo>
                  <a:pt x="45020" y="95020"/>
                </a:lnTo>
                <a:lnTo>
                  <a:pt x="45010" y="95020"/>
                </a:lnTo>
                <a:lnTo>
                  <a:pt x="45000" y="95020"/>
                </a:lnTo>
                <a:lnTo>
                  <a:pt x="44990" y="95020"/>
                </a:lnTo>
                <a:lnTo>
                  <a:pt x="44990" y="95010"/>
                </a:lnTo>
                <a:lnTo>
                  <a:pt x="44990" y="95020"/>
                </a:lnTo>
                <a:lnTo>
                  <a:pt x="44980" y="95020"/>
                </a:lnTo>
                <a:lnTo>
                  <a:pt x="44980" y="95030"/>
                </a:lnTo>
                <a:lnTo>
                  <a:pt x="44990" y="95030"/>
                </a:lnTo>
                <a:lnTo>
                  <a:pt x="44980" y="95030"/>
                </a:lnTo>
                <a:lnTo>
                  <a:pt x="44980" y="95040"/>
                </a:lnTo>
                <a:lnTo>
                  <a:pt x="44970" y="95030"/>
                </a:lnTo>
                <a:lnTo>
                  <a:pt x="44960" y="95030"/>
                </a:lnTo>
                <a:lnTo>
                  <a:pt x="44950" y="95030"/>
                </a:lnTo>
                <a:lnTo>
                  <a:pt x="44940" y="95030"/>
                </a:lnTo>
                <a:lnTo>
                  <a:pt x="44930" y="95030"/>
                </a:lnTo>
                <a:lnTo>
                  <a:pt x="44920" y="95030"/>
                </a:lnTo>
                <a:lnTo>
                  <a:pt x="44920" y="95040"/>
                </a:lnTo>
                <a:lnTo>
                  <a:pt x="44910" y="95040"/>
                </a:lnTo>
                <a:lnTo>
                  <a:pt x="44900" y="95040"/>
                </a:lnTo>
                <a:lnTo>
                  <a:pt x="44900" y="95030"/>
                </a:lnTo>
                <a:lnTo>
                  <a:pt x="44900" y="95020"/>
                </a:lnTo>
                <a:lnTo>
                  <a:pt x="44900" y="95010"/>
                </a:lnTo>
                <a:lnTo>
                  <a:pt x="44910" y="95010"/>
                </a:lnTo>
                <a:lnTo>
                  <a:pt x="44900" y="95000"/>
                </a:lnTo>
                <a:lnTo>
                  <a:pt x="44900" y="94990"/>
                </a:lnTo>
                <a:lnTo>
                  <a:pt x="44890" y="94990"/>
                </a:lnTo>
                <a:lnTo>
                  <a:pt x="44890" y="94980"/>
                </a:lnTo>
                <a:lnTo>
                  <a:pt x="44880" y="94980"/>
                </a:lnTo>
                <a:lnTo>
                  <a:pt x="44880" y="94970"/>
                </a:lnTo>
                <a:lnTo>
                  <a:pt x="44880" y="94980"/>
                </a:lnTo>
                <a:lnTo>
                  <a:pt x="44880" y="94970"/>
                </a:lnTo>
                <a:lnTo>
                  <a:pt x="44870" y="94970"/>
                </a:lnTo>
                <a:lnTo>
                  <a:pt x="44870" y="94960"/>
                </a:lnTo>
                <a:lnTo>
                  <a:pt x="44860" y="94960"/>
                </a:lnTo>
                <a:lnTo>
                  <a:pt x="44860" y="94950"/>
                </a:lnTo>
                <a:lnTo>
                  <a:pt x="44850" y="94950"/>
                </a:lnTo>
                <a:lnTo>
                  <a:pt x="44840" y="94950"/>
                </a:lnTo>
                <a:lnTo>
                  <a:pt x="44840" y="94940"/>
                </a:lnTo>
                <a:lnTo>
                  <a:pt x="44830" y="94940"/>
                </a:lnTo>
                <a:lnTo>
                  <a:pt x="44830" y="94930"/>
                </a:lnTo>
                <a:lnTo>
                  <a:pt x="44830" y="94920"/>
                </a:lnTo>
                <a:lnTo>
                  <a:pt x="44820" y="94920"/>
                </a:lnTo>
                <a:lnTo>
                  <a:pt x="44820" y="94910"/>
                </a:lnTo>
                <a:lnTo>
                  <a:pt x="44820" y="94900"/>
                </a:lnTo>
                <a:lnTo>
                  <a:pt x="44810" y="94900"/>
                </a:lnTo>
                <a:lnTo>
                  <a:pt x="44800" y="94900"/>
                </a:lnTo>
                <a:lnTo>
                  <a:pt x="44790" y="94900"/>
                </a:lnTo>
                <a:lnTo>
                  <a:pt x="44780" y="94900"/>
                </a:lnTo>
                <a:lnTo>
                  <a:pt x="44770" y="94900"/>
                </a:lnTo>
                <a:lnTo>
                  <a:pt x="44760" y="94900"/>
                </a:lnTo>
                <a:lnTo>
                  <a:pt x="44750" y="94900"/>
                </a:lnTo>
                <a:lnTo>
                  <a:pt x="44740" y="94900"/>
                </a:lnTo>
                <a:lnTo>
                  <a:pt x="44730" y="94900"/>
                </a:lnTo>
                <a:lnTo>
                  <a:pt x="44720" y="94900"/>
                </a:lnTo>
                <a:lnTo>
                  <a:pt x="44720" y="94890"/>
                </a:lnTo>
                <a:lnTo>
                  <a:pt x="44710" y="94890"/>
                </a:lnTo>
                <a:lnTo>
                  <a:pt x="44700" y="94890"/>
                </a:lnTo>
                <a:lnTo>
                  <a:pt x="44690" y="94890"/>
                </a:lnTo>
                <a:lnTo>
                  <a:pt x="44690" y="94880"/>
                </a:lnTo>
                <a:lnTo>
                  <a:pt x="44680" y="94880"/>
                </a:lnTo>
                <a:lnTo>
                  <a:pt x="44670" y="94880"/>
                </a:lnTo>
                <a:lnTo>
                  <a:pt x="44660" y="94880"/>
                </a:lnTo>
                <a:lnTo>
                  <a:pt x="44650" y="94880"/>
                </a:lnTo>
                <a:lnTo>
                  <a:pt x="44640" y="94880"/>
                </a:lnTo>
                <a:lnTo>
                  <a:pt x="44630" y="94880"/>
                </a:lnTo>
                <a:lnTo>
                  <a:pt x="44620" y="94880"/>
                </a:lnTo>
                <a:lnTo>
                  <a:pt x="44610" y="94880"/>
                </a:lnTo>
                <a:lnTo>
                  <a:pt x="44600" y="94880"/>
                </a:lnTo>
                <a:lnTo>
                  <a:pt x="44590" y="94880"/>
                </a:lnTo>
                <a:lnTo>
                  <a:pt x="44580" y="94880"/>
                </a:lnTo>
                <a:lnTo>
                  <a:pt x="44580" y="94870"/>
                </a:lnTo>
                <a:lnTo>
                  <a:pt x="44580" y="94880"/>
                </a:lnTo>
                <a:lnTo>
                  <a:pt x="44580" y="94890"/>
                </a:lnTo>
                <a:lnTo>
                  <a:pt x="44570" y="94890"/>
                </a:lnTo>
                <a:lnTo>
                  <a:pt x="44570" y="94900"/>
                </a:lnTo>
                <a:lnTo>
                  <a:pt x="44560" y="94900"/>
                </a:lnTo>
                <a:lnTo>
                  <a:pt x="44560" y="94910"/>
                </a:lnTo>
                <a:lnTo>
                  <a:pt x="44550" y="94910"/>
                </a:lnTo>
                <a:lnTo>
                  <a:pt x="44540" y="94910"/>
                </a:lnTo>
                <a:lnTo>
                  <a:pt x="44540" y="94920"/>
                </a:lnTo>
                <a:lnTo>
                  <a:pt x="44530" y="94920"/>
                </a:lnTo>
                <a:lnTo>
                  <a:pt x="44520" y="94920"/>
                </a:lnTo>
                <a:lnTo>
                  <a:pt x="44520" y="94910"/>
                </a:lnTo>
                <a:lnTo>
                  <a:pt x="44510" y="94910"/>
                </a:lnTo>
                <a:lnTo>
                  <a:pt x="44510" y="94920"/>
                </a:lnTo>
                <a:lnTo>
                  <a:pt x="44500" y="94920"/>
                </a:lnTo>
                <a:lnTo>
                  <a:pt x="44500" y="94930"/>
                </a:lnTo>
                <a:lnTo>
                  <a:pt x="44500" y="94920"/>
                </a:lnTo>
                <a:lnTo>
                  <a:pt x="44500" y="94930"/>
                </a:lnTo>
                <a:lnTo>
                  <a:pt x="44490" y="94930"/>
                </a:lnTo>
                <a:lnTo>
                  <a:pt x="44490" y="94920"/>
                </a:lnTo>
                <a:lnTo>
                  <a:pt x="44480" y="94920"/>
                </a:lnTo>
                <a:lnTo>
                  <a:pt x="44470" y="94920"/>
                </a:lnTo>
                <a:lnTo>
                  <a:pt x="44470" y="94930"/>
                </a:lnTo>
                <a:lnTo>
                  <a:pt x="44460" y="94930"/>
                </a:lnTo>
                <a:lnTo>
                  <a:pt x="44460" y="94920"/>
                </a:lnTo>
                <a:lnTo>
                  <a:pt x="44450" y="94920"/>
                </a:lnTo>
                <a:lnTo>
                  <a:pt x="44460" y="94920"/>
                </a:lnTo>
                <a:lnTo>
                  <a:pt x="44450" y="94920"/>
                </a:lnTo>
                <a:lnTo>
                  <a:pt x="44440" y="94920"/>
                </a:lnTo>
                <a:lnTo>
                  <a:pt x="44430" y="94920"/>
                </a:lnTo>
                <a:lnTo>
                  <a:pt x="44430" y="94910"/>
                </a:lnTo>
                <a:lnTo>
                  <a:pt x="44420" y="94910"/>
                </a:lnTo>
                <a:lnTo>
                  <a:pt x="44410" y="94910"/>
                </a:lnTo>
                <a:lnTo>
                  <a:pt x="44400" y="94910"/>
                </a:lnTo>
                <a:lnTo>
                  <a:pt x="44390" y="94910"/>
                </a:lnTo>
                <a:lnTo>
                  <a:pt x="44400" y="94910"/>
                </a:lnTo>
                <a:lnTo>
                  <a:pt x="44400" y="94900"/>
                </a:lnTo>
                <a:lnTo>
                  <a:pt x="44390" y="94900"/>
                </a:lnTo>
                <a:lnTo>
                  <a:pt x="44400" y="94900"/>
                </a:lnTo>
                <a:lnTo>
                  <a:pt x="44390" y="94890"/>
                </a:lnTo>
                <a:lnTo>
                  <a:pt x="44390" y="94880"/>
                </a:lnTo>
                <a:lnTo>
                  <a:pt x="44380" y="94880"/>
                </a:lnTo>
                <a:lnTo>
                  <a:pt x="44370" y="94880"/>
                </a:lnTo>
                <a:lnTo>
                  <a:pt x="44370" y="94870"/>
                </a:lnTo>
                <a:lnTo>
                  <a:pt x="44370" y="94860"/>
                </a:lnTo>
                <a:lnTo>
                  <a:pt x="44360" y="94860"/>
                </a:lnTo>
                <a:lnTo>
                  <a:pt x="44370" y="94860"/>
                </a:lnTo>
                <a:lnTo>
                  <a:pt x="44370" y="94850"/>
                </a:lnTo>
                <a:lnTo>
                  <a:pt x="44360" y="94850"/>
                </a:lnTo>
                <a:lnTo>
                  <a:pt x="44360" y="94840"/>
                </a:lnTo>
                <a:lnTo>
                  <a:pt x="44370" y="94840"/>
                </a:lnTo>
                <a:lnTo>
                  <a:pt x="44360" y="94840"/>
                </a:lnTo>
                <a:lnTo>
                  <a:pt x="44360" y="94830"/>
                </a:lnTo>
                <a:lnTo>
                  <a:pt x="44350" y="94830"/>
                </a:lnTo>
                <a:lnTo>
                  <a:pt x="44350" y="94820"/>
                </a:lnTo>
                <a:lnTo>
                  <a:pt x="44340" y="94820"/>
                </a:lnTo>
                <a:lnTo>
                  <a:pt x="44340" y="94810"/>
                </a:lnTo>
                <a:lnTo>
                  <a:pt x="44330" y="94810"/>
                </a:lnTo>
                <a:lnTo>
                  <a:pt x="44330" y="94800"/>
                </a:lnTo>
                <a:lnTo>
                  <a:pt x="44340" y="94800"/>
                </a:lnTo>
                <a:lnTo>
                  <a:pt x="44340" y="94790"/>
                </a:lnTo>
                <a:lnTo>
                  <a:pt x="44340" y="94780"/>
                </a:lnTo>
                <a:lnTo>
                  <a:pt x="44340" y="94770"/>
                </a:lnTo>
                <a:lnTo>
                  <a:pt x="44340" y="94760"/>
                </a:lnTo>
                <a:lnTo>
                  <a:pt x="44330" y="94760"/>
                </a:lnTo>
                <a:lnTo>
                  <a:pt x="44330" y="94750"/>
                </a:lnTo>
                <a:lnTo>
                  <a:pt x="44340" y="94750"/>
                </a:lnTo>
                <a:lnTo>
                  <a:pt x="44340" y="94760"/>
                </a:lnTo>
                <a:lnTo>
                  <a:pt x="44340" y="94750"/>
                </a:lnTo>
                <a:lnTo>
                  <a:pt x="44340" y="94740"/>
                </a:lnTo>
                <a:lnTo>
                  <a:pt x="44340" y="94730"/>
                </a:lnTo>
                <a:lnTo>
                  <a:pt x="44340" y="94720"/>
                </a:lnTo>
                <a:lnTo>
                  <a:pt x="44350" y="94720"/>
                </a:lnTo>
                <a:lnTo>
                  <a:pt x="44350" y="94710"/>
                </a:lnTo>
                <a:lnTo>
                  <a:pt x="44350" y="94700"/>
                </a:lnTo>
                <a:lnTo>
                  <a:pt x="44350" y="94690"/>
                </a:lnTo>
                <a:lnTo>
                  <a:pt x="44350" y="94680"/>
                </a:lnTo>
                <a:lnTo>
                  <a:pt x="44350" y="94670"/>
                </a:lnTo>
                <a:lnTo>
                  <a:pt x="44360" y="94670"/>
                </a:lnTo>
                <a:lnTo>
                  <a:pt x="44360" y="94660"/>
                </a:lnTo>
                <a:lnTo>
                  <a:pt x="44360" y="94650"/>
                </a:lnTo>
                <a:lnTo>
                  <a:pt x="44350" y="94650"/>
                </a:lnTo>
                <a:lnTo>
                  <a:pt x="44340" y="94650"/>
                </a:lnTo>
                <a:lnTo>
                  <a:pt x="44340" y="94640"/>
                </a:lnTo>
                <a:lnTo>
                  <a:pt x="44340" y="94630"/>
                </a:lnTo>
                <a:lnTo>
                  <a:pt x="44330" y="94630"/>
                </a:lnTo>
                <a:lnTo>
                  <a:pt x="44320" y="94630"/>
                </a:lnTo>
                <a:lnTo>
                  <a:pt x="44320" y="94620"/>
                </a:lnTo>
                <a:lnTo>
                  <a:pt x="44320" y="94610"/>
                </a:lnTo>
                <a:lnTo>
                  <a:pt x="44310" y="94610"/>
                </a:lnTo>
                <a:lnTo>
                  <a:pt x="44310" y="94600"/>
                </a:lnTo>
                <a:lnTo>
                  <a:pt x="44300" y="94600"/>
                </a:lnTo>
                <a:lnTo>
                  <a:pt x="44300" y="94590"/>
                </a:lnTo>
                <a:lnTo>
                  <a:pt x="44290" y="94590"/>
                </a:lnTo>
                <a:lnTo>
                  <a:pt x="44290" y="94580"/>
                </a:lnTo>
                <a:lnTo>
                  <a:pt x="44280" y="94580"/>
                </a:lnTo>
                <a:lnTo>
                  <a:pt x="44280" y="94570"/>
                </a:lnTo>
                <a:lnTo>
                  <a:pt x="44270" y="94570"/>
                </a:lnTo>
                <a:lnTo>
                  <a:pt x="44260" y="94570"/>
                </a:lnTo>
                <a:lnTo>
                  <a:pt x="44260" y="94580"/>
                </a:lnTo>
                <a:lnTo>
                  <a:pt x="44250" y="94580"/>
                </a:lnTo>
                <a:lnTo>
                  <a:pt x="44250" y="94570"/>
                </a:lnTo>
                <a:lnTo>
                  <a:pt x="44240" y="94570"/>
                </a:lnTo>
                <a:lnTo>
                  <a:pt x="44230" y="94570"/>
                </a:lnTo>
                <a:lnTo>
                  <a:pt x="44230" y="94560"/>
                </a:lnTo>
                <a:lnTo>
                  <a:pt x="44220" y="94560"/>
                </a:lnTo>
                <a:lnTo>
                  <a:pt x="44210" y="94560"/>
                </a:lnTo>
                <a:lnTo>
                  <a:pt x="44200" y="94560"/>
                </a:lnTo>
                <a:lnTo>
                  <a:pt x="44200" y="94550"/>
                </a:lnTo>
                <a:lnTo>
                  <a:pt x="44210" y="94550"/>
                </a:lnTo>
                <a:lnTo>
                  <a:pt x="44200" y="94550"/>
                </a:lnTo>
                <a:lnTo>
                  <a:pt x="44190" y="94550"/>
                </a:lnTo>
                <a:lnTo>
                  <a:pt x="44190" y="94540"/>
                </a:lnTo>
                <a:lnTo>
                  <a:pt x="44180" y="94540"/>
                </a:lnTo>
                <a:lnTo>
                  <a:pt x="44170" y="94540"/>
                </a:lnTo>
                <a:lnTo>
                  <a:pt x="44170" y="94530"/>
                </a:lnTo>
                <a:lnTo>
                  <a:pt x="44160" y="94530"/>
                </a:lnTo>
                <a:lnTo>
                  <a:pt x="44150" y="94530"/>
                </a:lnTo>
                <a:lnTo>
                  <a:pt x="44150" y="94520"/>
                </a:lnTo>
                <a:lnTo>
                  <a:pt x="44160" y="94520"/>
                </a:lnTo>
                <a:lnTo>
                  <a:pt x="44160" y="94510"/>
                </a:lnTo>
                <a:lnTo>
                  <a:pt x="44150" y="94510"/>
                </a:lnTo>
                <a:lnTo>
                  <a:pt x="44150" y="94500"/>
                </a:lnTo>
                <a:lnTo>
                  <a:pt x="44150" y="94490"/>
                </a:lnTo>
                <a:lnTo>
                  <a:pt x="44140" y="94490"/>
                </a:lnTo>
                <a:lnTo>
                  <a:pt x="44140" y="94480"/>
                </a:lnTo>
                <a:lnTo>
                  <a:pt x="44140" y="94470"/>
                </a:lnTo>
                <a:lnTo>
                  <a:pt x="44140" y="94460"/>
                </a:lnTo>
                <a:lnTo>
                  <a:pt x="44130" y="94460"/>
                </a:lnTo>
                <a:lnTo>
                  <a:pt x="44130" y="94470"/>
                </a:lnTo>
                <a:lnTo>
                  <a:pt x="44120" y="94470"/>
                </a:lnTo>
                <a:lnTo>
                  <a:pt x="44110" y="94470"/>
                </a:lnTo>
                <a:lnTo>
                  <a:pt x="44100" y="94470"/>
                </a:lnTo>
                <a:lnTo>
                  <a:pt x="44100" y="94460"/>
                </a:lnTo>
                <a:lnTo>
                  <a:pt x="44090" y="94460"/>
                </a:lnTo>
                <a:lnTo>
                  <a:pt x="44080" y="94460"/>
                </a:lnTo>
                <a:lnTo>
                  <a:pt x="44070" y="94460"/>
                </a:lnTo>
                <a:lnTo>
                  <a:pt x="44060" y="94460"/>
                </a:lnTo>
                <a:lnTo>
                  <a:pt x="44050" y="94460"/>
                </a:lnTo>
                <a:lnTo>
                  <a:pt x="44040" y="94460"/>
                </a:lnTo>
                <a:lnTo>
                  <a:pt x="44030" y="94460"/>
                </a:lnTo>
                <a:lnTo>
                  <a:pt x="44030" y="94470"/>
                </a:lnTo>
                <a:lnTo>
                  <a:pt x="44020" y="94470"/>
                </a:lnTo>
                <a:lnTo>
                  <a:pt x="44010" y="94470"/>
                </a:lnTo>
                <a:lnTo>
                  <a:pt x="44000" y="94470"/>
                </a:lnTo>
                <a:lnTo>
                  <a:pt x="44000" y="94480"/>
                </a:lnTo>
                <a:lnTo>
                  <a:pt x="44000" y="94470"/>
                </a:lnTo>
                <a:lnTo>
                  <a:pt x="43990" y="94470"/>
                </a:lnTo>
                <a:lnTo>
                  <a:pt x="43990" y="94480"/>
                </a:lnTo>
                <a:lnTo>
                  <a:pt x="43980" y="94480"/>
                </a:lnTo>
                <a:lnTo>
                  <a:pt x="43980" y="94470"/>
                </a:lnTo>
                <a:lnTo>
                  <a:pt x="43970" y="94470"/>
                </a:lnTo>
                <a:lnTo>
                  <a:pt x="43970" y="94480"/>
                </a:lnTo>
                <a:lnTo>
                  <a:pt x="43970" y="94470"/>
                </a:lnTo>
                <a:lnTo>
                  <a:pt x="43960" y="94470"/>
                </a:lnTo>
                <a:lnTo>
                  <a:pt x="43960" y="94480"/>
                </a:lnTo>
                <a:lnTo>
                  <a:pt x="43950" y="94480"/>
                </a:lnTo>
                <a:lnTo>
                  <a:pt x="43950" y="94470"/>
                </a:lnTo>
                <a:lnTo>
                  <a:pt x="43940" y="94470"/>
                </a:lnTo>
                <a:lnTo>
                  <a:pt x="43940" y="94480"/>
                </a:lnTo>
                <a:lnTo>
                  <a:pt x="43930" y="94480"/>
                </a:lnTo>
                <a:lnTo>
                  <a:pt x="43930" y="94470"/>
                </a:lnTo>
                <a:lnTo>
                  <a:pt x="43920" y="94470"/>
                </a:lnTo>
                <a:lnTo>
                  <a:pt x="43910" y="94470"/>
                </a:lnTo>
                <a:lnTo>
                  <a:pt x="43910" y="94460"/>
                </a:lnTo>
                <a:lnTo>
                  <a:pt x="43900" y="94460"/>
                </a:lnTo>
                <a:lnTo>
                  <a:pt x="43890" y="94460"/>
                </a:lnTo>
                <a:lnTo>
                  <a:pt x="43880" y="94460"/>
                </a:lnTo>
                <a:lnTo>
                  <a:pt x="43870" y="94460"/>
                </a:lnTo>
                <a:lnTo>
                  <a:pt x="43870" y="94470"/>
                </a:lnTo>
                <a:lnTo>
                  <a:pt x="43860" y="94470"/>
                </a:lnTo>
                <a:lnTo>
                  <a:pt x="43860" y="94460"/>
                </a:lnTo>
                <a:lnTo>
                  <a:pt x="43860" y="94470"/>
                </a:lnTo>
                <a:lnTo>
                  <a:pt x="43850" y="94470"/>
                </a:lnTo>
                <a:lnTo>
                  <a:pt x="43850" y="94480"/>
                </a:lnTo>
                <a:lnTo>
                  <a:pt x="43840" y="94480"/>
                </a:lnTo>
                <a:lnTo>
                  <a:pt x="43830" y="94480"/>
                </a:lnTo>
                <a:lnTo>
                  <a:pt x="43830" y="94490"/>
                </a:lnTo>
                <a:lnTo>
                  <a:pt x="43820" y="94490"/>
                </a:lnTo>
                <a:lnTo>
                  <a:pt x="43820" y="94480"/>
                </a:lnTo>
                <a:lnTo>
                  <a:pt x="43810" y="94480"/>
                </a:lnTo>
                <a:lnTo>
                  <a:pt x="43810" y="94490"/>
                </a:lnTo>
                <a:lnTo>
                  <a:pt x="43800" y="94490"/>
                </a:lnTo>
                <a:lnTo>
                  <a:pt x="43790" y="94490"/>
                </a:lnTo>
                <a:lnTo>
                  <a:pt x="43790" y="94500"/>
                </a:lnTo>
                <a:lnTo>
                  <a:pt x="43790" y="94490"/>
                </a:lnTo>
                <a:lnTo>
                  <a:pt x="43780" y="94490"/>
                </a:lnTo>
                <a:lnTo>
                  <a:pt x="43780" y="94480"/>
                </a:lnTo>
                <a:lnTo>
                  <a:pt x="43770" y="94480"/>
                </a:lnTo>
                <a:lnTo>
                  <a:pt x="43780" y="94480"/>
                </a:lnTo>
                <a:lnTo>
                  <a:pt x="43780" y="94470"/>
                </a:lnTo>
                <a:lnTo>
                  <a:pt x="43780" y="94460"/>
                </a:lnTo>
                <a:lnTo>
                  <a:pt x="43770" y="94460"/>
                </a:lnTo>
                <a:lnTo>
                  <a:pt x="43770" y="94450"/>
                </a:lnTo>
                <a:lnTo>
                  <a:pt x="43770" y="94440"/>
                </a:lnTo>
                <a:lnTo>
                  <a:pt x="43770" y="94430"/>
                </a:lnTo>
                <a:lnTo>
                  <a:pt x="43770" y="94420"/>
                </a:lnTo>
                <a:lnTo>
                  <a:pt x="43780" y="94420"/>
                </a:lnTo>
                <a:lnTo>
                  <a:pt x="43790" y="94420"/>
                </a:lnTo>
                <a:lnTo>
                  <a:pt x="43790" y="94410"/>
                </a:lnTo>
                <a:lnTo>
                  <a:pt x="43780" y="94410"/>
                </a:lnTo>
                <a:lnTo>
                  <a:pt x="43780" y="94400"/>
                </a:lnTo>
                <a:lnTo>
                  <a:pt x="43780" y="94390"/>
                </a:lnTo>
                <a:lnTo>
                  <a:pt x="43790" y="94390"/>
                </a:lnTo>
                <a:lnTo>
                  <a:pt x="43790" y="94380"/>
                </a:lnTo>
                <a:lnTo>
                  <a:pt x="43780" y="94380"/>
                </a:lnTo>
                <a:lnTo>
                  <a:pt x="43780" y="94370"/>
                </a:lnTo>
                <a:lnTo>
                  <a:pt x="43770" y="94370"/>
                </a:lnTo>
                <a:lnTo>
                  <a:pt x="43770" y="94360"/>
                </a:lnTo>
                <a:lnTo>
                  <a:pt x="43780" y="94360"/>
                </a:lnTo>
                <a:lnTo>
                  <a:pt x="43780" y="94350"/>
                </a:lnTo>
                <a:lnTo>
                  <a:pt x="43770" y="94350"/>
                </a:lnTo>
                <a:lnTo>
                  <a:pt x="43770" y="94340"/>
                </a:lnTo>
                <a:lnTo>
                  <a:pt x="43770" y="94330"/>
                </a:lnTo>
                <a:lnTo>
                  <a:pt x="43760" y="94330"/>
                </a:lnTo>
                <a:lnTo>
                  <a:pt x="43760" y="94320"/>
                </a:lnTo>
                <a:lnTo>
                  <a:pt x="43760" y="94310"/>
                </a:lnTo>
                <a:lnTo>
                  <a:pt x="43760" y="94300"/>
                </a:lnTo>
                <a:lnTo>
                  <a:pt x="43750" y="94300"/>
                </a:lnTo>
                <a:lnTo>
                  <a:pt x="43750" y="94290"/>
                </a:lnTo>
                <a:lnTo>
                  <a:pt x="43750" y="94280"/>
                </a:lnTo>
                <a:lnTo>
                  <a:pt x="43740" y="94280"/>
                </a:lnTo>
                <a:lnTo>
                  <a:pt x="43740" y="94270"/>
                </a:lnTo>
                <a:lnTo>
                  <a:pt x="43740" y="94260"/>
                </a:lnTo>
                <a:lnTo>
                  <a:pt x="43740" y="94250"/>
                </a:lnTo>
                <a:lnTo>
                  <a:pt x="43730" y="94250"/>
                </a:lnTo>
                <a:lnTo>
                  <a:pt x="43730" y="94240"/>
                </a:lnTo>
                <a:lnTo>
                  <a:pt x="43720" y="94240"/>
                </a:lnTo>
                <a:lnTo>
                  <a:pt x="43720" y="94230"/>
                </a:lnTo>
                <a:lnTo>
                  <a:pt x="43710" y="94230"/>
                </a:lnTo>
                <a:lnTo>
                  <a:pt x="43710" y="94220"/>
                </a:lnTo>
                <a:lnTo>
                  <a:pt x="43700" y="94220"/>
                </a:lnTo>
                <a:lnTo>
                  <a:pt x="43700" y="94210"/>
                </a:lnTo>
                <a:lnTo>
                  <a:pt x="43700" y="94200"/>
                </a:lnTo>
                <a:lnTo>
                  <a:pt x="43690" y="94200"/>
                </a:lnTo>
                <a:lnTo>
                  <a:pt x="43690" y="94190"/>
                </a:lnTo>
                <a:lnTo>
                  <a:pt x="43690" y="94180"/>
                </a:lnTo>
                <a:lnTo>
                  <a:pt x="43690" y="94170"/>
                </a:lnTo>
                <a:lnTo>
                  <a:pt x="43680" y="94170"/>
                </a:lnTo>
                <a:lnTo>
                  <a:pt x="43680" y="94160"/>
                </a:lnTo>
                <a:lnTo>
                  <a:pt x="43680" y="94150"/>
                </a:lnTo>
                <a:lnTo>
                  <a:pt x="43680" y="94140"/>
                </a:lnTo>
                <a:lnTo>
                  <a:pt x="43670" y="94140"/>
                </a:lnTo>
                <a:lnTo>
                  <a:pt x="43670" y="94130"/>
                </a:lnTo>
                <a:lnTo>
                  <a:pt x="43660" y="94130"/>
                </a:lnTo>
                <a:lnTo>
                  <a:pt x="43660" y="94120"/>
                </a:lnTo>
                <a:lnTo>
                  <a:pt x="43660" y="94110"/>
                </a:lnTo>
                <a:lnTo>
                  <a:pt x="43660" y="94100"/>
                </a:lnTo>
                <a:lnTo>
                  <a:pt x="43650" y="94100"/>
                </a:lnTo>
                <a:lnTo>
                  <a:pt x="43650" y="94090"/>
                </a:lnTo>
                <a:lnTo>
                  <a:pt x="43640" y="94090"/>
                </a:lnTo>
                <a:lnTo>
                  <a:pt x="43640" y="94080"/>
                </a:lnTo>
                <a:lnTo>
                  <a:pt x="43630" y="94080"/>
                </a:lnTo>
                <a:lnTo>
                  <a:pt x="43630" y="94070"/>
                </a:lnTo>
                <a:lnTo>
                  <a:pt x="43620" y="94060"/>
                </a:lnTo>
                <a:lnTo>
                  <a:pt x="43630" y="94060"/>
                </a:lnTo>
                <a:lnTo>
                  <a:pt x="43630" y="94050"/>
                </a:lnTo>
                <a:lnTo>
                  <a:pt x="43620" y="94050"/>
                </a:lnTo>
                <a:lnTo>
                  <a:pt x="43620" y="94040"/>
                </a:lnTo>
                <a:lnTo>
                  <a:pt x="43620" y="94030"/>
                </a:lnTo>
                <a:lnTo>
                  <a:pt x="43610" y="94030"/>
                </a:lnTo>
                <a:lnTo>
                  <a:pt x="43610" y="94020"/>
                </a:lnTo>
                <a:lnTo>
                  <a:pt x="43600" y="94020"/>
                </a:lnTo>
                <a:lnTo>
                  <a:pt x="43600" y="94010"/>
                </a:lnTo>
                <a:lnTo>
                  <a:pt x="43600" y="94000"/>
                </a:lnTo>
                <a:lnTo>
                  <a:pt x="43610" y="93990"/>
                </a:lnTo>
                <a:lnTo>
                  <a:pt x="43620" y="93990"/>
                </a:lnTo>
                <a:lnTo>
                  <a:pt x="43630" y="93990"/>
                </a:lnTo>
                <a:lnTo>
                  <a:pt x="43640" y="93990"/>
                </a:lnTo>
                <a:lnTo>
                  <a:pt x="43640" y="94000"/>
                </a:lnTo>
                <a:lnTo>
                  <a:pt x="43650" y="94000"/>
                </a:lnTo>
                <a:lnTo>
                  <a:pt x="43650" y="94010"/>
                </a:lnTo>
                <a:lnTo>
                  <a:pt x="43660" y="94010"/>
                </a:lnTo>
                <a:lnTo>
                  <a:pt x="43660" y="94000"/>
                </a:lnTo>
                <a:lnTo>
                  <a:pt x="43670" y="94000"/>
                </a:lnTo>
                <a:lnTo>
                  <a:pt x="43670" y="94010"/>
                </a:lnTo>
                <a:lnTo>
                  <a:pt x="43670" y="94000"/>
                </a:lnTo>
                <a:lnTo>
                  <a:pt x="43670" y="93990"/>
                </a:lnTo>
                <a:lnTo>
                  <a:pt x="43680" y="93990"/>
                </a:lnTo>
                <a:lnTo>
                  <a:pt x="43680" y="93980"/>
                </a:lnTo>
                <a:lnTo>
                  <a:pt x="43680" y="93970"/>
                </a:lnTo>
                <a:lnTo>
                  <a:pt x="43690" y="93970"/>
                </a:lnTo>
                <a:lnTo>
                  <a:pt x="43690" y="93960"/>
                </a:lnTo>
                <a:lnTo>
                  <a:pt x="43700" y="93960"/>
                </a:lnTo>
                <a:lnTo>
                  <a:pt x="43710" y="93960"/>
                </a:lnTo>
                <a:lnTo>
                  <a:pt x="43720" y="93960"/>
                </a:lnTo>
                <a:lnTo>
                  <a:pt x="43720" y="93950"/>
                </a:lnTo>
                <a:lnTo>
                  <a:pt x="43730" y="93950"/>
                </a:lnTo>
                <a:lnTo>
                  <a:pt x="43730" y="93940"/>
                </a:lnTo>
                <a:lnTo>
                  <a:pt x="43740" y="93940"/>
                </a:lnTo>
                <a:lnTo>
                  <a:pt x="43740" y="93930"/>
                </a:lnTo>
                <a:lnTo>
                  <a:pt x="43750" y="93930"/>
                </a:lnTo>
                <a:lnTo>
                  <a:pt x="43750" y="93920"/>
                </a:lnTo>
                <a:lnTo>
                  <a:pt x="43760" y="93920"/>
                </a:lnTo>
                <a:lnTo>
                  <a:pt x="43760" y="93910"/>
                </a:lnTo>
                <a:lnTo>
                  <a:pt x="43770" y="93910"/>
                </a:lnTo>
                <a:lnTo>
                  <a:pt x="43780" y="93910"/>
                </a:lnTo>
                <a:lnTo>
                  <a:pt x="43780" y="93900"/>
                </a:lnTo>
                <a:lnTo>
                  <a:pt x="43780" y="93890"/>
                </a:lnTo>
                <a:lnTo>
                  <a:pt x="43790" y="93890"/>
                </a:lnTo>
                <a:lnTo>
                  <a:pt x="43790" y="93880"/>
                </a:lnTo>
                <a:lnTo>
                  <a:pt x="43780" y="93880"/>
                </a:lnTo>
                <a:lnTo>
                  <a:pt x="43780" y="93870"/>
                </a:lnTo>
                <a:lnTo>
                  <a:pt x="43780" y="93860"/>
                </a:lnTo>
                <a:lnTo>
                  <a:pt x="43780" y="93850"/>
                </a:lnTo>
                <a:lnTo>
                  <a:pt x="43780" y="93840"/>
                </a:lnTo>
                <a:lnTo>
                  <a:pt x="43780" y="93830"/>
                </a:lnTo>
                <a:lnTo>
                  <a:pt x="43780" y="93820"/>
                </a:lnTo>
                <a:lnTo>
                  <a:pt x="43780" y="93810"/>
                </a:lnTo>
                <a:lnTo>
                  <a:pt x="43780" y="93800"/>
                </a:lnTo>
                <a:lnTo>
                  <a:pt x="43770" y="93800"/>
                </a:lnTo>
                <a:lnTo>
                  <a:pt x="43780" y="93800"/>
                </a:lnTo>
                <a:lnTo>
                  <a:pt x="43780" y="93790"/>
                </a:lnTo>
                <a:lnTo>
                  <a:pt x="43770" y="93790"/>
                </a:lnTo>
                <a:lnTo>
                  <a:pt x="43770" y="93780"/>
                </a:lnTo>
                <a:lnTo>
                  <a:pt x="43770" y="93770"/>
                </a:lnTo>
                <a:lnTo>
                  <a:pt x="43770" y="93760"/>
                </a:lnTo>
                <a:lnTo>
                  <a:pt x="43770" y="93750"/>
                </a:lnTo>
                <a:lnTo>
                  <a:pt x="43770" y="93740"/>
                </a:lnTo>
                <a:lnTo>
                  <a:pt x="43770" y="93730"/>
                </a:lnTo>
                <a:lnTo>
                  <a:pt x="43770" y="93720"/>
                </a:lnTo>
                <a:lnTo>
                  <a:pt x="43760" y="93720"/>
                </a:lnTo>
                <a:lnTo>
                  <a:pt x="43760" y="93710"/>
                </a:lnTo>
                <a:lnTo>
                  <a:pt x="43750" y="93710"/>
                </a:lnTo>
                <a:lnTo>
                  <a:pt x="43750" y="93700"/>
                </a:lnTo>
                <a:lnTo>
                  <a:pt x="43740" y="93700"/>
                </a:lnTo>
                <a:lnTo>
                  <a:pt x="43740" y="93690"/>
                </a:lnTo>
                <a:lnTo>
                  <a:pt x="43740" y="93680"/>
                </a:lnTo>
                <a:lnTo>
                  <a:pt x="43730" y="93680"/>
                </a:lnTo>
                <a:lnTo>
                  <a:pt x="43740" y="93670"/>
                </a:lnTo>
                <a:lnTo>
                  <a:pt x="43740" y="93660"/>
                </a:lnTo>
                <a:lnTo>
                  <a:pt x="43730" y="93660"/>
                </a:lnTo>
                <a:lnTo>
                  <a:pt x="43730" y="93650"/>
                </a:lnTo>
                <a:lnTo>
                  <a:pt x="43730" y="93640"/>
                </a:lnTo>
                <a:lnTo>
                  <a:pt x="43720" y="93640"/>
                </a:lnTo>
                <a:lnTo>
                  <a:pt x="43720" y="93630"/>
                </a:lnTo>
                <a:lnTo>
                  <a:pt x="43710" y="93630"/>
                </a:lnTo>
                <a:lnTo>
                  <a:pt x="43710" y="93640"/>
                </a:lnTo>
                <a:lnTo>
                  <a:pt x="43710" y="93630"/>
                </a:lnTo>
                <a:lnTo>
                  <a:pt x="43700" y="93630"/>
                </a:lnTo>
                <a:lnTo>
                  <a:pt x="43690" y="93630"/>
                </a:lnTo>
                <a:lnTo>
                  <a:pt x="43690" y="93620"/>
                </a:lnTo>
                <a:lnTo>
                  <a:pt x="43680" y="93620"/>
                </a:lnTo>
                <a:lnTo>
                  <a:pt x="43680" y="93610"/>
                </a:lnTo>
                <a:lnTo>
                  <a:pt x="43680" y="93600"/>
                </a:lnTo>
                <a:lnTo>
                  <a:pt x="43670" y="93600"/>
                </a:lnTo>
                <a:lnTo>
                  <a:pt x="43670" y="93590"/>
                </a:lnTo>
                <a:lnTo>
                  <a:pt x="43660" y="93590"/>
                </a:lnTo>
                <a:lnTo>
                  <a:pt x="43660" y="93580"/>
                </a:lnTo>
                <a:lnTo>
                  <a:pt x="43650" y="93580"/>
                </a:lnTo>
                <a:lnTo>
                  <a:pt x="43650" y="93570"/>
                </a:lnTo>
                <a:lnTo>
                  <a:pt x="43640" y="93570"/>
                </a:lnTo>
                <a:lnTo>
                  <a:pt x="43640" y="93560"/>
                </a:lnTo>
                <a:lnTo>
                  <a:pt x="43630" y="93560"/>
                </a:lnTo>
                <a:lnTo>
                  <a:pt x="43630" y="93550"/>
                </a:lnTo>
                <a:lnTo>
                  <a:pt x="43620" y="93550"/>
                </a:lnTo>
                <a:lnTo>
                  <a:pt x="43620" y="93540"/>
                </a:lnTo>
                <a:lnTo>
                  <a:pt x="43610" y="93540"/>
                </a:lnTo>
                <a:lnTo>
                  <a:pt x="43610" y="93530"/>
                </a:lnTo>
                <a:lnTo>
                  <a:pt x="43600" y="93530"/>
                </a:lnTo>
                <a:lnTo>
                  <a:pt x="43600" y="93520"/>
                </a:lnTo>
                <a:lnTo>
                  <a:pt x="43590" y="93520"/>
                </a:lnTo>
                <a:lnTo>
                  <a:pt x="43590" y="93510"/>
                </a:lnTo>
                <a:lnTo>
                  <a:pt x="43580" y="93510"/>
                </a:lnTo>
                <a:lnTo>
                  <a:pt x="43580" y="93500"/>
                </a:lnTo>
                <a:lnTo>
                  <a:pt x="43570" y="93500"/>
                </a:lnTo>
                <a:lnTo>
                  <a:pt x="43570" y="93490"/>
                </a:lnTo>
                <a:lnTo>
                  <a:pt x="43560" y="93490"/>
                </a:lnTo>
                <a:lnTo>
                  <a:pt x="43550" y="93490"/>
                </a:lnTo>
                <a:lnTo>
                  <a:pt x="43550" y="93480"/>
                </a:lnTo>
                <a:lnTo>
                  <a:pt x="43540" y="93480"/>
                </a:lnTo>
                <a:lnTo>
                  <a:pt x="43540" y="93470"/>
                </a:lnTo>
                <a:lnTo>
                  <a:pt x="43530" y="93470"/>
                </a:lnTo>
                <a:lnTo>
                  <a:pt x="43530" y="93460"/>
                </a:lnTo>
                <a:lnTo>
                  <a:pt x="43520" y="93460"/>
                </a:lnTo>
                <a:lnTo>
                  <a:pt x="43520" y="93450"/>
                </a:lnTo>
                <a:lnTo>
                  <a:pt x="43510" y="93450"/>
                </a:lnTo>
                <a:lnTo>
                  <a:pt x="43500" y="93450"/>
                </a:lnTo>
                <a:lnTo>
                  <a:pt x="43500" y="93440"/>
                </a:lnTo>
                <a:lnTo>
                  <a:pt x="43490" y="93440"/>
                </a:lnTo>
                <a:lnTo>
                  <a:pt x="43480" y="93440"/>
                </a:lnTo>
                <a:lnTo>
                  <a:pt x="43480" y="93430"/>
                </a:lnTo>
                <a:lnTo>
                  <a:pt x="43470" y="93430"/>
                </a:lnTo>
                <a:lnTo>
                  <a:pt x="43470" y="93420"/>
                </a:lnTo>
                <a:lnTo>
                  <a:pt x="43460" y="93420"/>
                </a:lnTo>
                <a:lnTo>
                  <a:pt x="43450" y="93420"/>
                </a:lnTo>
                <a:lnTo>
                  <a:pt x="43440" y="93420"/>
                </a:lnTo>
                <a:lnTo>
                  <a:pt x="43430" y="93420"/>
                </a:lnTo>
                <a:lnTo>
                  <a:pt x="43420" y="93420"/>
                </a:lnTo>
                <a:lnTo>
                  <a:pt x="43420" y="93410"/>
                </a:lnTo>
                <a:lnTo>
                  <a:pt x="43410" y="93410"/>
                </a:lnTo>
                <a:lnTo>
                  <a:pt x="43410" y="93400"/>
                </a:lnTo>
                <a:lnTo>
                  <a:pt x="43400" y="93400"/>
                </a:lnTo>
                <a:lnTo>
                  <a:pt x="43390" y="93400"/>
                </a:lnTo>
                <a:lnTo>
                  <a:pt x="43390" y="93390"/>
                </a:lnTo>
                <a:lnTo>
                  <a:pt x="43380" y="93390"/>
                </a:lnTo>
                <a:lnTo>
                  <a:pt x="43370" y="93390"/>
                </a:lnTo>
                <a:lnTo>
                  <a:pt x="43370" y="93380"/>
                </a:lnTo>
                <a:lnTo>
                  <a:pt x="43360" y="93380"/>
                </a:lnTo>
                <a:lnTo>
                  <a:pt x="43360" y="93390"/>
                </a:lnTo>
                <a:lnTo>
                  <a:pt x="43350" y="93390"/>
                </a:lnTo>
                <a:lnTo>
                  <a:pt x="43350" y="93400"/>
                </a:lnTo>
                <a:lnTo>
                  <a:pt x="43340" y="93400"/>
                </a:lnTo>
                <a:lnTo>
                  <a:pt x="43340" y="93410"/>
                </a:lnTo>
                <a:lnTo>
                  <a:pt x="43330" y="93420"/>
                </a:lnTo>
                <a:lnTo>
                  <a:pt x="43330" y="93430"/>
                </a:lnTo>
                <a:lnTo>
                  <a:pt x="43320" y="93430"/>
                </a:lnTo>
                <a:lnTo>
                  <a:pt x="43310" y="93430"/>
                </a:lnTo>
                <a:lnTo>
                  <a:pt x="43300" y="93430"/>
                </a:lnTo>
                <a:lnTo>
                  <a:pt x="43300" y="93420"/>
                </a:lnTo>
                <a:lnTo>
                  <a:pt x="43300" y="93430"/>
                </a:lnTo>
                <a:lnTo>
                  <a:pt x="43290" y="93430"/>
                </a:lnTo>
                <a:lnTo>
                  <a:pt x="43290" y="93440"/>
                </a:lnTo>
                <a:lnTo>
                  <a:pt x="43280" y="93440"/>
                </a:lnTo>
                <a:lnTo>
                  <a:pt x="43270" y="93440"/>
                </a:lnTo>
                <a:lnTo>
                  <a:pt x="43260" y="93440"/>
                </a:lnTo>
                <a:lnTo>
                  <a:pt x="43260" y="93430"/>
                </a:lnTo>
                <a:lnTo>
                  <a:pt x="43250" y="93430"/>
                </a:lnTo>
                <a:lnTo>
                  <a:pt x="43240" y="93430"/>
                </a:lnTo>
                <a:lnTo>
                  <a:pt x="43230" y="93430"/>
                </a:lnTo>
                <a:lnTo>
                  <a:pt x="43230" y="93440"/>
                </a:lnTo>
                <a:lnTo>
                  <a:pt x="43220" y="93440"/>
                </a:lnTo>
                <a:lnTo>
                  <a:pt x="43220" y="93450"/>
                </a:lnTo>
                <a:lnTo>
                  <a:pt x="43210" y="93450"/>
                </a:lnTo>
                <a:lnTo>
                  <a:pt x="43200" y="93450"/>
                </a:lnTo>
                <a:lnTo>
                  <a:pt x="43190" y="93450"/>
                </a:lnTo>
                <a:lnTo>
                  <a:pt x="43190" y="93440"/>
                </a:lnTo>
                <a:lnTo>
                  <a:pt x="43190" y="93430"/>
                </a:lnTo>
                <a:lnTo>
                  <a:pt x="43180" y="93430"/>
                </a:lnTo>
                <a:lnTo>
                  <a:pt x="43180" y="93420"/>
                </a:lnTo>
                <a:lnTo>
                  <a:pt x="43190" y="93420"/>
                </a:lnTo>
                <a:lnTo>
                  <a:pt x="43190" y="93410"/>
                </a:lnTo>
                <a:lnTo>
                  <a:pt x="43190" y="93400"/>
                </a:lnTo>
                <a:lnTo>
                  <a:pt x="43200" y="93400"/>
                </a:lnTo>
                <a:lnTo>
                  <a:pt x="43190" y="93400"/>
                </a:lnTo>
                <a:lnTo>
                  <a:pt x="43180" y="93400"/>
                </a:lnTo>
                <a:lnTo>
                  <a:pt x="43180" y="93410"/>
                </a:lnTo>
                <a:lnTo>
                  <a:pt x="43170" y="93410"/>
                </a:lnTo>
                <a:lnTo>
                  <a:pt x="43160" y="93410"/>
                </a:lnTo>
                <a:lnTo>
                  <a:pt x="43150" y="93410"/>
                </a:lnTo>
                <a:lnTo>
                  <a:pt x="43140" y="93410"/>
                </a:lnTo>
                <a:lnTo>
                  <a:pt x="43140" y="93400"/>
                </a:lnTo>
                <a:lnTo>
                  <a:pt x="43140" y="93390"/>
                </a:lnTo>
                <a:lnTo>
                  <a:pt x="43130" y="93390"/>
                </a:lnTo>
                <a:lnTo>
                  <a:pt x="43130" y="93400"/>
                </a:lnTo>
                <a:lnTo>
                  <a:pt x="43130" y="93410"/>
                </a:lnTo>
                <a:lnTo>
                  <a:pt x="43120" y="93410"/>
                </a:lnTo>
                <a:lnTo>
                  <a:pt x="43110" y="93410"/>
                </a:lnTo>
                <a:lnTo>
                  <a:pt x="43110" y="93400"/>
                </a:lnTo>
                <a:lnTo>
                  <a:pt x="43100" y="93400"/>
                </a:lnTo>
                <a:lnTo>
                  <a:pt x="43090" y="93400"/>
                </a:lnTo>
                <a:lnTo>
                  <a:pt x="43090" y="93410"/>
                </a:lnTo>
                <a:lnTo>
                  <a:pt x="43080" y="93410"/>
                </a:lnTo>
                <a:lnTo>
                  <a:pt x="43080" y="93400"/>
                </a:lnTo>
                <a:lnTo>
                  <a:pt x="43070" y="93390"/>
                </a:lnTo>
                <a:lnTo>
                  <a:pt x="43060" y="93390"/>
                </a:lnTo>
                <a:lnTo>
                  <a:pt x="43060" y="93400"/>
                </a:lnTo>
                <a:lnTo>
                  <a:pt x="43070" y="93400"/>
                </a:lnTo>
                <a:lnTo>
                  <a:pt x="43070" y="93410"/>
                </a:lnTo>
                <a:lnTo>
                  <a:pt x="43060" y="93410"/>
                </a:lnTo>
                <a:lnTo>
                  <a:pt x="43050" y="93410"/>
                </a:lnTo>
                <a:lnTo>
                  <a:pt x="43040" y="93410"/>
                </a:lnTo>
                <a:lnTo>
                  <a:pt x="43040" y="93400"/>
                </a:lnTo>
                <a:lnTo>
                  <a:pt x="43030" y="93400"/>
                </a:lnTo>
                <a:lnTo>
                  <a:pt x="43020" y="93390"/>
                </a:lnTo>
                <a:lnTo>
                  <a:pt x="43010" y="93390"/>
                </a:lnTo>
                <a:lnTo>
                  <a:pt x="43010" y="93380"/>
                </a:lnTo>
                <a:lnTo>
                  <a:pt x="43000" y="93380"/>
                </a:lnTo>
                <a:lnTo>
                  <a:pt x="43000" y="93370"/>
                </a:lnTo>
                <a:lnTo>
                  <a:pt x="42990" y="93370"/>
                </a:lnTo>
                <a:lnTo>
                  <a:pt x="42990" y="93360"/>
                </a:lnTo>
                <a:lnTo>
                  <a:pt x="42980" y="93360"/>
                </a:lnTo>
                <a:lnTo>
                  <a:pt x="42980" y="93350"/>
                </a:lnTo>
                <a:lnTo>
                  <a:pt x="42970" y="93350"/>
                </a:lnTo>
                <a:lnTo>
                  <a:pt x="42970" y="93340"/>
                </a:lnTo>
                <a:lnTo>
                  <a:pt x="42970" y="93330"/>
                </a:lnTo>
                <a:lnTo>
                  <a:pt x="42960" y="93330"/>
                </a:lnTo>
                <a:lnTo>
                  <a:pt x="42960" y="93320"/>
                </a:lnTo>
                <a:lnTo>
                  <a:pt x="42960" y="93310"/>
                </a:lnTo>
                <a:lnTo>
                  <a:pt x="42960" y="93300"/>
                </a:lnTo>
                <a:lnTo>
                  <a:pt x="42950" y="93300"/>
                </a:lnTo>
                <a:lnTo>
                  <a:pt x="42940" y="93300"/>
                </a:lnTo>
                <a:lnTo>
                  <a:pt x="42940" y="93310"/>
                </a:lnTo>
                <a:lnTo>
                  <a:pt x="42940" y="93300"/>
                </a:lnTo>
                <a:lnTo>
                  <a:pt x="42930" y="93300"/>
                </a:lnTo>
                <a:lnTo>
                  <a:pt x="42930" y="93290"/>
                </a:lnTo>
                <a:lnTo>
                  <a:pt x="42930" y="93280"/>
                </a:lnTo>
                <a:lnTo>
                  <a:pt x="42930" y="93270"/>
                </a:lnTo>
                <a:lnTo>
                  <a:pt x="42930" y="93260"/>
                </a:lnTo>
                <a:lnTo>
                  <a:pt x="42940" y="93260"/>
                </a:lnTo>
                <a:lnTo>
                  <a:pt x="42940" y="93250"/>
                </a:lnTo>
                <a:lnTo>
                  <a:pt x="42940" y="93240"/>
                </a:lnTo>
                <a:lnTo>
                  <a:pt x="42950" y="93240"/>
                </a:lnTo>
                <a:lnTo>
                  <a:pt x="42950" y="93230"/>
                </a:lnTo>
                <a:lnTo>
                  <a:pt x="42940" y="93230"/>
                </a:lnTo>
                <a:lnTo>
                  <a:pt x="42940" y="93220"/>
                </a:lnTo>
                <a:lnTo>
                  <a:pt x="42950" y="93220"/>
                </a:lnTo>
                <a:lnTo>
                  <a:pt x="42960" y="93220"/>
                </a:lnTo>
                <a:lnTo>
                  <a:pt x="42960" y="93210"/>
                </a:lnTo>
                <a:lnTo>
                  <a:pt x="42950" y="93210"/>
                </a:lnTo>
                <a:lnTo>
                  <a:pt x="42950" y="93200"/>
                </a:lnTo>
                <a:lnTo>
                  <a:pt x="42950" y="93190"/>
                </a:lnTo>
                <a:lnTo>
                  <a:pt x="42950" y="93180"/>
                </a:lnTo>
                <a:lnTo>
                  <a:pt x="42950" y="93170"/>
                </a:lnTo>
                <a:lnTo>
                  <a:pt x="42960" y="93170"/>
                </a:lnTo>
                <a:lnTo>
                  <a:pt x="42960" y="93160"/>
                </a:lnTo>
                <a:lnTo>
                  <a:pt x="42970" y="93160"/>
                </a:lnTo>
                <a:lnTo>
                  <a:pt x="42960" y="93160"/>
                </a:lnTo>
                <a:lnTo>
                  <a:pt x="42960" y="93150"/>
                </a:lnTo>
                <a:lnTo>
                  <a:pt x="42950" y="93150"/>
                </a:lnTo>
                <a:lnTo>
                  <a:pt x="42960" y="93150"/>
                </a:lnTo>
                <a:lnTo>
                  <a:pt x="42960" y="93140"/>
                </a:lnTo>
                <a:lnTo>
                  <a:pt x="42960" y="93130"/>
                </a:lnTo>
                <a:lnTo>
                  <a:pt x="42950" y="93130"/>
                </a:lnTo>
                <a:lnTo>
                  <a:pt x="42950" y="93120"/>
                </a:lnTo>
                <a:lnTo>
                  <a:pt x="42960" y="93120"/>
                </a:lnTo>
                <a:lnTo>
                  <a:pt x="42960" y="93110"/>
                </a:lnTo>
                <a:lnTo>
                  <a:pt x="42950" y="93110"/>
                </a:lnTo>
                <a:lnTo>
                  <a:pt x="42950" y="93100"/>
                </a:lnTo>
                <a:lnTo>
                  <a:pt x="42960" y="93100"/>
                </a:lnTo>
                <a:lnTo>
                  <a:pt x="42960" y="93090"/>
                </a:lnTo>
                <a:lnTo>
                  <a:pt x="42970" y="93090"/>
                </a:lnTo>
                <a:lnTo>
                  <a:pt x="42970" y="93100"/>
                </a:lnTo>
                <a:lnTo>
                  <a:pt x="42970" y="93090"/>
                </a:lnTo>
                <a:lnTo>
                  <a:pt x="42980" y="93090"/>
                </a:lnTo>
                <a:lnTo>
                  <a:pt x="42990" y="93090"/>
                </a:lnTo>
                <a:lnTo>
                  <a:pt x="43000" y="93090"/>
                </a:lnTo>
                <a:lnTo>
                  <a:pt x="43000" y="93100"/>
                </a:lnTo>
                <a:lnTo>
                  <a:pt x="43000" y="93090"/>
                </a:lnTo>
                <a:lnTo>
                  <a:pt x="43010" y="93090"/>
                </a:lnTo>
                <a:lnTo>
                  <a:pt x="43020" y="93090"/>
                </a:lnTo>
                <a:lnTo>
                  <a:pt x="43010" y="93090"/>
                </a:lnTo>
                <a:lnTo>
                  <a:pt x="43010" y="93100"/>
                </a:lnTo>
                <a:lnTo>
                  <a:pt x="43020" y="93100"/>
                </a:lnTo>
                <a:lnTo>
                  <a:pt x="43020" y="93090"/>
                </a:lnTo>
                <a:lnTo>
                  <a:pt x="43030" y="93090"/>
                </a:lnTo>
                <a:lnTo>
                  <a:pt x="43030" y="93080"/>
                </a:lnTo>
                <a:lnTo>
                  <a:pt x="43040" y="93080"/>
                </a:lnTo>
                <a:lnTo>
                  <a:pt x="43050" y="93080"/>
                </a:lnTo>
                <a:lnTo>
                  <a:pt x="43060" y="93080"/>
                </a:lnTo>
                <a:lnTo>
                  <a:pt x="43070" y="93080"/>
                </a:lnTo>
                <a:lnTo>
                  <a:pt x="43080" y="93080"/>
                </a:lnTo>
                <a:lnTo>
                  <a:pt x="43090" y="93080"/>
                </a:lnTo>
                <a:lnTo>
                  <a:pt x="43100" y="93080"/>
                </a:lnTo>
                <a:lnTo>
                  <a:pt x="43110" y="93080"/>
                </a:lnTo>
                <a:lnTo>
                  <a:pt x="43110" y="93070"/>
                </a:lnTo>
                <a:lnTo>
                  <a:pt x="43120" y="93070"/>
                </a:lnTo>
                <a:lnTo>
                  <a:pt x="43120" y="93080"/>
                </a:lnTo>
                <a:lnTo>
                  <a:pt x="43130" y="93080"/>
                </a:lnTo>
                <a:lnTo>
                  <a:pt x="43130" y="93070"/>
                </a:lnTo>
                <a:lnTo>
                  <a:pt x="43140" y="93070"/>
                </a:lnTo>
                <a:lnTo>
                  <a:pt x="43150" y="93070"/>
                </a:lnTo>
                <a:lnTo>
                  <a:pt x="43150" y="93080"/>
                </a:lnTo>
                <a:lnTo>
                  <a:pt x="43160" y="93080"/>
                </a:lnTo>
                <a:lnTo>
                  <a:pt x="43170" y="93080"/>
                </a:lnTo>
                <a:lnTo>
                  <a:pt x="43170" y="93070"/>
                </a:lnTo>
                <a:lnTo>
                  <a:pt x="43170" y="93060"/>
                </a:lnTo>
                <a:lnTo>
                  <a:pt x="43180" y="93060"/>
                </a:lnTo>
                <a:lnTo>
                  <a:pt x="43180" y="93050"/>
                </a:lnTo>
                <a:lnTo>
                  <a:pt x="43190" y="93050"/>
                </a:lnTo>
                <a:lnTo>
                  <a:pt x="43190" y="93040"/>
                </a:lnTo>
                <a:lnTo>
                  <a:pt x="43190" y="93030"/>
                </a:lnTo>
                <a:lnTo>
                  <a:pt x="43200" y="93030"/>
                </a:lnTo>
                <a:lnTo>
                  <a:pt x="43200" y="93020"/>
                </a:lnTo>
                <a:lnTo>
                  <a:pt x="43200" y="93010"/>
                </a:lnTo>
                <a:lnTo>
                  <a:pt x="43200" y="93000"/>
                </a:lnTo>
                <a:lnTo>
                  <a:pt x="43210" y="93000"/>
                </a:lnTo>
                <a:lnTo>
                  <a:pt x="43210" y="92990"/>
                </a:lnTo>
                <a:lnTo>
                  <a:pt x="43210" y="92980"/>
                </a:lnTo>
                <a:lnTo>
                  <a:pt x="43210" y="92970"/>
                </a:lnTo>
                <a:lnTo>
                  <a:pt x="43200" y="92970"/>
                </a:lnTo>
                <a:lnTo>
                  <a:pt x="43200" y="92960"/>
                </a:lnTo>
                <a:lnTo>
                  <a:pt x="43210" y="92960"/>
                </a:lnTo>
                <a:lnTo>
                  <a:pt x="43210" y="92950"/>
                </a:lnTo>
                <a:lnTo>
                  <a:pt x="43200" y="92950"/>
                </a:lnTo>
                <a:lnTo>
                  <a:pt x="43200" y="92940"/>
                </a:lnTo>
                <a:lnTo>
                  <a:pt x="43200" y="92930"/>
                </a:lnTo>
                <a:lnTo>
                  <a:pt x="43200" y="92920"/>
                </a:lnTo>
                <a:lnTo>
                  <a:pt x="43200" y="92910"/>
                </a:lnTo>
                <a:lnTo>
                  <a:pt x="43200" y="92900"/>
                </a:lnTo>
                <a:lnTo>
                  <a:pt x="43190" y="92900"/>
                </a:lnTo>
                <a:lnTo>
                  <a:pt x="43190" y="92890"/>
                </a:lnTo>
                <a:lnTo>
                  <a:pt x="43200" y="92890"/>
                </a:lnTo>
                <a:lnTo>
                  <a:pt x="43200" y="92880"/>
                </a:lnTo>
                <a:lnTo>
                  <a:pt x="43190" y="92880"/>
                </a:lnTo>
                <a:lnTo>
                  <a:pt x="43190" y="92870"/>
                </a:lnTo>
                <a:lnTo>
                  <a:pt x="43190" y="92860"/>
                </a:lnTo>
                <a:lnTo>
                  <a:pt x="43190" y="92850"/>
                </a:lnTo>
                <a:lnTo>
                  <a:pt x="43190" y="92840"/>
                </a:lnTo>
                <a:lnTo>
                  <a:pt x="43180" y="92830"/>
                </a:lnTo>
                <a:lnTo>
                  <a:pt x="43180" y="92820"/>
                </a:lnTo>
                <a:lnTo>
                  <a:pt x="43180" y="92810"/>
                </a:lnTo>
                <a:lnTo>
                  <a:pt x="43170" y="92810"/>
                </a:lnTo>
                <a:lnTo>
                  <a:pt x="43170" y="92800"/>
                </a:lnTo>
                <a:lnTo>
                  <a:pt x="43170" y="92790"/>
                </a:lnTo>
                <a:lnTo>
                  <a:pt x="43160" y="92790"/>
                </a:lnTo>
                <a:lnTo>
                  <a:pt x="43160" y="92780"/>
                </a:lnTo>
                <a:lnTo>
                  <a:pt x="43160" y="92770"/>
                </a:lnTo>
                <a:lnTo>
                  <a:pt x="43160" y="92760"/>
                </a:lnTo>
                <a:lnTo>
                  <a:pt x="43150" y="92760"/>
                </a:lnTo>
                <a:lnTo>
                  <a:pt x="43150" y="92750"/>
                </a:lnTo>
                <a:lnTo>
                  <a:pt x="43150" y="92740"/>
                </a:lnTo>
                <a:lnTo>
                  <a:pt x="43140" y="92740"/>
                </a:lnTo>
                <a:lnTo>
                  <a:pt x="43140" y="92730"/>
                </a:lnTo>
                <a:lnTo>
                  <a:pt x="43140" y="92740"/>
                </a:lnTo>
                <a:lnTo>
                  <a:pt x="43130" y="92740"/>
                </a:lnTo>
                <a:lnTo>
                  <a:pt x="43140" y="92740"/>
                </a:lnTo>
                <a:lnTo>
                  <a:pt x="43130" y="92740"/>
                </a:lnTo>
                <a:lnTo>
                  <a:pt x="43120" y="92740"/>
                </a:lnTo>
                <a:lnTo>
                  <a:pt x="43120" y="92730"/>
                </a:lnTo>
                <a:lnTo>
                  <a:pt x="43110" y="92730"/>
                </a:lnTo>
                <a:lnTo>
                  <a:pt x="43110" y="92720"/>
                </a:lnTo>
                <a:lnTo>
                  <a:pt x="43100" y="92720"/>
                </a:lnTo>
                <a:lnTo>
                  <a:pt x="43090" y="92720"/>
                </a:lnTo>
                <a:lnTo>
                  <a:pt x="43090" y="92710"/>
                </a:lnTo>
                <a:lnTo>
                  <a:pt x="43090" y="92720"/>
                </a:lnTo>
                <a:lnTo>
                  <a:pt x="43090" y="92710"/>
                </a:lnTo>
                <a:lnTo>
                  <a:pt x="43090" y="92700"/>
                </a:lnTo>
                <a:lnTo>
                  <a:pt x="43080" y="92700"/>
                </a:lnTo>
                <a:lnTo>
                  <a:pt x="43080" y="92710"/>
                </a:lnTo>
                <a:lnTo>
                  <a:pt x="43070" y="92710"/>
                </a:lnTo>
                <a:lnTo>
                  <a:pt x="43070" y="92700"/>
                </a:lnTo>
                <a:lnTo>
                  <a:pt x="43060" y="92700"/>
                </a:lnTo>
                <a:lnTo>
                  <a:pt x="43060" y="92710"/>
                </a:lnTo>
                <a:lnTo>
                  <a:pt x="43050" y="92710"/>
                </a:lnTo>
                <a:lnTo>
                  <a:pt x="43050" y="92700"/>
                </a:lnTo>
                <a:lnTo>
                  <a:pt x="43040" y="92700"/>
                </a:lnTo>
                <a:lnTo>
                  <a:pt x="43040" y="92690"/>
                </a:lnTo>
                <a:lnTo>
                  <a:pt x="43030" y="92690"/>
                </a:lnTo>
                <a:lnTo>
                  <a:pt x="43020" y="92690"/>
                </a:lnTo>
                <a:lnTo>
                  <a:pt x="43020" y="92680"/>
                </a:lnTo>
                <a:lnTo>
                  <a:pt x="43020" y="92670"/>
                </a:lnTo>
                <a:lnTo>
                  <a:pt x="43010" y="92670"/>
                </a:lnTo>
                <a:lnTo>
                  <a:pt x="43010" y="92660"/>
                </a:lnTo>
                <a:lnTo>
                  <a:pt x="43010" y="92650"/>
                </a:lnTo>
                <a:lnTo>
                  <a:pt x="43000" y="92650"/>
                </a:lnTo>
                <a:lnTo>
                  <a:pt x="42990" y="92650"/>
                </a:lnTo>
                <a:lnTo>
                  <a:pt x="42980" y="92650"/>
                </a:lnTo>
                <a:lnTo>
                  <a:pt x="42980" y="92640"/>
                </a:lnTo>
                <a:lnTo>
                  <a:pt x="42970" y="92640"/>
                </a:lnTo>
                <a:lnTo>
                  <a:pt x="42960" y="92640"/>
                </a:lnTo>
                <a:lnTo>
                  <a:pt x="42950" y="92640"/>
                </a:lnTo>
                <a:lnTo>
                  <a:pt x="42950" y="92630"/>
                </a:lnTo>
                <a:lnTo>
                  <a:pt x="42950" y="92620"/>
                </a:lnTo>
                <a:lnTo>
                  <a:pt x="42940" y="92620"/>
                </a:lnTo>
                <a:lnTo>
                  <a:pt x="42930" y="92620"/>
                </a:lnTo>
                <a:lnTo>
                  <a:pt x="42920" y="92620"/>
                </a:lnTo>
                <a:lnTo>
                  <a:pt x="42910" y="92620"/>
                </a:lnTo>
                <a:lnTo>
                  <a:pt x="42910" y="92610"/>
                </a:lnTo>
                <a:lnTo>
                  <a:pt x="42900" y="92610"/>
                </a:lnTo>
                <a:lnTo>
                  <a:pt x="42890" y="92610"/>
                </a:lnTo>
                <a:lnTo>
                  <a:pt x="42890" y="92600"/>
                </a:lnTo>
                <a:lnTo>
                  <a:pt x="42880" y="92600"/>
                </a:lnTo>
                <a:lnTo>
                  <a:pt x="42880" y="92590"/>
                </a:lnTo>
                <a:lnTo>
                  <a:pt x="42870" y="92590"/>
                </a:lnTo>
                <a:lnTo>
                  <a:pt x="42860" y="92590"/>
                </a:lnTo>
                <a:lnTo>
                  <a:pt x="42850" y="92590"/>
                </a:lnTo>
                <a:lnTo>
                  <a:pt x="42850" y="92580"/>
                </a:lnTo>
                <a:lnTo>
                  <a:pt x="42840" y="92580"/>
                </a:lnTo>
                <a:lnTo>
                  <a:pt x="42840" y="92570"/>
                </a:lnTo>
                <a:lnTo>
                  <a:pt x="42830" y="92570"/>
                </a:lnTo>
                <a:lnTo>
                  <a:pt x="42830" y="92560"/>
                </a:lnTo>
                <a:lnTo>
                  <a:pt x="42820" y="92560"/>
                </a:lnTo>
                <a:lnTo>
                  <a:pt x="42820" y="92550"/>
                </a:lnTo>
                <a:lnTo>
                  <a:pt x="42810" y="92550"/>
                </a:lnTo>
                <a:lnTo>
                  <a:pt x="42810" y="92560"/>
                </a:lnTo>
                <a:lnTo>
                  <a:pt x="42810" y="92550"/>
                </a:lnTo>
                <a:lnTo>
                  <a:pt x="42800" y="92550"/>
                </a:lnTo>
                <a:lnTo>
                  <a:pt x="42790" y="92550"/>
                </a:lnTo>
                <a:lnTo>
                  <a:pt x="42800" y="92540"/>
                </a:lnTo>
                <a:lnTo>
                  <a:pt x="42790" y="92540"/>
                </a:lnTo>
                <a:lnTo>
                  <a:pt x="42780" y="92540"/>
                </a:lnTo>
                <a:lnTo>
                  <a:pt x="42780" y="92550"/>
                </a:lnTo>
                <a:lnTo>
                  <a:pt x="42770" y="92550"/>
                </a:lnTo>
                <a:lnTo>
                  <a:pt x="42760" y="92550"/>
                </a:lnTo>
                <a:lnTo>
                  <a:pt x="42750" y="92550"/>
                </a:lnTo>
                <a:lnTo>
                  <a:pt x="42760" y="92550"/>
                </a:lnTo>
                <a:lnTo>
                  <a:pt x="42750" y="92550"/>
                </a:lnTo>
                <a:lnTo>
                  <a:pt x="42750" y="92540"/>
                </a:lnTo>
                <a:lnTo>
                  <a:pt x="42740" y="92540"/>
                </a:lnTo>
                <a:lnTo>
                  <a:pt x="42730" y="92540"/>
                </a:lnTo>
                <a:lnTo>
                  <a:pt x="42720" y="92540"/>
                </a:lnTo>
                <a:lnTo>
                  <a:pt x="42720" y="92530"/>
                </a:lnTo>
                <a:lnTo>
                  <a:pt x="42710" y="92540"/>
                </a:lnTo>
                <a:lnTo>
                  <a:pt x="42700" y="92540"/>
                </a:lnTo>
                <a:lnTo>
                  <a:pt x="42700" y="92530"/>
                </a:lnTo>
                <a:lnTo>
                  <a:pt x="42700" y="92520"/>
                </a:lnTo>
                <a:lnTo>
                  <a:pt x="42690" y="92520"/>
                </a:lnTo>
                <a:lnTo>
                  <a:pt x="42690" y="92510"/>
                </a:lnTo>
                <a:lnTo>
                  <a:pt x="42680" y="92510"/>
                </a:lnTo>
                <a:lnTo>
                  <a:pt x="42680" y="92500"/>
                </a:lnTo>
                <a:lnTo>
                  <a:pt x="42670" y="92500"/>
                </a:lnTo>
                <a:lnTo>
                  <a:pt x="42660" y="92500"/>
                </a:lnTo>
                <a:lnTo>
                  <a:pt x="42650" y="92500"/>
                </a:lnTo>
                <a:lnTo>
                  <a:pt x="42650" y="92490"/>
                </a:lnTo>
                <a:lnTo>
                  <a:pt x="42650" y="92480"/>
                </a:lnTo>
                <a:lnTo>
                  <a:pt x="42640" y="92480"/>
                </a:lnTo>
                <a:lnTo>
                  <a:pt x="42630" y="92480"/>
                </a:lnTo>
                <a:lnTo>
                  <a:pt x="42630" y="92490"/>
                </a:lnTo>
                <a:lnTo>
                  <a:pt x="42620" y="92490"/>
                </a:lnTo>
                <a:lnTo>
                  <a:pt x="42620" y="92480"/>
                </a:lnTo>
                <a:lnTo>
                  <a:pt x="42610" y="92480"/>
                </a:lnTo>
                <a:lnTo>
                  <a:pt x="42600" y="92480"/>
                </a:lnTo>
                <a:lnTo>
                  <a:pt x="42590" y="92480"/>
                </a:lnTo>
                <a:lnTo>
                  <a:pt x="42580" y="92480"/>
                </a:lnTo>
                <a:lnTo>
                  <a:pt x="42580" y="92470"/>
                </a:lnTo>
                <a:lnTo>
                  <a:pt x="42580" y="92460"/>
                </a:lnTo>
                <a:lnTo>
                  <a:pt x="42590" y="92460"/>
                </a:lnTo>
                <a:lnTo>
                  <a:pt x="42580" y="92460"/>
                </a:lnTo>
                <a:lnTo>
                  <a:pt x="42580" y="92450"/>
                </a:lnTo>
                <a:lnTo>
                  <a:pt x="42590" y="92450"/>
                </a:lnTo>
                <a:lnTo>
                  <a:pt x="42590" y="92440"/>
                </a:lnTo>
                <a:lnTo>
                  <a:pt x="42590" y="92430"/>
                </a:lnTo>
                <a:lnTo>
                  <a:pt x="42580" y="92430"/>
                </a:lnTo>
                <a:lnTo>
                  <a:pt x="42570" y="92430"/>
                </a:lnTo>
                <a:lnTo>
                  <a:pt x="42580" y="92420"/>
                </a:lnTo>
                <a:lnTo>
                  <a:pt x="42570" y="92420"/>
                </a:lnTo>
                <a:lnTo>
                  <a:pt x="42560" y="92420"/>
                </a:lnTo>
                <a:lnTo>
                  <a:pt x="42550" y="92420"/>
                </a:lnTo>
                <a:lnTo>
                  <a:pt x="42550" y="92410"/>
                </a:lnTo>
                <a:lnTo>
                  <a:pt x="42550" y="92400"/>
                </a:lnTo>
                <a:lnTo>
                  <a:pt x="42540" y="92400"/>
                </a:lnTo>
                <a:lnTo>
                  <a:pt x="42540" y="92390"/>
                </a:lnTo>
                <a:lnTo>
                  <a:pt x="42530" y="92390"/>
                </a:lnTo>
                <a:lnTo>
                  <a:pt x="42530" y="92380"/>
                </a:lnTo>
                <a:lnTo>
                  <a:pt x="42530" y="92370"/>
                </a:lnTo>
                <a:lnTo>
                  <a:pt x="42520" y="92370"/>
                </a:lnTo>
                <a:lnTo>
                  <a:pt x="42530" y="92370"/>
                </a:lnTo>
                <a:lnTo>
                  <a:pt x="42520" y="92370"/>
                </a:lnTo>
                <a:lnTo>
                  <a:pt x="42510" y="92370"/>
                </a:lnTo>
                <a:lnTo>
                  <a:pt x="42510" y="92360"/>
                </a:lnTo>
                <a:lnTo>
                  <a:pt x="42500" y="92360"/>
                </a:lnTo>
                <a:lnTo>
                  <a:pt x="42500" y="92370"/>
                </a:lnTo>
                <a:lnTo>
                  <a:pt x="42490" y="92370"/>
                </a:lnTo>
                <a:lnTo>
                  <a:pt x="42490" y="92360"/>
                </a:lnTo>
                <a:lnTo>
                  <a:pt x="42480" y="92360"/>
                </a:lnTo>
                <a:lnTo>
                  <a:pt x="42480" y="92350"/>
                </a:lnTo>
                <a:lnTo>
                  <a:pt x="42470" y="92350"/>
                </a:lnTo>
                <a:lnTo>
                  <a:pt x="42460" y="92350"/>
                </a:lnTo>
                <a:lnTo>
                  <a:pt x="42470" y="92350"/>
                </a:lnTo>
                <a:lnTo>
                  <a:pt x="42470" y="92340"/>
                </a:lnTo>
                <a:lnTo>
                  <a:pt x="42460" y="92340"/>
                </a:lnTo>
                <a:lnTo>
                  <a:pt x="42450" y="92340"/>
                </a:lnTo>
                <a:lnTo>
                  <a:pt x="42450" y="92330"/>
                </a:lnTo>
                <a:lnTo>
                  <a:pt x="42440" y="92330"/>
                </a:lnTo>
                <a:lnTo>
                  <a:pt x="42440" y="92320"/>
                </a:lnTo>
                <a:lnTo>
                  <a:pt x="42440" y="92330"/>
                </a:lnTo>
                <a:lnTo>
                  <a:pt x="42430" y="92330"/>
                </a:lnTo>
                <a:lnTo>
                  <a:pt x="42430" y="92320"/>
                </a:lnTo>
                <a:lnTo>
                  <a:pt x="42420" y="92320"/>
                </a:lnTo>
                <a:lnTo>
                  <a:pt x="42420" y="92310"/>
                </a:lnTo>
                <a:lnTo>
                  <a:pt x="42420" y="92320"/>
                </a:lnTo>
                <a:lnTo>
                  <a:pt x="42410" y="92320"/>
                </a:lnTo>
                <a:lnTo>
                  <a:pt x="42410" y="92310"/>
                </a:lnTo>
                <a:lnTo>
                  <a:pt x="42400" y="92310"/>
                </a:lnTo>
                <a:lnTo>
                  <a:pt x="42410" y="92300"/>
                </a:lnTo>
                <a:lnTo>
                  <a:pt x="42400" y="92300"/>
                </a:lnTo>
                <a:lnTo>
                  <a:pt x="42400" y="92310"/>
                </a:lnTo>
                <a:lnTo>
                  <a:pt x="42400" y="92300"/>
                </a:lnTo>
                <a:lnTo>
                  <a:pt x="42390" y="92300"/>
                </a:lnTo>
                <a:lnTo>
                  <a:pt x="42390" y="92290"/>
                </a:lnTo>
                <a:lnTo>
                  <a:pt x="42380" y="92290"/>
                </a:lnTo>
                <a:lnTo>
                  <a:pt x="42370" y="92290"/>
                </a:lnTo>
                <a:lnTo>
                  <a:pt x="42370" y="92280"/>
                </a:lnTo>
                <a:lnTo>
                  <a:pt x="42370" y="92270"/>
                </a:lnTo>
                <a:lnTo>
                  <a:pt x="42380" y="92270"/>
                </a:lnTo>
                <a:lnTo>
                  <a:pt x="42380" y="92260"/>
                </a:lnTo>
                <a:lnTo>
                  <a:pt x="42370" y="92260"/>
                </a:lnTo>
                <a:lnTo>
                  <a:pt x="42370" y="92250"/>
                </a:lnTo>
                <a:lnTo>
                  <a:pt x="42370" y="92260"/>
                </a:lnTo>
                <a:lnTo>
                  <a:pt x="42360" y="92260"/>
                </a:lnTo>
                <a:lnTo>
                  <a:pt x="42360" y="92250"/>
                </a:lnTo>
                <a:lnTo>
                  <a:pt x="42360" y="92260"/>
                </a:lnTo>
                <a:lnTo>
                  <a:pt x="42350" y="92260"/>
                </a:lnTo>
                <a:lnTo>
                  <a:pt x="42350" y="92250"/>
                </a:lnTo>
                <a:lnTo>
                  <a:pt x="42350" y="92240"/>
                </a:lnTo>
                <a:lnTo>
                  <a:pt x="42350" y="92230"/>
                </a:lnTo>
                <a:lnTo>
                  <a:pt x="42350" y="92220"/>
                </a:lnTo>
                <a:lnTo>
                  <a:pt x="42340" y="92220"/>
                </a:lnTo>
                <a:lnTo>
                  <a:pt x="42330" y="92220"/>
                </a:lnTo>
                <a:lnTo>
                  <a:pt x="42330" y="92210"/>
                </a:lnTo>
                <a:lnTo>
                  <a:pt x="42330" y="92200"/>
                </a:lnTo>
                <a:lnTo>
                  <a:pt x="42320" y="92200"/>
                </a:lnTo>
                <a:lnTo>
                  <a:pt x="42310" y="92200"/>
                </a:lnTo>
                <a:lnTo>
                  <a:pt x="42310" y="92190"/>
                </a:lnTo>
                <a:lnTo>
                  <a:pt x="42320" y="92190"/>
                </a:lnTo>
                <a:lnTo>
                  <a:pt x="42310" y="92190"/>
                </a:lnTo>
                <a:lnTo>
                  <a:pt x="42300" y="92180"/>
                </a:lnTo>
                <a:lnTo>
                  <a:pt x="42310" y="92180"/>
                </a:lnTo>
                <a:lnTo>
                  <a:pt x="42300" y="92180"/>
                </a:lnTo>
                <a:lnTo>
                  <a:pt x="42290" y="92180"/>
                </a:lnTo>
                <a:lnTo>
                  <a:pt x="42300" y="92180"/>
                </a:lnTo>
                <a:lnTo>
                  <a:pt x="42300" y="92170"/>
                </a:lnTo>
                <a:lnTo>
                  <a:pt x="42290" y="92170"/>
                </a:lnTo>
                <a:lnTo>
                  <a:pt x="42280" y="92170"/>
                </a:lnTo>
                <a:lnTo>
                  <a:pt x="42280" y="92180"/>
                </a:lnTo>
                <a:lnTo>
                  <a:pt x="42270" y="92180"/>
                </a:lnTo>
                <a:lnTo>
                  <a:pt x="42270" y="92170"/>
                </a:lnTo>
                <a:lnTo>
                  <a:pt x="42270" y="92180"/>
                </a:lnTo>
                <a:lnTo>
                  <a:pt x="42260" y="92180"/>
                </a:lnTo>
                <a:lnTo>
                  <a:pt x="42260" y="92170"/>
                </a:lnTo>
                <a:lnTo>
                  <a:pt x="42260" y="92160"/>
                </a:lnTo>
                <a:lnTo>
                  <a:pt x="42260" y="92150"/>
                </a:lnTo>
                <a:lnTo>
                  <a:pt x="42260" y="92160"/>
                </a:lnTo>
                <a:lnTo>
                  <a:pt x="42250" y="92160"/>
                </a:lnTo>
                <a:lnTo>
                  <a:pt x="42240" y="92160"/>
                </a:lnTo>
                <a:lnTo>
                  <a:pt x="42230" y="92160"/>
                </a:lnTo>
                <a:lnTo>
                  <a:pt x="42230" y="92150"/>
                </a:lnTo>
                <a:lnTo>
                  <a:pt x="42220" y="92150"/>
                </a:lnTo>
                <a:lnTo>
                  <a:pt x="42220" y="92140"/>
                </a:lnTo>
                <a:lnTo>
                  <a:pt x="42210" y="92140"/>
                </a:lnTo>
                <a:lnTo>
                  <a:pt x="42210" y="92150"/>
                </a:lnTo>
                <a:lnTo>
                  <a:pt x="42200" y="92150"/>
                </a:lnTo>
                <a:lnTo>
                  <a:pt x="42200" y="92140"/>
                </a:lnTo>
                <a:lnTo>
                  <a:pt x="42200" y="92130"/>
                </a:lnTo>
                <a:lnTo>
                  <a:pt x="42210" y="92130"/>
                </a:lnTo>
                <a:lnTo>
                  <a:pt x="42210" y="92120"/>
                </a:lnTo>
                <a:lnTo>
                  <a:pt x="42200" y="92120"/>
                </a:lnTo>
                <a:lnTo>
                  <a:pt x="42190" y="92120"/>
                </a:lnTo>
                <a:lnTo>
                  <a:pt x="42190" y="92110"/>
                </a:lnTo>
                <a:lnTo>
                  <a:pt x="42200" y="92110"/>
                </a:lnTo>
                <a:lnTo>
                  <a:pt x="42760" y="92040"/>
                </a:lnTo>
                <a:lnTo>
                  <a:pt x="42840" y="92030"/>
                </a:lnTo>
                <a:lnTo>
                  <a:pt x="42890" y="92030"/>
                </a:lnTo>
                <a:lnTo>
                  <a:pt x="42940" y="92040"/>
                </a:lnTo>
                <a:lnTo>
                  <a:pt x="43150" y="92040"/>
                </a:lnTo>
                <a:lnTo>
                  <a:pt x="43390" y="92060"/>
                </a:lnTo>
                <a:lnTo>
                  <a:pt x="43610" y="92070"/>
                </a:lnTo>
                <a:lnTo>
                  <a:pt x="43860" y="92140"/>
                </a:lnTo>
                <a:lnTo>
                  <a:pt x="44020" y="92180"/>
                </a:lnTo>
                <a:lnTo>
                  <a:pt x="44130" y="92200"/>
                </a:lnTo>
                <a:lnTo>
                  <a:pt x="44650" y="92340"/>
                </a:lnTo>
                <a:lnTo>
                  <a:pt x="44530" y="92270"/>
                </a:lnTo>
                <a:lnTo>
                  <a:pt x="44490" y="92240"/>
                </a:lnTo>
                <a:lnTo>
                  <a:pt x="44460" y="92220"/>
                </a:lnTo>
                <a:lnTo>
                  <a:pt x="44420" y="92200"/>
                </a:lnTo>
                <a:lnTo>
                  <a:pt x="44400" y="92180"/>
                </a:lnTo>
                <a:lnTo>
                  <a:pt x="44390" y="92160"/>
                </a:lnTo>
                <a:lnTo>
                  <a:pt x="44390" y="92150"/>
                </a:lnTo>
                <a:lnTo>
                  <a:pt x="44400" y="92130"/>
                </a:lnTo>
                <a:lnTo>
                  <a:pt x="44420" y="92120"/>
                </a:lnTo>
                <a:lnTo>
                  <a:pt x="44460" y="92120"/>
                </a:lnTo>
                <a:lnTo>
                  <a:pt x="44450" y="92080"/>
                </a:lnTo>
                <a:lnTo>
                  <a:pt x="44430" y="92050"/>
                </a:lnTo>
                <a:lnTo>
                  <a:pt x="44420" y="92020"/>
                </a:lnTo>
                <a:lnTo>
                  <a:pt x="44410" y="92000"/>
                </a:lnTo>
                <a:lnTo>
                  <a:pt x="44400" y="91980"/>
                </a:lnTo>
                <a:lnTo>
                  <a:pt x="44370" y="91910"/>
                </a:lnTo>
                <a:lnTo>
                  <a:pt x="44340" y="91900"/>
                </a:lnTo>
                <a:lnTo>
                  <a:pt x="44330" y="91900"/>
                </a:lnTo>
                <a:lnTo>
                  <a:pt x="44330" y="91880"/>
                </a:lnTo>
                <a:lnTo>
                  <a:pt x="44330" y="91860"/>
                </a:lnTo>
                <a:lnTo>
                  <a:pt x="44340" y="91850"/>
                </a:lnTo>
                <a:lnTo>
                  <a:pt x="44360" y="91840"/>
                </a:lnTo>
                <a:lnTo>
                  <a:pt x="44380" y="91820"/>
                </a:lnTo>
                <a:lnTo>
                  <a:pt x="44380" y="91810"/>
                </a:lnTo>
                <a:lnTo>
                  <a:pt x="44370" y="91800"/>
                </a:lnTo>
                <a:lnTo>
                  <a:pt x="44390" y="91790"/>
                </a:lnTo>
                <a:lnTo>
                  <a:pt x="44390" y="91780"/>
                </a:lnTo>
                <a:lnTo>
                  <a:pt x="44410" y="91750"/>
                </a:lnTo>
                <a:lnTo>
                  <a:pt x="44400" y="91740"/>
                </a:lnTo>
                <a:lnTo>
                  <a:pt x="44390" y="91710"/>
                </a:lnTo>
                <a:lnTo>
                  <a:pt x="44390" y="91700"/>
                </a:lnTo>
                <a:lnTo>
                  <a:pt x="44390" y="91690"/>
                </a:lnTo>
                <a:lnTo>
                  <a:pt x="44400" y="91670"/>
                </a:lnTo>
                <a:lnTo>
                  <a:pt x="44390" y="91660"/>
                </a:lnTo>
                <a:lnTo>
                  <a:pt x="44390" y="916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