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Louis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Saint Lou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20" y="80120"/>
                </a:moveTo>
                <a:lnTo>
                  <a:pt x="39990" y="80120"/>
                </a:lnTo>
                <a:lnTo>
                  <a:pt x="39920" y="80120"/>
                </a:lnTo>
                <a:lnTo>
                  <a:pt x="39830" y="80120"/>
                </a:lnTo>
                <a:lnTo>
                  <a:pt x="39710" y="80130"/>
                </a:lnTo>
                <a:lnTo>
                  <a:pt x="39680" y="80130"/>
                </a:lnTo>
                <a:lnTo>
                  <a:pt x="39690" y="80090"/>
                </a:lnTo>
                <a:lnTo>
                  <a:pt x="39490" y="80090"/>
                </a:lnTo>
                <a:lnTo>
                  <a:pt x="39440" y="80090"/>
                </a:lnTo>
                <a:lnTo>
                  <a:pt x="39400" y="80100"/>
                </a:lnTo>
                <a:lnTo>
                  <a:pt x="39350" y="80100"/>
                </a:lnTo>
                <a:lnTo>
                  <a:pt x="39290" y="80100"/>
                </a:lnTo>
                <a:lnTo>
                  <a:pt x="39280" y="80100"/>
                </a:lnTo>
                <a:lnTo>
                  <a:pt x="39250" y="80090"/>
                </a:lnTo>
                <a:lnTo>
                  <a:pt x="39240" y="80090"/>
                </a:lnTo>
                <a:lnTo>
                  <a:pt x="39240" y="80100"/>
                </a:lnTo>
                <a:lnTo>
                  <a:pt x="39230" y="80100"/>
                </a:lnTo>
                <a:lnTo>
                  <a:pt x="39220" y="80120"/>
                </a:lnTo>
                <a:lnTo>
                  <a:pt x="39230" y="80130"/>
                </a:lnTo>
                <a:lnTo>
                  <a:pt x="39230" y="80160"/>
                </a:lnTo>
                <a:lnTo>
                  <a:pt x="39240" y="80180"/>
                </a:lnTo>
                <a:lnTo>
                  <a:pt x="39230" y="80220"/>
                </a:lnTo>
                <a:lnTo>
                  <a:pt x="39210" y="80240"/>
                </a:lnTo>
                <a:lnTo>
                  <a:pt x="39200" y="80250"/>
                </a:lnTo>
                <a:lnTo>
                  <a:pt x="39220" y="80270"/>
                </a:lnTo>
                <a:lnTo>
                  <a:pt x="39210" y="80270"/>
                </a:lnTo>
                <a:lnTo>
                  <a:pt x="39200" y="80270"/>
                </a:lnTo>
                <a:lnTo>
                  <a:pt x="39180" y="80270"/>
                </a:lnTo>
                <a:lnTo>
                  <a:pt x="39160" y="80260"/>
                </a:lnTo>
                <a:lnTo>
                  <a:pt x="39130" y="80260"/>
                </a:lnTo>
                <a:lnTo>
                  <a:pt x="39110" y="80260"/>
                </a:lnTo>
                <a:lnTo>
                  <a:pt x="39090" y="80260"/>
                </a:lnTo>
                <a:lnTo>
                  <a:pt x="39090" y="80270"/>
                </a:lnTo>
                <a:lnTo>
                  <a:pt x="39070" y="80270"/>
                </a:lnTo>
                <a:lnTo>
                  <a:pt x="39050" y="80260"/>
                </a:lnTo>
                <a:lnTo>
                  <a:pt x="39040" y="80270"/>
                </a:lnTo>
                <a:lnTo>
                  <a:pt x="39010" y="80300"/>
                </a:lnTo>
                <a:lnTo>
                  <a:pt x="39000" y="80310"/>
                </a:lnTo>
                <a:lnTo>
                  <a:pt x="38970" y="80330"/>
                </a:lnTo>
                <a:lnTo>
                  <a:pt x="38950" y="80370"/>
                </a:lnTo>
                <a:lnTo>
                  <a:pt x="38940" y="80380"/>
                </a:lnTo>
                <a:lnTo>
                  <a:pt x="38920" y="80390"/>
                </a:lnTo>
                <a:lnTo>
                  <a:pt x="38900" y="80410"/>
                </a:lnTo>
                <a:lnTo>
                  <a:pt x="38890" y="80410"/>
                </a:lnTo>
                <a:lnTo>
                  <a:pt x="38880" y="80430"/>
                </a:lnTo>
                <a:lnTo>
                  <a:pt x="38870" y="80450"/>
                </a:lnTo>
                <a:lnTo>
                  <a:pt x="38850" y="80470"/>
                </a:lnTo>
                <a:lnTo>
                  <a:pt x="38850" y="80480"/>
                </a:lnTo>
                <a:lnTo>
                  <a:pt x="38820" y="80500"/>
                </a:lnTo>
                <a:lnTo>
                  <a:pt x="38820" y="80520"/>
                </a:lnTo>
                <a:lnTo>
                  <a:pt x="38790" y="80550"/>
                </a:lnTo>
                <a:lnTo>
                  <a:pt x="38720" y="80570"/>
                </a:lnTo>
                <a:lnTo>
                  <a:pt x="38640" y="80620"/>
                </a:lnTo>
                <a:lnTo>
                  <a:pt x="38580" y="80660"/>
                </a:lnTo>
                <a:lnTo>
                  <a:pt x="38530" y="80690"/>
                </a:lnTo>
                <a:lnTo>
                  <a:pt x="38450" y="80660"/>
                </a:lnTo>
                <a:lnTo>
                  <a:pt x="38370" y="80630"/>
                </a:lnTo>
                <a:lnTo>
                  <a:pt x="38240" y="80590"/>
                </a:lnTo>
                <a:lnTo>
                  <a:pt x="38070" y="80540"/>
                </a:lnTo>
                <a:lnTo>
                  <a:pt x="37990" y="80460"/>
                </a:lnTo>
                <a:lnTo>
                  <a:pt x="38100" y="80360"/>
                </a:lnTo>
                <a:lnTo>
                  <a:pt x="38160" y="80320"/>
                </a:lnTo>
                <a:lnTo>
                  <a:pt x="38220" y="80270"/>
                </a:lnTo>
                <a:lnTo>
                  <a:pt x="38380" y="80140"/>
                </a:lnTo>
                <a:lnTo>
                  <a:pt x="38410" y="80140"/>
                </a:lnTo>
                <a:lnTo>
                  <a:pt x="38440" y="80140"/>
                </a:lnTo>
                <a:lnTo>
                  <a:pt x="38470" y="80130"/>
                </a:lnTo>
                <a:lnTo>
                  <a:pt x="38480" y="80120"/>
                </a:lnTo>
                <a:lnTo>
                  <a:pt x="38500" y="80120"/>
                </a:lnTo>
                <a:lnTo>
                  <a:pt x="38560" y="80120"/>
                </a:lnTo>
                <a:lnTo>
                  <a:pt x="38630" y="80120"/>
                </a:lnTo>
                <a:lnTo>
                  <a:pt x="38680" y="80120"/>
                </a:lnTo>
                <a:lnTo>
                  <a:pt x="38710" y="80130"/>
                </a:lnTo>
                <a:lnTo>
                  <a:pt x="38730" y="80120"/>
                </a:lnTo>
                <a:lnTo>
                  <a:pt x="38720" y="80110"/>
                </a:lnTo>
                <a:lnTo>
                  <a:pt x="38740" y="80100"/>
                </a:lnTo>
                <a:lnTo>
                  <a:pt x="38750" y="80080"/>
                </a:lnTo>
                <a:lnTo>
                  <a:pt x="38790" y="80060"/>
                </a:lnTo>
                <a:lnTo>
                  <a:pt x="38810" y="80050"/>
                </a:lnTo>
                <a:lnTo>
                  <a:pt x="38790" y="80000"/>
                </a:lnTo>
                <a:lnTo>
                  <a:pt x="38770" y="79960"/>
                </a:lnTo>
                <a:lnTo>
                  <a:pt x="38770" y="79940"/>
                </a:lnTo>
                <a:lnTo>
                  <a:pt x="38760" y="79940"/>
                </a:lnTo>
                <a:lnTo>
                  <a:pt x="38750" y="79930"/>
                </a:lnTo>
                <a:lnTo>
                  <a:pt x="38740" y="79920"/>
                </a:lnTo>
                <a:lnTo>
                  <a:pt x="38720" y="79930"/>
                </a:lnTo>
                <a:lnTo>
                  <a:pt x="38700" y="79910"/>
                </a:lnTo>
                <a:lnTo>
                  <a:pt x="38670" y="79890"/>
                </a:lnTo>
                <a:lnTo>
                  <a:pt x="38660" y="79860"/>
                </a:lnTo>
                <a:lnTo>
                  <a:pt x="38630" y="79840"/>
                </a:lnTo>
                <a:lnTo>
                  <a:pt x="38630" y="79830"/>
                </a:lnTo>
                <a:lnTo>
                  <a:pt x="38590" y="79790"/>
                </a:lnTo>
                <a:lnTo>
                  <a:pt x="38560" y="79770"/>
                </a:lnTo>
                <a:lnTo>
                  <a:pt x="38580" y="79730"/>
                </a:lnTo>
                <a:lnTo>
                  <a:pt x="38610" y="79700"/>
                </a:lnTo>
                <a:lnTo>
                  <a:pt x="38620" y="79700"/>
                </a:lnTo>
                <a:lnTo>
                  <a:pt x="38630" y="79690"/>
                </a:lnTo>
                <a:lnTo>
                  <a:pt x="38650" y="79680"/>
                </a:lnTo>
                <a:lnTo>
                  <a:pt x="38700" y="79680"/>
                </a:lnTo>
                <a:lnTo>
                  <a:pt x="38710" y="79690"/>
                </a:lnTo>
                <a:lnTo>
                  <a:pt x="38720" y="79690"/>
                </a:lnTo>
                <a:lnTo>
                  <a:pt x="38750" y="79680"/>
                </a:lnTo>
                <a:lnTo>
                  <a:pt x="38780" y="79690"/>
                </a:lnTo>
                <a:lnTo>
                  <a:pt x="38790" y="79700"/>
                </a:lnTo>
                <a:lnTo>
                  <a:pt x="38790" y="79710"/>
                </a:lnTo>
                <a:lnTo>
                  <a:pt x="38800" y="79710"/>
                </a:lnTo>
                <a:lnTo>
                  <a:pt x="38810" y="79710"/>
                </a:lnTo>
                <a:lnTo>
                  <a:pt x="38820" y="79700"/>
                </a:lnTo>
                <a:lnTo>
                  <a:pt x="38840" y="79700"/>
                </a:lnTo>
                <a:lnTo>
                  <a:pt x="38850" y="79700"/>
                </a:lnTo>
                <a:lnTo>
                  <a:pt x="38860" y="79690"/>
                </a:lnTo>
                <a:lnTo>
                  <a:pt x="38870" y="79700"/>
                </a:lnTo>
                <a:lnTo>
                  <a:pt x="38880" y="79700"/>
                </a:lnTo>
                <a:lnTo>
                  <a:pt x="38880" y="79710"/>
                </a:lnTo>
                <a:lnTo>
                  <a:pt x="38890" y="79720"/>
                </a:lnTo>
                <a:lnTo>
                  <a:pt x="38900" y="79720"/>
                </a:lnTo>
                <a:lnTo>
                  <a:pt x="38910" y="79720"/>
                </a:lnTo>
                <a:lnTo>
                  <a:pt x="38920" y="79730"/>
                </a:lnTo>
                <a:lnTo>
                  <a:pt x="38940" y="79720"/>
                </a:lnTo>
                <a:lnTo>
                  <a:pt x="38950" y="79720"/>
                </a:lnTo>
                <a:lnTo>
                  <a:pt x="38960" y="79710"/>
                </a:lnTo>
                <a:lnTo>
                  <a:pt x="38970" y="79710"/>
                </a:lnTo>
                <a:lnTo>
                  <a:pt x="38990" y="79720"/>
                </a:lnTo>
                <a:lnTo>
                  <a:pt x="39000" y="79710"/>
                </a:lnTo>
                <a:lnTo>
                  <a:pt x="39010" y="79710"/>
                </a:lnTo>
                <a:lnTo>
                  <a:pt x="39020" y="79720"/>
                </a:lnTo>
                <a:lnTo>
                  <a:pt x="39040" y="79730"/>
                </a:lnTo>
                <a:lnTo>
                  <a:pt x="39090" y="79750"/>
                </a:lnTo>
                <a:lnTo>
                  <a:pt x="39140" y="79780"/>
                </a:lnTo>
                <a:lnTo>
                  <a:pt x="39170" y="79790"/>
                </a:lnTo>
                <a:lnTo>
                  <a:pt x="39200" y="79800"/>
                </a:lnTo>
                <a:lnTo>
                  <a:pt x="39220" y="79800"/>
                </a:lnTo>
                <a:lnTo>
                  <a:pt x="39230" y="79810"/>
                </a:lnTo>
                <a:lnTo>
                  <a:pt x="39230" y="79850"/>
                </a:lnTo>
                <a:lnTo>
                  <a:pt x="39260" y="79870"/>
                </a:lnTo>
                <a:lnTo>
                  <a:pt x="39250" y="79890"/>
                </a:lnTo>
                <a:lnTo>
                  <a:pt x="39250" y="79900"/>
                </a:lnTo>
                <a:lnTo>
                  <a:pt x="39250" y="79920"/>
                </a:lnTo>
                <a:lnTo>
                  <a:pt x="39260" y="79940"/>
                </a:lnTo>
                <a:lnTo>
                  <a:pt x="39270" y="79950"/>
                </a:lnTo>
                <a:lnTo>
                  <a:pt x="39340" y="79940"/>
                </a:lnTo>
                <a:lnTo>
                  <a:pt x="39400" y="79930"/>
                </a:lnTo>
                <a:lnTo>
                  <a:pt x="39410" y="79930"/>
                </a:lnTo>
                <a:lnTo>
                  <a:pt x="39430" y="79930"/>
                </a:lnTo>
                <a:lnTo>
                  <a:pt x="39440" y="79930"/>
                </a:lnTo>
                <a:lnTo>
                  <a:pt x="39450" y="79930"/>
                </a:lnTo>
                <a:lnTo>
                  <a:pt x="39460" y="79920"/>
                </a:lnTo>
                <a:lnTo>
                  <a:pt x="39470" y="79920"/>
                </a:lnTo>
                <a:lnTo>
                  <a:pt x="39500" y="79910"/>
                </a:lnTo>
                <a:lnTo>
                  <a:pt x="39530" y="79900"/>
                </a:lnTo>
                <a:lnTo>
                  <a:pt x="39540" y="79890"/>
                </a:lnTo>
                <a:lnTo>
                  <a:pt x="39550" y="79890"/>
                </a:lnTo>
                <a:lnTo>
                  <a:pt x="39560" y="79880"/>
                </a:lnTo>
                <a:lnTo>
                  <a:pt x="39580" y="79890"/>
                </a:lnTo>
                <a:lnTo>
                  <a:pt x="39600" y="79900"/>
                </a:lnTo>
                <a:lnTo>
                  <a:pt x="39610" y="79910"/>
                </a:lnTo>
                <a:lnTo>
                  <a:pt x="39620" y="79910"/>
                </a:lnTo>
                <a:lnTo>
                  <a:pt x="39640" y="79910"/>
                </a:lnTo>
                <a:lnTo>
                  <a:pt x="39660" y="79910"/>
                </a:lnTo>
                <a:lnTo>
                  <a:pt x="39680" y="79900"/>
                </a:lnTo>
                <a:lnTo>
                  <a:pt x="39740" y="79900"/>
                </a:lnTo>
                <a:lnTo>
                  <a:pt x="39800" y="79900"/>
                </a:lnTo>
                <a:lnTo>
                  <a:pt x="39850" y="79900"/>
                </a:lnTo>
                <a:lnTo>
                  <a:pt x="39920" y="79900"/>
                </a:lnTo>
                <a:lnTo>
                  <a:pt x="39920" y="79920"/>
                </a:lnTo>
                <a:lnTo>
                  <a:pt x="40010" y="79920"/>
                </a:lnTo>
                <a:lnTo>
                  <a:pt x="40020" y="79920"/>
                </a:lnTo>
                <a:lnTo>
                  <a:pt x="40030" y="79920"/>
                </a:lnTo>
                <a:lnTo>
                  <a:pt x="40030" y="79930"/>
                </a:lnTo>
                <a:lnTo>
                  <a:pt x="40030" y="79940"/>
                </a:lnTo>
                <a:lnTo>
                  <a:pt x="40030" y="79970"/>
                </a:lnTo>
                <a:lnTo>
                  <a:pt x="40030" y="79980"/>
                </a:lnTo>
                <a:lnTo>
                  <a:pt x="40030" y="80030"/>
                </a:lnTo>
                <a:lnTo>
                  <a:pt x="40030" y="80040"/>
                </a:lnTo>
                <a:lnTo>
                  <a:pt x="40030" y="80050"/>
                </a:lnTo>
                <a:lnTo>
                  <a:pt x="40020" y="80050"/>
                </a:lnTo>
                <a:lnTo>
                  <a:pt x="40010" y="80050"/>
                </a:lnTo>
                <a:lnTo>
                  <a:pt x="40020" y="80050"/>
                </a:lnTo>
                <a:lnTo>
                  <a:pt x="40030" y="80060"/>
                </a:lnTo>
                <a:lnTo>
                  <a:pt x="40040" y="80060"/>
                </a:lnTo>
                <a:lnTo>
                  <a:pt x="40050" y="80060"/>
                </a:lnTo>
                <a:lnTo>
                  <a:pt x="40050" y="80070"/>
                </a:lnTo>
                <a:lnTo>
                  <a:pt x="40050" y="80080"/>
                </a:lnTo>
                <a:lnTo>
                  <a:pt x="40050" y="80090"/>
                </a:lnTo>
                <a:lnTo>
                  <a:pt x="40050" y="80100"/>
                </a:lnTo>
                <a:lnTo>
                  <a:pt x="40050" y="80110"/>
                </a:lnTo>
                <a:lnTo>
                  <a:pt x="40040" y="80110"/>
                </a:lnTo>
                <a:lnTo>
                  <a:pt x="40030" y="80110"/>
                </a:lnTo>
                <a:lnTo>
                  <a:pt x="40020" y="80110"/>
                </a:lnTo>
                <a:lnTo>
                  <a:pt x="40020" y="80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