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Roche Caiman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Roche Caim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80" y="82680"/>
                </a:moveTo>
                <a:lnTo>
                  <a:pt x="41970" y="82710"/>
                </a:lnTo>
                <a:lnTo>
                  <a:pt x="41960" y="82690"/>
                </a:lnTo>
                <a:lnTo>
                  <a:pt x="41930" y="82670"/>
                </a:lnTo>
                <a:lnTo>
                  <a:pt x="41920" y="82670"/>
                </a:lnTo>
                <a:lnTo>
                  <a:pt x="41910" y="82660"/>
                </a:lnTo>
                <a:lnTo>
                  <a:pt x="41890" y="82640"/>
                </a:lnTo>
                <a:lnTo>
                  <a:pt x="41880" y="82630"/>
                </a:lnTo>
                <a:lnTo>
                  <a:pt x="41860" y="82620"/>
                </a:lnTo>
                <a:lnTo>
                  <a:pt x="41850" y="82600"/>
                </a:lnTo>
                <a:lnTo>
                  <a:pt x="41840" y="82590"/>
                </a:lnTo>
                <a:lnTo>
                  <a:pt x="41830" y="82580"/>
                </a:lnTo>
                <a:lnTo>
                  <a:pt x="41820" y="82580"/>
                </a:lnTo>
                <a:lnTo>
                  <a:pt x="41810" y="82560"/>
                </a:lnTo>
                <a:lnTo>
                  <a:pt x="41800" y="82550"/>
                </a:lnTo>
                <a:lnTo>
                  <a:pt x="41790" y="82550"/>
                </a:lnTo>
                <a:lnTo>
                  <a:pt x="41780" y="82540"/>
                </a:lnTo>
                <a:lnTo>
                  <a:pt x="41780" y="82530"/>
                </a:lnTo>
                <a:lnTo>
                  <a:pt x="41770" y="82530"/>
                </a:lnTo>
                <a:lnTo>
                  <a:pt x="41760" y="82520"/>
                </a:lnTo>
                <a:lnTo>
                  <a:pt x="41760" y="82510"/>
                </a:lnTo>
                <a:lnTo>
                  <a:pt x="41750" y="82510"/>
                </a:lnTo>
                <a:lnTo>
                  <a:pt x="41740" y="82510"/>
                </a:lnTo>
                <a:lnTo>
                  <a:pt x="41730" y="82510"/>
                </a:lnTo>
                <a:lnTo>
                  <a:pt x="41720" y="82510"/>
                </a:lnTo>
                <a:lnTo>
                  <a:pt x="41710" y="82510"/>
                </a:lnTo>
                <a:lnTo>
                  <a:pt x="41700" y="82520"/>
                </a:lnTo>
                <a:lnTo>
                  <a:pt x="41690" y="82520"/>
                </a:lnTo>
                <a:lnTo>
                  <a:pt x="41680" y="82520"/>
                </a:lnTo>
                <a:lnTo>
                  <a:pt x="41670" y="82520"/>
                </a:lnTo>
                <a:lnTo>
                  <a:pt x="41660" y="82510"/>
                </a:lnTo>
                <a:lnTo>
                  <a:pt x="41640" y="82500"/>
                </a:lnTo>
                <a:lnTo>
                  <a:pt x="41630" y="82480"/>
                </a:lnTo>
                <a:lnTo>
                  <a:pt x="41620" y="82470"/>
                </a:lnTo>
                <a:lnTo>
                  <a:pt x="41610" y="82460"/>
                </a:lnTo>
                <a:lnTo>
                  <a:pt x="41600" y="82440"/>
                </a:lnTo>
                <a:lnTo>
                  <a:pt x="41590" y="82430"/>
                </a:lnTo>
                <a:lnTo>
                  <a:pt x="41600" y="82430"/>
                </a:lnTo>
                <a:lnTo>
                  <a:pt x="41610" y="82430"/>
                </a:lnTo>
                <a:lnTo>
                  <a:pt x="41610" y="82440"/>
                </a:lnTo>
                <a:lnTo>
                  <a:pt x="41620" y="82440"/>
                </a:lnTo>
                <a:lnTo>
                  <a:pt x="41620" y="82450"/>
                </a:lnTo>
                <a:lnTo>
                  <a:pt x="41630" y="82450"/>
                </a:lnTo>
                <a:lnTo>
                  <a:pt x="41630" y="82440"/>
                </a:lnTo>
                <a:lnTo>
                  <a:pt x="41640" y="82440"/>
                </a:lnTo>
                <a:lnTo>
                  <a:pt x="41650" y="82440"/>
                </a:lnTo>
                <a:lnTo>
                  <a:pt x="41650" y="82450"/>
                </a:lnTo>
                <a:lnTo>
                  <a:pt x="41650" y="82460"/>
                </a:lnTo>
                <a:lnTo>
                  <a:pt x="41660" y="82460"/>
                </a:lnTo>
                <a:lnTo>
                  <a:pt x="41660" y="82470"/>
                </a:lnTo>
                <a:lnTo>
                  <a:pt x="41670" y="82470"/>
                </a:lnTo>
                <a:lnTo>
                  <a:pt x="41680" y="82470"/>
                </a:lnTo>
                <a:lnTo>
                  <a:pt x="41680" y="82480"/>
                </a:lnTo>
                <a:lnTo>
                  <a:pt x="41690" y="82480"/>
                </a:lnTo>
                <a:lnTo>
                  <a:pt x="41700" y="82480"/>
                </a:lnTo>
                <a:lnTo>
                  <a:pt x="41700" y="82470"/>
                </a:lnTo>
                <a:lnTo>
                  <a:pt x="41710" y="82460"/>
                </a:lnTo>
                <a:lnTo>
                  <a:pt x="41720" y="82460"/>
                </a:lnTo>
                <a:lnTo>
                  <a:pt x="41730" y="82460"/>
                </a:lnTo>
                <a:lnTo>
                  <a:pt x="41740" y="82460"/>
                </a:lnTo>
                <a:lnTo>
                  <a:pt x="41740" y="82470"/>
                </a:lnTo>
                <a:lnTo>
                  <a:pt x="41750" y="82470"/>
                </a:lnTo>
                <a:lnTo>
                  <a:pt x="41760" y="82470"/>
                </a:lnTo>
                <a:lnTo>
                  <a:pt x="41770" y="82470"/>
                </a:lnTo>
                <a:lnTo>
                  <a:pt x="41780" y="82470"/>
                </a:lnTo>
                <a:lnTo>
                  <a:pt x="41770" y="82470"/>
                </a:lnTo>
                <a:lnTo>
                  <a:pt x="41770" y="82480"/>
                </a:lnTo>
                <a:lnTo>
                  <a:pt x="41780" y="82480"/>
                </a:lnTo>
                <a:lnTo>
                  <a:pt x="41790" y="82480"/>
                </a:lnTo>
                <a:lnTo>
                  <a:pt x="41790" y="82490"/>
                </a:lnTo>
                <a:lnTo>
                  <a:pt x="41800" y="82490"/>
                </a:lnTo>
                <a:lnTo>
                  <a:pt x="41810" y="82490"/>
                </a:lnTo>
                <a:lnTo>
                  <a:pt x="41810" y="82500"/>
                </a:lnTo>
                <a:lnTo>
                  <a:pt x="41820" y="82500"/>
                </a:lnTo>
                <a:lnTo>
                  <a:pt x="41820" y="82510"/>
                </a:lnTo>
                <a:lnTo>
                  <a:pt x="41830" y="82510"/>
                </a:lnTo>
                <a:lnTo>
                  <a:pt x="41830" y="82520"/>
                </a:lnTo>
                <a:lnTo>
                  <a:pt x="41830" y="82530"/>
                </a:lnTo>
                <a:lnTo>
                  <a:pt x="41840" y="82540"/>
                </a:lnTo>
                <a:lnTo>
                  <a:pt x="41840" y="82550"/>
                </a:lnTo>
                <a:lnTo>
                  <a:pt x="41850" y="82540"/>
                </a:lnTo>
                <a:lnTo>
                  <a:pt x="41850" y="82550"/>
                </a:lnTo>
                <a:lnTo>
                  <a:pt x="41860" y="82560"/>
                </a:lnTo>
                <a:lnTo>
                  <a:pt x="41870" y="82570"/>
                </a:lnTo>
                <a:lnTo>
                  <a:pt x="41870" y="82560"/>
                </a:lnTo>
                <a:lnTo>
                  <a:pt x="41870" y="82570"/>
                </a:lnTo>
                <a:lnTo>
                  <a:pt x="41890" y="82580"/>
                </a:lnTo>
                <a:lnTo>
                  <a:pt x="41890" y="82590"/>
                </a:lnTo>
                <a:lnTo>
                  <a:pt x="41900" y="82590"/>
                </a:lnTo>
                <a:lnTo>
                  <a:pt x="41900" y="82600"/>
                </a:lnTo>
                <a:lnTo>
                  <a:pt x="41910" y="82600"/>
                </a:lnTo>
                <a:lnTo>
                  <a:pt x="41920" y="82600"/>
                </a:lnTo>
                <a:lnTo>
                  <a:pt x="41920" y="82610"/>
                </a:lnTo>
                <a:lnTo>
                  <a:pt x="41930" y="82610"/>
                </a:lnTo>
                <a:lnTo>
                  <a:pt x="41930" y="82620"/>
                </a:lnTo>
                <a:lnTo>
                  <a:pt x="41940" y="82620"/>
                </a:lnTo>
                <a:lnTo>
                  <a:pt x="41940" y="82630"/>
                </a:lnTo>
                <a:lnTo>
                  <a:pt x="41940" y="82640"/>
                </a:lnTo>
                <a:lnTo>
                  <a:pt x="41950" y="82640"/>
                </a:lnTo>
                <a:lnTo>
                  <a:pt x="41940" y="82640"/>
                </a:lnTo>
                <a:lnTo>
                  <a:pt x="41940" y="82650"/>
                </a:lnTo>
                <a:lnTo>
                  <a:pt x="41950" y="82650"/>
                </a:lnTo>
                <a:lnTo>
                  <a:pt x="41960" y="82650"/>
                </a:lnTo>
                <a:lnTo>
                  <a:pt x="41960" y="82660"/>
                </a:lnTo>
                <a:lnTo>
                  <a:pt x="41970" y="82660"/>
                </a:lnTo>
                <a:lnTo>
                  <a:pt x="41970" y="82670"/>
                </a:lnTo>
                <a:lnTo>
                  <a:pt x="41980" y="82670"/>
                </a:lnTo>
                <a:lnTo>
                  <a:pt x="41980" y="82680"/>
                </a:lnTo>
                <a:close/>
                <a:moveTo>
                  <a:pt x="42120" y="82400"/>
                </a:moveTo>
                <a:lnTo>
                  <a:pt x="42110" y="82420"/>
                </a:lnTo>
                <a:lnTo>
                  <a:pt x="42100" y="82420"/>
                </a:lnTo>
                <a:lnTo>
                  <a:pt x="42090" y="82420"/>
                </a:lnTo>
                <a:lnTo>
                  <a:pt x="42080" y="82420"/>
                </a:lnTo>
                <a:lnTo>
                  <a:pt x="42080" y="82430"/>
                </a:lnTo>
                <a:lnTo>
                  <a:pt x="42070" y="82430"/>
                </a:lnTo>
                <a:lnTo>
                  <a:pt x="42070" y="82440"/>
                </a:lnTo>
                <a:lnTo>
                  <a:pt x="42060" y="82440"/>
                </a:lnTo>
                <a:lnTo>
                  <a:pt x="42060" y="82450"/>
                </a:lnTo>
                <a:lnTo>
                  <a:pt x="42050" y="82450"/>
                </a:lnTo>
                <a:lnTo>
                  <a:pt x="42050" y="82460"/>
                </a:lnTo>
                <a:lnTo>
                  <a:pt x="42040" y="82460"/>
                </a:lnTo>
                <a:lnTo>
                  <a:pt x="42030" y="82460"/>
                </a:lnTo>
                <a:lnTo>
                  <a:pt x="42030" y="82470"/>
                </a:lnTo>
                <a:lnTo>
                  <a:pt x="42020" y="82470"/>
                </a:lnTo>
                <a:lnTo>
                  <a:pt x="42010" y="82470"/>
                </a:lnTo>
                <a:lnTo>
                  <a:pt x="42000" y="82470"/>
                </a:lnTo>
                <a:lnTo>
                  <a:pt x="42000" y="82480"/>
                </a:lnTo>
                <a:lnTo>
                  <a:pt x="41990" y="82480"/>
                </a:lnTo>
                <a:lnTo>
                  <a:pt x="41980" y="82480"/>
                </a:lnTo>
                <a:lnTo>
                  <a:pt x="41970" y="82480"/>
                </a:lnTo>
                <a:lnTo>
                  <a:pt x="41960" y="82480"/>
                </a:lnTo>
                <a:lnTo>
                  <a:pt x="41960" y="82470"/>
                </a:lnTo>
                <a:lnTo>
                  <a:pt x="41950" y="82470"/>
                </a:lnTo>
                <a:lnTo>
                  <a:pt x="41950" y="82460"/>
                </a:lnTo>
                <a:lnTo>
                  <a:pt x="41940" y="82460"/>
                </a:lnTo>
                <a:lnTo>
                  <a:pt x="41930" y="82460"/>
                </a:lnTo>
                <a:lnTo>
                  <a:pt x="41930" y="82450"/>
                </a:lnTo>
                <a:lnTo>
                  <a:pt x="41920" y="82450"/>
                </a:lnTo>
                <a:lnTo>
                  <a:pt x="41910" y="82450"/>
                </a:lnTo>
                <a:lnTo>
                  <a:pt x="41910" y="82440"/>
                </a:lnTo>
                <a:lnTo>
                  <a:pt x="41900" y="82440"/>
                </a:lnTo>
                <a:lnTo>
                  <a:pt x="41890" y="82440"/>
                </a:lnTo>
                <a:lnTo>
                  <a:pt x="41890" y="82430"/>
                </a:lnTo>
                <a:lnTo>
                  <a:pt x="41880" y="82430"/>
                </a:lnTo>
                <a:lnTo>
                  <a:pt x="41870" y="82430"/>
                </a:lnTo>
                <a:lnTo>
                  <a:pt x="41870" y="82420"/>
                </a:lnTo>
                <a:lnTo>
                  <a:pt x="41860" y="82420"/>
                </a:lnTo>
                <a:lnTo>
                  <a:pt x="41860" y="82410"/>
                </a:lnTo>
                <a:lnTo>
                  <a:pt x="41850" y="82410"/>
                </a:lnTo>
                <a:lnTo>
                  <a:pt x="41840" y="82410"/>
                </a:lnTo>
                <a:lnTo>
                  <a:pt x="41840" y="82400"/>
                </a:lnTo>
                <a:lnTo>
                  <a:pt x="41830" y="82400"/>
                </a:lnTo>
                <a:lnTo>
                  <a:pt x="41820" y="82400"/>
                </a:lnTo>
                <a:lnTo>
                  <a:pt x="41820" y="82390"/>
                </a:lnTo>
                <a:lnTo>
                  <a:pt x="41810" y="82390"/>
                </a:lnTo>
                <a:lnTo>
                  <a:pt x="41800" y="82380"/>
                </a:lnTo>
                <a:lnTo>
                  <a:pt x="41790" y="82380"/>
                </a:lnTo>
                <a:lnTo>
                  <a:pt x="41790" y="82370"/>
                </a:lnTo>
                <a:lnTo>
                  <a:pt x="41780" y="82370"/>
                </a:lnTo>
                <a:lnTo>
                  <a:pt x="41770" y="82370"/>
                </a:lnTo>
                <a:lnTo>
                  <a:pt x="41770" y="82360"/>
                </a:lnTo>
                <a:lnTo>
                  <a:pt x="41760" y="82360"/>
                </a:lnTo>
                <a:lnTo>
                  <a:pt x="41760" y="82350"/>
                </a:lnTo>
                <a:lnTo>
                  <a:pt x="41750" y="82350"/>
                </a:lnTo>
                <a:lnTo>
                  <a:pt x="41750" y="82340"/>
                </a:lnTo>
                <a:lnTo>
                  <a:pt x="41740" y="82340"/>
                </a:lnTo>
                <a:lnTo>
                  <a:pt x="41740" y="82330"/>
                </a:lnTo>
                <a:lnTo>
                  <a:pt x="41730" y="82330"/>
                </a:lnTo>
                <a:lnTo>
                  <a:pt x="41720" y="82330"/>
                </a:lnTo>
                <a:lnTo>
                  <a:pt x="41720" y="82320"/>
                </a:lnTo>
                <a:lnTo>
                  <a:pt x="41710" y="82320"/>
                </a:lnTo>
                <a:lnTo>
                  <a:pt x="41710" y="82310"/>
                </a:lnTo>
                <a:lnTo>
                  <a:pt x="41700" y="82310"/>
                </a:lnTo>
                <a:lnTo>
                  <a:pt x="41700" y="82300"/>
                </a:lnTo>
                <a:lnTo>
                  <a:pt x="41690" y="82300"/>
                </a:lnTo>
                <a:lnTo>
                  <a:pt x="41690" y="82290"/>
                </a:lnTo>
                <a:lnTo>
                  <a:pt x="41680" y="82290"/>
                </a:lnTo>
                <a:lnTo>
                  <a:pt x="41680" y="82280"/>
                </a:lnTo>
                <a:lnTo>
                  <a:pt x="41670" y="82280"/>
                </a:lnTo>
                <a:lnTo>
                  <a:pt x="41670" y="82270"/>
                </a:lnTo>
                <a:lnTo>
                  <a:pt x="41660" y="82270"/>
                </a:lnTo>
                <a:lnTo>
                  <a:pt x="41660" y="82260"/>
                </a:lnTo>
                <a:lnTo>
                  <a:pt x="41650" y="82260"/>
                </a:lnTo>
                <a:lnTo>
                  <a:pt x="41650" y="82250"/>
                </a:lnTo>
                <a:lnTo>
                  <a:pt x="41640" y="82250"/>
                </a:lnTo>
                <a:lnTo>
                  <a:pt x="41640" y="82240"/>
                </a:lnTo>
                <a:lnTo>
                  <a:pt x="41630" y="82240"/>
                </a:lnTo>
                <a:lnTo>
                  <a:pt x="41630" y="82230"/>
                </a:lnTo>
                <a:lnTo>
                  <a:pt x="41620" y="82230"/>
                </a:lnTo>
                <a:lnTo>
                  <a:pt x="41620" y="82220"/>
                </a:lnTo>
                <a:lnTo>
                  <a:pt x="41610" y="82220"/>
                </a:lnTo>
                <a:lnTo>
                  <a:pt x="41610" y="82210"/>
                </a:lnTo>
                <a:lnTo>
                  <a:pt x="41600" y="82210"/>
                </a:lnTo>
                <a:lnTo>
                  <a:pt x="41600" y="82200"/>
                </a:lnTo>
                <a:lnTo>
                  <a:pt x="41720" y="82080"/>
                </a:lnTo>
                <a:lnTo>
                  <a:pt x="41730" y="82090"/>
                </a:lnTo>
                <a:lnTo>
                  <a:pt x="41740" y="82090"/>
                </a:lnTo>
                <a:lnTo>
                  <a:pt x="41740" y="82100"/>
                </a:lnTo>
                <a:lnTo>
                  <a:pt x="41750" y="82100"/>
                </a:lnTo>
                <a:lnTo>
                  <a:pt x="41750" y="82110"/>
                </a:lnTo>
                <a:lnTo>
                  <a:pt x="41760" y="82110"/>
                </a:lnTo>
                <a:lnTo>
                  <a:pt x="41760" y="82120"/>
                </a:lnTo>
                <a:lnTo>
                  <a:pt x="41770" y="82120"/>
                </a:lnTo>
                <a:lnTo>
                  <a:pt x="41770" y="82130"/>
                </a:lnTo>
                <a:lnTo>
                  <a:pt x="41780" y="82130"/>
                </a:lnTo>
                <a:lnTo>
                  <a:pt x="41780" y="82140"/>
                </a:lnTo>
                <a:lnTo>
                  <a:pt x="41790" y="82140"/>
                </a:lnTo>
                <a:lnTo>
                  <a:pt x="41790" y="82150"/>
                </a:lnTo>
                <a:lnTo>
                  <a:pt x="41800" y="82150"/>
                </a:lnTo>
                <a:lnTo>
                  <a:pt x="41800" y="82160"/>
                </a:lnTo>
                <a:lnTo>
                  <a:pt x="41810" y="82160"/>
                </a:lnTo>
                <a:lnTo>
                  <a:pt x="41810" y="82170"/>
                </a:lnTo>
                <a:lnTo>
                  <a:pt x="41820" y="82170"/>
                </a:lnTo>
                <a:lnTo>
                  <a:pt x="41820" y="82180"/>
                </a:lnTo>
                <a:lnTo>
                  <a:pt x="41830" y="82180"/>
                </a:lnTo>
                <a:lnTo>
                  <a:pt x="41830" y="82190"/>
                </a:lnTo>
                <a:lnTo>
                  <a:pt x="41840" y="82190"/>
                </a:lnTo>
                <a:lnTo>
                  <a:pt x="41840" y="82200"/>
                </a:lnTo>
                <a:lnTo>
                  <a:pt x="41850" y="82200"/>
                </a:lnTo>
                <a:lnTo>
                  <a:pt x="41850" y="82210"/>
                </a:lnTo>
                <a:lnTo>
                  <a:pt x="41860" y="82210"/>
                </a:lnTo>
                <a:lnTo>
                  <a:pt x="41860" y="82200"/>
                </a:lnTo>
                <a:lnTo>
                  <a:pt x="41870" y="82190"/>
                </a:lnTo>
                <a:lnTo>
                  <a:pt x="41870" y="82180"/>
                </a:lnTo>
                <a:lnTo>
                  <a:pt x="41880" y="82180"/>
                </a:lnTo>
                <a:lnTo>
                  <a:pt x="41880" y="82170"/>
                </a:lnTo>
                <a:lnTo>
                  <a:pt x="41890" y="82170"/>
                </a:lnTo>
                <a:lnTo>
                  <a:pt x="41890" y="82160"/>
                </a:lnTo>
                <a:lnTo>
                  <a:pt x="41900" y="82160"/>
                </a:lnTo>
                <a:lnTo>
                  <a:pt x="41900" y="82150"/>
                </a:lnTo>
                <a:lnTo>
                  <a:pt x="41910" y="82150"/>
                </a:lnTo>
                <a:lnTo>
                  <a:pt x="41910" y="82160"/>
                </a:lnTo>
                <a:lnTo>
                  <a:pt x="41900" y="82160"/>
                </a:lnTo>
                <a:lnTo>
                  <a:pt x="41900" y="82170"/>
                </a:lnTo>
                <a:lnTo>
                  <a:pt x="41890" y="82170"/>
                </a:lnTo>
                <a:lnTo>
                  <a:pt x="41890" y="82180"/>
                </a:lnTo>
                <a:lnTo>
                  <a:pt x="41880" y="82190"/>
                </a:lnTo>
                <a:lnTo>
                  <a:pt x="41880" y="82200"/>
                </a:lnTo>
                <a:lnTo>
                  <a:pt x="41870" y="82200"/>
                </a:lnTo>
                <a:lnTo>
                  <a:pt x="41870" y="82210"/>
                </a:lnTo>
                <a:lnTo>
                  <a:pt x="41860" y="82210"/>
                </a:lnTo>
                <a:lnTo>
                  <a:pt x="41860" y="82220"/>
                </a:lnTo>
                <a:lnTo>
                  <a:pt x="41870" y="82220"/>
                </a:lnTo>
                <a:lnTo>
                  <a:pt x="41870" y="82230"/>
                </a:lnTo>
                <a:lnTo>
                  <a:pt x="41880" y="82230"/>
                </a:lnTo>
                <a:lnTo>
                  <a:pt x="41890" y="82230"/>
                </a:lnTo>
                <a:lnTo>
                  <a:pt x="41890" y="82240"/>
                </a:lnTo>
                <a:lnTo>
                  <a:pt x="41900" y="82240"/>
                </a:lnTo>
                <a:lnTo>
                  <a:pt x="41900" y="82250"/>
                </a:lnTo>
                <a:lnTo>
                  <a:pt x="41910" y="82250"/>
                </a:lnTo>
                <a:lnTo>
                  <a:pt x="41910" y="82260"/>
                </a:lnTo>
                <a:lnTo>
                  <a:pt x="41920" y="82260"/>
                </a:lnTo>
                <a:lnTo>
                  <a:pt x="41920" y="82270"/>
                </a:lnTo>
                <a:lnTo>
                  <a:pt x="41930" y="82270"/>
                </a:lnTo>
                <a:lnTo>
                  <a:pt x="41930" y="82280"/>
                </a:lnTo>
                <a:lnTo>
                  <a:pt x="41940" y="82280"/>
                </a:lnTo>
                <a:lnTo>
                  <a:pt x="41940" y="82290"/>
                </a:lnTo>
                <a:lnTo>
                  <a:pt x="41950" y="82290"/>
                </a:lnTo>
                <a:lnTo>
                  <a:pt x="41950" y="82300"/>
                </a:lnTo>
                <a:lnTo>
                  <a:pt x="41960" y="82300"/>
                </a:lnTo>
                <a:lnTo>
                  <a:pt x="41970" y="82310"/>
                </a:lnTo>
                <a:lnTo>
                  <a:pt x="41980" y="82310"/>
                </a:lnTo>
                <a:lnTo>
                  <a:pt x="41980" y="82320"/>
                </a:lnTo>
                <a:lnTo>
                  <a:pt x="41990" y="82320"/>
                </a:lnTo>
                <a:lnTo>
                  <a:pt x="42000" y="82320"/>
                </a:lnTo>
                <a:lnTo>
                  <a:pt x="42000" y="82330"/>
                </a:lnTo>
                <a:lnTo>
                  <a:pt x="42000" y="82340"/>
                </a:lnTo>
                <a:lnTo>
                  <a:pt x="42010" y="82340"/>
                </a:lnTo>
                <a:lnTo>
                  <a:pt x="42020" y="82340"/>
                </a:lnTo>
                <a:lnTo>
                  <a:pt x="42020" y="82350"/>
                </a:lnTo>
                <a:lnTo>
                  <a:pt x="42030" y="82350"/>
                </a:lnTo>
                <a:lnTo>
                  <a:pt x="42040" y="82360"/>
                </a:lnTo>
                <a:lnTo>
                  <a:pt x="42050" y="82360"/>
                </a:lnTo>
                <a:lnTo>
                  <a:pt x="42060" y="82360"/>
                </a:lnTo>
                <a:lnTo>
                  <a:pt x="42060" y="82370"/>
                </a:lnTo>
                <a:lnTo>
                  <a:pt x="42070" y="82370"/>
                </a:lnTo>
                <a:lnTo>
                  <a:pt x="42070" y="82380"/>
                </a:lnTo>
                <a:lnTo>
                  <a:pt x="42080" y="82380"/>
                </a:lnTo>
                <a:lnTo>
                  <a:pt x="42090" y="82380"/>
                </a:lnTo>
                <a:lnTo>
                  <a:pt x="42090" y="82370"/>
                </a:lnTo>
                <a:lnTo>
                  <a:pt x="42090" y="82360"/>
                </a:lnTo>
                <a:lnTo>
                  <a:pt x="42100" y="82360"/>
                </a:lnTo>
                <a:lnTo>
                  <a:pt x="42100" y="82350"/>
                </a:lnTo>
                <a:lnTo>
                  <a:pt x="42110" y="82350"/>
                </a:lnTo>
                <a:lnTo>
                  <a:pt x="42110" y="82360"/>
                </a:lnTo>
                <a:lnTo>
                  <a:pt x="42100" y="82360"/>
                </a:lnTo>
                <a:lnTo>
                  <a:pt x="42100" y="82370"/>
                </a:lnTo>
                <a:lnTo>
                  <a:pt x="42100" y="82380"/>
                </a:lnTo>
                <a:lnTo>
                  <a:pt x="42100" y="82390"/>
                </a:lnTo>
                <a:lnTo>
                  <a:pt x="42110" y="82390"/>
                </a:lnTo>
                <a:lnTo>
                  <a:pt x="42110" y="82400"/>
                </a:lnTo>
                <a:lnTo>
                  <a:pt x="42120" y="82400"/>
                </a:lnTo>
                <a:close/>
                <a:moveTo>
                  <a:pt x="41560" y="82400"/>
                </a:moveTo>
                <a:lnTo>
                  <a:pt x="41540" y="82400"/>
                </a:lnTo>
                <a:lnTo>
                  <a:pt x="41530" y="82390"/>
                </a:lnTo>
                <a:lnTo>
                  <a:pt x="41510" y="82370"/>
                </a:lnTo>
                <a:lnTo>
                  <a:pt x="41500" y="82360"/>
                </a:lnTo>
                <a:lnTo>
                  <a:pt x="41490" y="82350"/>
                </a:lnTo>
                <a:lnTo>
                  <a:pt x="41480" y="82330"/>
                </a:lnTo>
                <a:lnTo>
                  <a:pt x="41470" y="82320"/>
                </a:lnTo>
                <a:lnTo>
                  <a:pt x="41470" y="82300"/>
                </a:lnTo>
                <a:lnTo>
                  <a:pt x="41460" y="82290"/>
                </a:lnTo>
                <a:lnTo>
                  <a:pt x="41450" y="82260"/>
                </a:lnTo>
                <a:lnTo>
                  <a:pt x="41450" y="82250"/>
                </a:lnTo>
                <a:lnTo>
                  <a:pt x="41450" y="82240"/>
                </a:lnTo>
                <a:lnTo>
                  <a:pt x="41450" y="82220"/>
                </a:lnTo>
                <a:lnTo>
                  <a:pt x="41440" y="82210"/>
                </a:lnTo>
                <a:lnTo>
                  <a:pt x="41430" y="82190"/>
                </a:lnTo>
                <a:lnTo>
                  <a:pt x="41420" y="82170"/>
                </a:lnTo>
                <a:lnTo>
                  <a:pt x="41410" y="82160"/>
                </a:lnTo>
                <a:lnTo>
                  <a:pt x="41410" y="82150"/>
                </a:lnTo>
                <a:lnTo>
                  <a:pt x="41410" y="82140"/>
                </a:lnTo>
                <a:lnTo>
                  <a:pt x="41400" y="82130"/>
                </a:lnTo>
                <a:lnTo>
                  <a:pt x="41390" y="82110"/>
                </a:lnTo>
                <a:lnTo>
                  <a:pt x="41380" y="82090"/>
                </a:lnTo>
                <a:lnTo>
                  <a:pt x="41370" y="82080"/>
                </a:lnTo>
                <a:lnTo>
                  <a:pt x="41350" y="82070"/>
                </a:lnTo>
                <a:lnTo>
                  <a:pt x="41340" y="82060"/>
                </a:lnTo>
                <a:lnTo>
                  <a:pt x="41330" y="82050"/>
                </a:lnTo>
                <a:lnTo>
                  <a:pt x="41310" y="82040"/>
                </a:lnTo>
                <a:lnTo>
                  <a:pt x="41300" y="82030"/>
                </a:lnTo>
                <a:lnTo>
                  <a:pt x="41280" y="82020"/>
                </a:lnTo>
                <a:lnTo>
                  <a:pt x="41280" y="82010"/>
                </a:lnTo>
                <a:lnTo>
                  <a:pt x="41270" y="82010"/>
                </a:lnTo>
                <a:lnTo>
                  <a:pt x="41260" y="82000"/>
                </a:lnTo>
                <a:lnTo>
                  <a:pt x="41250" y="81990"/>
                </a:lnTo>
                <a:lnTo>
                  <a:pt x="41230" y="81980"/>
                </a:lnTo>
                <a:lnTo>
                  <a:pt x="41220" y="81980"/>
                </a:lnTo>
                <a:lnTo>
                  <a:pt x="41210" y="81970"/>
                </a:lnTo>
                <a:lnTo>
                  <a:pt x="41200" y="81960"/>
                </a:lnTo>
                <a:lnTo>
                  <a:pt x="41180" y="81950"/>
                </a:lnTo>
                <a:lnTo>
                  <a:pt x="41170" y="81950"/>
                </a:lnTo>
                <a:lnTo>
                  <a:pt x="41160" y="81940"/>
                </a:lnTo>
                <a:lnTo>
                  <a:pt x="41160" y="81930"/>
                </a:lnTo>
                <a:lnTo>
                  <a:pt x="41150" y="81930"/>
                </a:lnTo>
                <a:lnTo>
                  <a:pt x="41150" y="81920"/>
                </a:lnTo>
                <a:lnTo>
                  <a:pt x="41160" y="81920"/>
                </a:lnTo>
                <a:lnTo>
                  <a:pt x="41160" y="81910"/>
                </a:lnTo>
                <a:lnTo>
                  <a:pt x="41170" y="81900"/>
                </a:lnTo>
                <a:lnTo>
                  <a:pt x="41170" y="81890"/>
                </a:lnTo>
                <a:lnTo>
                  <a:pt x="41180" y="81890"/>
                </a:lnTo>
                <a:lnTo>
                  <a:pt x="41190" y="81900"/>
                </a:lnTo>
                <a:lnTo>
                  <a:pt x="41200" y="81900"/>
                </a:lnTo>
                <a:lnTo>
                  <a:pt x="41200" y="81910"/>
                </a:lnTo>
                <a:lnTo>
                  <a:pt x="41210" y="81910"/>
                </a:lnTo>
                <a:lnTo>
                  <a:pt x="41210" y="81920"/>
                </a:lnTo>
                <a:lnTo>
                  <a:pt x="41210" y="81930"/>
                </a:lnTo>
                <a:lnTo>
                  <a:pt x="41220" y="81930"/>
                </a:lnTo>
                <a:lnTo>
                  <a:pt x="41220" y="81940"/>
                </a:lnTo>
                <a:lnTo>
                  <a:pt x="41230" y="81940"/>
                </a:lnTo>
                <a:lnTo>
                  <a:pt x="41240" y="81940"/>
                </a:lnTo>
                <a:lnTo>
                  <a:pt x="41240" y="81950"/>
                </a:lnTo>
                <a:lnTo>
                  <a:pt x="41240" y="81960"/>
                </a:lnTo>
                <a:lnTo>
                  <a:pt x="41250" y="81960"/>
                </a:lnTo>
                <a:lnTo>
                  <a:pt x="41250" y="81970"/>
                </a:lnTo>
                <a:lnTo>
                  <a:pt x="41260" y="81970"/>
                </a:lnTo>
                <a:lnTo>
                  <a:pt x="41260" y="81980"/>
                </a:lnTo>
                <a:lnTo>
                  <a:pt x="41270" y="81980"/>
                </a:lnTo>
                <a:lnTo>
                  <a:pt x="41270" y="81990"/>
                </a:lnTo>
                <a:lnTo>
                  <a:pt x="41280" y="81990"/>
                </a:lnTo>
                <a:lnTo>
                  <a:pt x="41290" y="81990"/>
                </a:lnTo>
                <a:lnTo>
                  <a:pt x="41290" y="82000"/>
                </a:lnTo>
                <a:lnTo>
                  <a:pt x="41300" y="82000"/>
                </a:lnTo>
                <a:lnTo>
                  <a:pt x="41300" y="82010"/>
                </a:lnTo>
                <a:lnTo>
                  <a:pt x="41310" y="82010"/>
                </a:lnTo>
                <a:lnTo>
                  <a:pt x="41320" y="82010"/>
                </a:lnTo>
                <a:lnTo>
                  <a:pt x="41320" y="82020"/>
                </a:lnTo>
                <a:lnTo>
                  <a:pt x="41330" y="82020"/>
                </a:lnTo>
                <a:lnTo>
                  <a:pt x="41340" y="82020"/>
                </a:lnTo>
                <a:lnTo>
                  <a:pt x="41340" y="82010"/>
                </a:lnTo>
                <a:lnTo>
                  <a:pt x="41350" y="82010"/>
                </a:lnTo>
                <a:lnTo>
                  <a:pt x="41350" y="82020"/>
                </a:lnTo>
                <a:lnTo>
                  <a:pt x="41360" y="82020"/>
                </a:lnTo>
                <a:lnTo>
                  <a:pt x="41360" y="82030"/>
                </a:lnTo>
                <a:lnTo>
                  <a:pt x="41370" y="82030"/>
                </a:lnTo>
                <a:lnTo>
                  <a:pt x="41370" y="82040"/>
                </a:lnTo>
                <a:lnTo>
                  <a:pt x="41380" y="82040"/>
                </a:lnTo>
                <a:lnTo>
                  <a:pt x="41380" y="82050"/>
                </a:lnTo>
                <a:lnTo>
                  <a:pt x="41390" y="82050"/>
                </a:lnTo>
                <a:lnTo>
                  <a:pt x="41390" y="82060"/>
                </a:lnTo>
                <a:lnTo>
                  <a:pt x="41400" y="82060"/>
                </a:lnTo>
                <a:lnTo>
                  <a:pt x="41400" y="82070"/>
                </a:lnTo>
                <a:lnTo>
                  <a:pt x="41400" y="82080"/>
                </a:lnTo>
                <a:lnTo>
                  <a:pt x="41410" y="82090"/>
                </a:lnTo>
                <a:lnTo>
                  <a:pt x="41420" y="82110"/>
                </a:lnTo>
                <a:lnTo>
                  <a:pt x="41430" y="82130"/>
                </a:lnTo>
                <a:lnTo>
                  <a:pt x="41430" y="82140"/>
                </a:lnTo>
                <a:lnTo>
                  <a:pt x="41440" y="82140"/>
                </a:lnTo>
                <a:lnTo>
                  <a:pt x="41440" y="82150"/>
                </a:lnTo>
                <a:lnTo>
                  <a:pt x="41450" y="82160"/>
                </a:lnTo>
                <a:lnTo>
                  <a:pt x="41450" y="82170"/>
                </a:lnTo>
                <a:lnTo>
                  <a:pt x="41460" y="82170"/>
                </a:lnTo>
                <a:lnTo>
                  <a:pt x="41460" y="82180"/>
                </a:lnTo>
                <a:lnTo>
                  <a:pt x="41470" y="82180"/>
                </a:lnTo>
                <a:lnTo>
                  <a:pt x="41470" y="82190"/>
                </a:lnTo>
                <a:lnTo>
                  <a:pt x="41460" y="82190"/>
                </a:lnTo>
                <a:lnTo>
                  <a:pt x="41460" y="82200"/>
                </a:lnTo>
                <a:lnTo>
                  <a:pt x="41470" y="82200"/>
                </a:lnTo>
                <a:lnTo>
                  <a:pt x="41470" y="82210"/>
                </a:lnTo>
                <a:lnTo>
                  <a:pt x="41470" y="82220"/>
                </a:lnTo>
                <a:lnTo>
                  <a:pt x="41490" y="82250"/>
                </a:lnTo>
                <a:lnTo>
                  <a:pt x="41500" y="82270"/>
                </a:lnTo>
                <a:lnTo>
                  <a:pt x="41510" y="82290"/>
                </a:lnTo>
                <a:lnTo>
                  <a:pt x="41530" y="82310"/>
                </a:lnTo>
                <a:lnTo>
                  <a:pt x="41540" y="82330"/>
                </a:lnTo>
                <a:lnTo>
                  <a:pt x="41530" y="82340"/>
                </a:lnTo>
                <a:lnTo>
                  <a:pt x="41520" y="82350"/>
                </a:lnTo>
                <a:lnTo>
                  <a:pt x="41520" y="82360"/>
                </a:lnTo>
                <a:lnTo>
                  <a:pt x="41530" y="82360"/>
                </a:lnTo>
                <a:lnTo>
                  <a:pt x="41530" y="82370"/>
                </a:lnTo>
                <a:lnTo>
                  <a:pt x="41540" y="82370"/>
                </a:lnTo>
                <a:lnTo>
                  <a:pt x="41540" y="82380"/>
                </a:lnTo>
                <a:lnTo>
                  <a:pt x="41550" y="82380"/>
                </a:lnTo>
                <a:lnTo>
                  <a:pt x="41550" y="82390"/>
                </a:lnTo>
                <a:lnTo>
                  <a:pt x="41560" y="82390"/>
                </a:lnTo>
                <a:lnTo>
                  <a:pt x="41560" y="82400"/>
                </a:lnTo>
                <a:close/>
                <a:moveTo>
                  <a:pt x="41770" y="81200"/>
                </a:moveTo>
                <a:lnTo>
                  <a:pt x="41760" y="81210"/>
                </a:lnTo>
                <a:lnTo>
                  <a:pt x="41760" y="81220"/>
                </a:lnTo>
                <a:lnTo>
                  <a:pt x="41750" y="81240"/>
                </a:lnTo>
                <a:lnTo>
                  <a:pt x="41740" y="81240"/>
                </a:lnTo>
                <a:lnTo>
                  <a:pt x="41740" y="81230"/>
                </a:lnTo>
                <a:lnTo>
                  <a:pt x="41700" y="81210"/>
                </a:lnTo>
                <a:lnTo>
                  <a:pt x="41690" y="81210"/>
                </a:lnTo>
                <a:lnTo>
                  <a:pt x="41680" y="81240"/>
                </a:lnTo>
                <a:lnTo>
                  <a:pt x="41660" y="81270"/>
                </a:lnTo>
                <a:lnTo>
                  <a:pt x="41650" y="81320"/>
                </a:lnTo>
                <a:lnTo>
                  <a:pt x="41680" y="81330"/>
                </a:lnTo>
                <a:lnTo>
                  <a:pt x="41680" y="81350"/>
                </a:lnTo>
                <a:lnTo>
                  <a:pt x="41700" y="81360"/>
                </a:lnTo>
                <a:lnTo>
                  <a:pt x="41730" y="81370"/>
                </a:lnTo>
                <a:lnTo>
                  <a:pt x="41730" y="81360"/>
                </a:lnTo>
                <a:lnTo>
                  <a:pt x="41750" y="81370"/>
                </a:lnTo>
                <a:lnTo>
                  <a:pt x="41760" y="81370"/>
                </a:lnTo>
                <a:lnTo>
                  <a:pt x="41770" y="81370"/>
                </a:lnTo>
                <a:lnTo>
                  <a:pt x="41780" y="81380"/>
                </a:lnTo>
                <a:lnTo>
                  <a:pt x="41790" y="81360"/>
                </a:lnTo>
                <a:lnTo>
                  <a:pt x="41790" y="81350"/>
                </a:lnTo>
                <a:lnTo>
                  <a:pt x="41800" y="81330"/>
                </a:lnTo>
                <a:lnTo>
                  <a:pt x="41780" y="81320"/>
                </a:lnTo>
                <a:lnTo>
                  <a:pt x="41780" y="81310"/>
                </a:lnTo>
                <a:lnTo>
                  <a:pt x="41790" y="81290"/>
                </a:lnTo>
                <a:lnTo>
                  <a:pt x="41790" y="81280"/>
                </a:lnTo>
                <a:lnTo>
                  <a:pt x="41790" y="81250"/>
                </a:lnTo>
                <a:lnTo>
                  <a:pt x="41780" y="81250"/>
                </a:lnTo>
                <a:lnTo>
                  <a:pt x="41780" y="81240"/>
                </a:lnTo>
                <a:lnTo>
                  <a:pt x="41780" y="81230"/>
                </a:lnTo>
                <a:lnTo>
                  <a:pt x="41810" y="81230"/>
                </a:lnTo>
                <a:lnTo>
                  <a:pt x="41830" y="81220"/>
                </a:lnTo>
                <a:lnTo>
                  <a:pt x="41840" y="81220"/>
                </a:lnTo>
                <a:lnTo>
                  <a:pt x="41850" y="81230"/>
                </a:lnTo>
                <a:lnTo>
                  <a:pt x="41860" y="81240"/>
                </a:lnTo>
                <a:lnTo>
                  <a:pt x="41870" y="81250"/>
                </a:lnTo>
                <a:lnTo>
                  <a:pt x="41880" y="81230"/>
                </a:lnTo>
                <a:lnTo>
                  <a:pt x="41890" y="81210"/>
                </a:lnTo>
                <a:lnTo>
                  <a:pt x="41900" y="81190"/>
                </a:lnTo>
                <a:lnTo>
                  <a:pt x="41900" y="81180"/>
                </a:lnTo>
                <a:lnTo>
                  <a:pt x="41910" y="81190"/>
                </a:lnTo>
                <a:lnTo>
                  <a:pt x="41920" y="81200"/>
                </a:lnTo>
                <a:lnTo>
                  <a:pt x="41930" y="81210"/>
                </a:lnTo>
                <a:lnTo>
                  <a:pt x="41940" y="81210"/>
                </a:lnTo>
                <a:lnTo>
                  <a:pt x="41940" y="81220"/>
                </a:lnTo>
                <a:lnTo>
                  <a:pt x="41940" y="81230"/>
                </a:lnTo>
                <a:lnTo>
                  <a:pt x="41930" y="81240"/>
                </a:lnTo>
                <a:lnTo>
                  <a:pt x="41920" y="81240"/>
                </a:lnTo>
                <a:lnTo>
                  <a:pt x="41910" y="81240"/>
                </a:lnTo>
                <a:lnTo>
                  <a:pt x="41890" y="81250"/>
                </a:lnTo>
                <a:lnTo>
                  <a:pt x="41880" y="81250"/>
                </a:lnTo>
                <a:lnTo>
                  <a:pt x="41870" y="81250"/>
                </a:lnTo>
                <a:lnTo>
                  <a:pt x="41870" y="81260"/>
                </a:lnTo>
                <a:lnTo>
                  <a:pt x="41860" y="81270"/>
                </a:lnTo>
                <a:lnTo>
                  <a:pt x="41870" y="81310"/>
                </a:lnTo>
                <a:lnTo>
                  <a:pt x="41880" y="81330"/>
                </a:lnTo>
                <a:lnTo>
                  <a:pt x="41890" y="81340"/>
                </a:lnTo>
                <a:lnTo>
                  <a:pt x="41900" y="81350"/>
                </a:lnTo>
                <a:lnTo>
                  <a:pt x="41930" y="81320"/>
                </a:lnTo>
                <a:lnTo>
                  <a:pt x="41960" y="81300"/>
                </a:lnTo>
                <a:lnTo>
                  <a:pt x="41960" y="81350"/>
                </a:lnTo>
                <a:lnTo>
                  <a:pt x="41940" y="81360"/>
                </a:lnTo>
                <a:lnTo>
                  <a:pt x="41940" y="81400"/>
                </a:lnTo>
                <a:lnTo>
                  <a:pt x="41950" y="81420"/>
                </a:lnTo>
                <a:lnTo>
                  <a:pt x="41960" y="81440"/>
                </a:lnTo>
                <a:lnTo>
                  <a:pt x="41950" y="81450"/>
                </a:lnTo>
                <a:lnTo>
                  <a:pt x="41930" y="81450"/>
                </a:lnTo>
                <a:lnTo>
                  <a:pt x="41920" y="81450"/>
                </a:lnTo>
                <a:lnTo>
                  <a:pt x="41900" y="81460"/>
                </a:lnTo>
                <a:lnTo>
                  <a:pt x="41870" y="81420"/>
                </a:lnTo>
                <a:lnTo>
                  <a:pt x="41860" y="81410"/>
                </a:lnTo>
                <a:lnTo>
                  <a:pt x="41850" y="81410"/>
                </a:lnTo>
                <a:lnTo>
                  <a:pt x="41830" y="81410"/>
                </a:lnTo>
                <a:lnTo>
                  <a:pt x="41830" y="81420"/>
                </a:lnTo>
                <a:lnTo>
                  <a:pt x="41820" y="81420"/>
                </a:lnTo>
                <a:lnTo>
                  <a:pt x="41810" y="81430"/>
                </a:lnTo>
                <a:lnTo>
                  <a:pt x="41810" y="81450"/>
                </a:lnTo>
                <a:lnTo>
                  <a:pt x="41800" y="81460"/>
                </a:lnTo>
                <a:lnTo>
                  <a:pt x="41810" y="81480"/>
                </a:lnTo>
                <a:lnTo>
                  <a:pt x="41810" y="81500"/>
                </a:lnTo>
                <a:lnTo>
                  <a:pt x="41820" y="81510"/>
                </a:lnTo>
                <a:lnTo>
                  <a:pt x="41840" y="81540"/>
                </a:lnTo>
                <a:lnTo>
                  <a:pt x="41860" y="81550"/>
                </a:lnTo>
                <a:lnTo>
                  <a:pt x="41920" y="81590"/>
                </a:lnTo>
                <a:lnTo>
                  <a:pt x="41930" y="81590"/>
                </a:lnTo>
                <a:lnTo>
                  <a:pt x="41910" y="81530"/>
                </a:lnTo>
                <a:lnTo>
                  <a:pt x="41900" y="81500"/>
                </a:lnTo>
                <a:lnTo>
                  <a:pt x="41970" y="81470"/>
                </a:lnTo>
                <a:lnTo>
                  <a:pt x="41970" y="81480"/>
                </a:lnTo>
                <a:lnTo>
                  <a:pt x="41980" y="81490"/>
                </a:lnTo>
                <a:lnTo>
                  <a:pt x="41990" y="81540"/>
                </a:lnTo>
                <a:lnTo>
                  <a:pt x="41990" y="81560"/>
                </a:lnTo>
                <a:lnTo>
                  <a:pt x="42000" y="81570"/>
                </a:lnTo>
                <a:lnTo>
                  <a:pt x="42010" y="81570"/>
                </a:lnTo>
                <a:lnTo>
                  <a:pt x="42030" y="81580"/>
                </a:lnTo>
                <a:lnTo>
                  <a:pt x="42050" y="81610"/>
                </a:lnTo>
                <a:lnTo>
                  <a:pt x="42060" y="81630"/>
                </a:lnTo>
                <a:lnTo>
                  <a:pt x="42070" y="81630"/>
                </a:lnTo>
                <a:lnTo>
                  <a:pt x="42080" y="81640"/>
                </a:lnTo>
                <a:lnTo>
                  <a:pt x="42100" y="81640"/>
                </a:lnTo>
                <a:lnTo>
                  <a:pt x="42130" y="81630"/>
                </a:lnTo>
                <a:lnTo>
                  <a:pt x="42140" y="81630"/>
                </a:lnTo>
                <a:lnTo>
                  <a:pt x="42170" y="81640"/>
                </a:lnTo>
                <a:lnTo>
                  <a:pt x="42170" y="81650"/>
                </a:lnTo>
                <a:lnTo>
                  <a:pt x="42170" y="81660"/>
                </a:lnTo>
                <a:lnTo>
                  <a:pt x="42150" y="81670"/>
                </a:lnTo>
                <a:lnTo>
                  <a:pt x="42110" y="81670"/>
                </a:lnTo>
                <a:lnTo>
                  <a:pt x="42100" y="81670"/>
                </a:lnTo>
                <a:lnTo>
                  <a:pt x="42090" y="81680"/>
                </a:lnTo>
                <a:lnTo>
                  <a:pt x="42090" y="81710"/>
                </a:lnTo>
                <a:lnTo>
                  <a:pt x="42090" y="81720"/>
                </a:lnTo>
                <a:lnTo>
                  <a:pt x="42100" y="81720"/>
                </a:lnTo>
                <a:lnTo>
                  <a:pt x="42120" y="81730"/>
                </a:lnTo>
                <a:lnTo>
                  <a:pt x="42140" y="81730"/>
                </a:lnTo>
                <a:lnTo>
                  <a:pt x="42150" y="81740"/>
                </a:lnTo>
                <a:lnTo>
                  <a:pt x="42160" y="81730"/>
                </a:lnTo>
                <a:lnTo>
                  <a:pt x="42180" y="81720"/>
                </a:lnTo>
                <a:lnTo>
                  <a:pt x="42200" y="81720"/>
                </a:lnTo>
                <a:lnTo>
                  <a:pt x="42210" y="81710"/>
                </a:lnTo>
                <a:lnTo>
                  <a:pt x="42220" y="81700"/>
                </a:lnTo>
                <a:lnTo>
                  <a:pt x="42230" y="81690"/>
                </a:lnTo>
                <a:lnTo>
                  <a:pt x="42240" y="81710"/>
                </a:lnTo>
                <a:lnTo>
                  <a:pt x="42250" y="81720"/>
                </a:lnTo>
                <a:lnTo>
                  <a:pt x="42240" y="81730"/>
                </a:lnTo>
                <a:lnTo>
                  <a:pt x="42230" y="81750"/>
                </a:lnTo>
                <a:lnTo>
                  <a:pt x="42230" y="81770"/>
                </a:lnTo>
                <a:lnTo>
                  <a:pt x="42230" y="81780"/>
                </a:lnTo>
                <a:lnTo>
                  <a:pt x="42220" y="81810"/>
                </a:lnTo>
                <a:lnTo>
                  <a:pt x="42220" y="81830"/>
                </a:lnTo>
                <a:lnTo>
                  <a:pt x="42210" y="81850"/>
                </a:lnTo>
                <a:lnTo>
                  <a:pt x="42210" y="81860"/>
                </a:lnTo>
                <a:lnTo>
                  <a:pt x="42200" y="81870"/>
                </a:lnTo>
                <a:lnTo>
                  <a:pt x="42180" y="81890"/>
                </a:lnTo>
                <a:lnTo>
                  <a:pt x="42180" y="81910"/>
                </a:lnTo>
                <a:lnTo>
                  <a:pt x="42170" y="81910"/>
                </a:lnTo>
                <a:lnTo>
                  <a:pt x="42160" y="81910"/>
                </a:lnTo>
                <a:lnTo>
                  <a:pt x="42150" y="81900"/>
                </a:lnTo>
                <a:lnTo>
                  <a:pt x="42140" y="81900"/>
                </a:lnTo>
                <a:lnTo>
                  <a:pt x="42120" y="81900"/>
                </a:lnTo>
                <a:lnTo>
                  <a:pt x="42110" y="81900"/>
                </a:lnTo>
                <a:lnTo>
                  <a:pt x="42080" y="81900"/>
                </a:lnTo>
                <a:lnTo>
                  <a:pt x="42060" y="81900"/>
                </a:lnTo>
                <a:lnTo>
                  <a:pt x="42040" y="81910"/>
                </a:lnTo>
                <a:lnTo>
                  <a:pt x="42020" y="81920"/>
                </a:lnTo>
                <a:lnTo>
                  <a:pt x="42020" y="81930"/>
                </a:lnTo>
                <a:lnTo>
                  <a:pt x="42020" y="81950"/>
                </a:lnTo>
                <a:lnTo>
                  <a:pt x="42030" y="81960"/>
                </a:lnTo>
                <a:lnTo>
                  <a:pt x="42040" y="81980"/>
                </a:lnTo>
                <a:lnTo>
                  <a:pt x="42050" y="81990"/>
                </a:lnTo>
                <a:lnTo>
                  <a:pt x="42060" y="82000"/>
                </a:lnTo>
                <a:lnTo>
                  <a:pt x="42070" y="82000"/>
                </a:lnTo>
                <a:lnTo>
                  <a:pt x="42090" y="82010"/>
                </a:lnTo>
                <a:lnTo>
                  <a:pt x="42080" y="82020"/>
                </a:lnTo>
                <a:lnTo>
                  <a:pt x="42070" y="82020"/>
                </a:lnTo>
                <a:lnTo>
                  <a:pt x="42060" y="82050"/>
                </a:lnTo>
                <a:lnTo>
                  <a:pt x="42050" y="82060"/>
                </a:lnTo>
                <a:lnTo>
                  <a:pt x="42050" y="82070"/>
                </a:lnTo>
                <a:lnTo>
                  <a:pt x="42040" y="82080"/>
                </a:lnTo>
                <a:lnTo>
                  <a:pt x="42030" y="82080"/>
                </a:lnTo>
                <a:lnTo>
                  <a:pt x="42030" y="82070"/>
                </a:lnTo>
                <a:lnTo>
                  <a:pt x="42010" y="82050"/>
                </a:lnTo>
                <a:lnTo>
                  <a:pt x="42000" y="82060"/>
                </a:lnTo>
                <a:lnTo>
                  <a:pt x="41970" y="82030"/>
                </a:lnTo>
                <a:lnTo>
                  <a:pt x="42000" y="82010"/>
                </a:lnTo>
                <a:lnTo>
                  <a:pt x="41970" y="81970"/>
                </a:lnTo>
                <a:lnTo>
                  <a:pt x="41960" y="81990"/>
                </a:lnTo>
                <a:lnTo>
                  <a:pt x="41940" y="82000"/>
                </a:lnTo>
                <a:lnTo>
                  <a:pt x="41950" y="82010"/>
                </a:lnTo>
                <a:lnTo>
                  <a:pt x="41920" y="81980"/>
                </a:lnTo>
                <a:lnTo>
                  <a:pt x="41950" y="81960"/>
                </a:lnTo>
                <a:lnTo>
                  <a:pt x="41950" y="81920"/>
                </a:lnTo>
                <a:lnTo>
                  <a:pt x="41930" y="81900"/>
                </a:lnTo>
                <a:lnTo>
                  <a:pt x="41920" y="81890"/>
                </a:lnTo>
                <a:lnTo>
                  <a:pt x="41910" y="81890"/>
                </a:lnTo>
                <a:lnTo>
                  <a:pt x="41930" y="81870"/>
                </a:lnTo>
                <a:lnTo>
                  <a:pt x="41940" y="81870"/>
                </a:lnTo>
                <a:lnTo>
                  <a:pt x="41960" y="81860"/>
                </a:lnTo>
                <a:lnTo>
                  <a:pt x="41950" y="81840"/>
                </a:lnTo>
                <a:lnTo>
                  <a:pt x="41940" y="81820"/>
                </a:lnTo>
                <a:lnTo>
                  <a:pt x="41910" y="81840"/>
                </a:lnTo>
                <a:lnTo>
                  <a:pt x="41910" y="81830"/>
                </a:lnTo>
                <a:lnTo>
                  <a:pt x="41890" y="81810"/>
                </a:lnTo>
                <a:lnTo>
                  <a:pt x="41870" y="81780"/>
                </a:lnTo>
                <a:lnTo>
                  <a:pt x="41850" y="81760"/>
                </a:lnTo>
                <a:lnTo>
                  <a:pt x="41840" y="81760"/>
                </a:lnTo>
                <a:lnTo>
                  <a:pt x="41840" y="81750"/>
                </a:lnTo>
                <a:lnTo>
                  <a:pt x="41820" y="81730"/>
                </a:lnTo>
                <a:lnTo>
                  <a:pt x="41810" y="81720"/>
                </a:lnTo>
                <a:lnTo>
                  <a:pt x="41830" y="81700"/>
                </a:lnTo>
                <a:lnTo>
                  <a:pt x="41830" y="81690"/>
                </a:lnTo>
                <a:lnTo>
                  <a:pt x="41840" y="81690"/>
                </a:lnTo>
                <a:lnTo>
                  <a:pt x="41830" y="81690"/>
                </a:lnTo>
                <a:lnTo>
                  <a:pt x="41840" y="81680"/>
                </a:lnTo>
                <a:lnTo>
                  <a:pt x="41850" y="81680"/>
                </a:lnTo>
                <a:lnTo>
                  <a:pt x="41850" y="81670"/>
                </a:lnTo>
                <a:lnTo>
                  <a:pt x="41870" y="81660"/>
                </a:lnTo>
                <a:lnTo>
                  <a:pt x="41880" y="81680"/>
                </a:lnTo>
                <a:lnTo>
                  <a:pt x="41900" y="81700"/>
                </a:lnTo>
                <a:lnTo>
                  <a:pt x="41880" y="81730"/>
                </a:lnTo>
                <a:lnTo>
                  <a:pt x="41910" y="81750"/>
                </a:lnTo>
                <a:lnTo>
                  <a:pt x="41920" y="81750"/>
                </a:lnTo>
                <a:lnTo>
                  <a:pt x="41920" y="81760"/>
                </a:lnTo>
                <a:lnTo>
                  <a:pt x="41940" y="81740"/>
                </a:lnTo>
                <a:lnTo>
                  <a:pt x="41970" y="81710"/>
                </a:lnTo>
                <a:lnTo>
                  <a:pt x="41960" y="81710"/>
                </a:lnTo>
                <a:lnTo>
                  <a:pt x="41950" y="81700"/>
                </a:lnTo>
                <a:lnTo>
                  <a:pt x="41940" y="81690"/>
                </a:lnTo>
                <a:lnTo>
                  <a:pt x="41920" y="81660"/>
                </a:lnTo>
                <a:lnTo>
                  <a:pt x="41900" y="81650"/>
                </a:lnTo>
                <a:lnTo>
                  <a:pt x="41870" y="81620"/>
                </a:lnTo>
                <a:lnTo>
                  <a:pt x="41850" y="81600"/>
                </a:lnTo>
                <a:lnTo>
                  <a:pt x="41830" y="81590"/>
                </a:lnTo>
                <a:lnTo>
                  <a:pt x="41820" y="81580"/>
                </a:lnTo>
                <a:lnTo>
                  <a:pt x="41780" y="81550"/>
                </a:lnTo>
                <a:lnTo>
                  <a:pt x="41770" y="81560"/>
                </a:lnTo>
                <a:lnTo>
                  <a:pt x="41760" y="81590"/>
                </a:lnTo>
                <a:lnTo>
                  <a:pt x="41800" y="81610"/>
                </a:lnTo>
                <a:lnTo>
                  <a:pt x="41830" y="81620"/>
                </a:lnTo>
                <a:lnTo>
                  <a:pt x="41820" y="81650"/>
                </a:lnTo>
                <a:lnTo>
                  <a:pt x="41820" y="81660"/>
                </a:lnTo>
                <a:lnTo>
                  <a:pt x="41810" y="81660"/>
                </a:lnTo>
                <a:lnTo>
                  <a:pt x="41790" y="81670"/>
                </a:lnTo>
                <a:lnTo>
                  <a:pt x="41780" y="81690"/>
                </a:lnTo>
                <a:lnTo>
                  <a:pt x="41770" y="81680"/>
                </a:lnTo>
                <a:lnTo>
                  <a:pt x="41760" y="81670"/>
                </a:lnTo>
                <a:lnTo>
                  <a:pt x="41750" y="81660"/>
                </a:lnTo>
                <a:lnTo>
                  <a:pt x="41740" y="81650"/>
                </a:lnTo>
                <a:lnTo>
                  <a:pt x="41730" y="81650"/>
                </a:lnTo>
                <a:lnTo>
                  <a:pt x="41720" y="81650"/>
                </a:lnTo>
                <a:lnTo>
                  <a:pt x="41710" y="81660"/>
                </a:lnTo>
                <a:lnTo>
                  <a:pt x="41710" y="81670"/>
                </a:lnTo>
                <a:lnTo>
                  <a:pt x="41700" y="81670"/>
                </a:lnTo>
                <a:lnTo>
                  <a:pt x="41700" y="81680"/>
                </a:lnTo>
                <a:lnTo>
                  <a:pt x="41690" y="81680"/>
                </a:lnTo>
                <a:lnTo>
                  <a:pt x="41670" y="81690"/>
                </a:lnTo>
                <a:lnTo>
                  <a:pt x="41650" y="81690"/>
                </a:lnTo>
                <a:lnTo>
                  <a:pt x="41640" y="81690"/>
                </a:lnTo>
                <a:lnTo>
                  <a:pt x="41620" y="81670"/>
                </a:lnTo>
                <a:lnTo>
                  <a:pt x="41600" y="81650"/>
                </a:lnTo>
                <a:lnTo>
                  <a:pt x="41570" y="81620"/>
                </a:lnTo>
                <a:lnTo>
                  <a:pt x="41550" y="81600"/>
                </a:lnTo>
                <a:lnTo>
                  <a:pt x="41540" y="81590"/>
                </a:lnTo>
                <a:lnTo>
                  <a:pt x="41550" y="81580"/>
                </a:lnTo>
                <a:lnTo>
                  <a:pt x="41560" y="81580"/>
                </a:lnTo>
                <a:lnTo>
                  <a:pt x="41550" y="81580"/>
                </a:lnTo>
                <a:lnTo>
                  <a:pt x="41550" y="81570"/>
                </a:lnTo>
                <a:lnTo>
                  <a:pt x="41560" y="81560"/>
                </a:lnTo>
                <a:lnTo>
                  <a:pt x="41580" y="81540"/>
                </a:lnTo>
                <a:lnTo>
                  <a:pt x="41560" y="81520"/>
                </a:lnTo>
                <a:lnTo>
                  <a:pt x="41570" y="81500"/>
                </a:lnTo>
                <a:lnTo>
                  <a:pt x="41580" y="81490"/>
                </a:lnTo>
                <a:lnTo>
                  <a:pt x="41570" y="81480"/>
                </a:lnTo>
                <a:lnTo>
                  <a:pt x="41590" y="81470"/>
                </a:lnTo>
                <a:lnTo>
                  <a:pt x="41600" y="81450"/>
                </a:lnTo>
                <a:lnTo>
                  <a:pt x="41610" y="81450"/>
                </a:lnTo>
                <a:lnTo>
                  <a:pt x="41610" y="81430"/>
                </a:lnTo>
                <a:lnTo>
                  <a:pt x="41600" y="81430"/>
                </a:lnTo>
                <a:lnTo>
                  <a:pt x="41590" y="81390"/>
                </a:lnTo>
                <a:lnTo>
                  <a:pt x="41610" y="81390"/>
                </a:lnTo>
                <a:lnTo>
                  <a:pt x="41600" y="81360"/>
                </a:lnTo>
                <a:lnTo>
                  <a:pt x="41560" y="81340"/>
                </a:lnTo>
                <a:lnTo>
                  <a:pt x="41560" y="81350"/>
                </a:lnTo>
                <a:lnTo>
                  <a:pt x="41550" y="81350"/>
                </a:lnTo>
                <a:lnTo>
                  <a:pt x="41540" y="81350"/>
                </a:lnTo>
                <a:lnTo>
                  <a:pt x="41520" y="81340"/>
                </a:lnTo>
                <a:lnTo>
                  <a:pt x="41510" y="81340"/>
                </a:lnTo>
                <a:lnTo>
                  <a:pt x="41490" y="81340"/>
                </a:lnTo>
                <a:lnTo>
                  <a:pt x="41470" y="81330"/>
                </a:lnTo>
                <a:lnTo>
                  <a:pt x="41460" y="81330"/>
                </a:lnTo>
                <a:lnTo>
                  <a:pt x="41460" y="81320"/>
                </a:lnTo>
                <a:lnTo>
                  <a:pt x="41450" y="81320"/>
                </a:lnTo>
                <a:lnTo>
                  <a:pt x="41440" y="81320"/>
                </a:lnTo>
                <a:lnTo>
                  <a:pt x="41440" y="81290"/>
                </a:lnTo>
                <a:lnTo>
                  <a:pt x="41440" y="81280"/>
                </a:lnTo>
                <a:lnTo>
                  <a:pt x="41440" y="81260"/>
                </a:lnTo>
                <a:lnTo>
                  <a:pt x="41440" y="81250"/>
                </a:lnTo>
                <a:lnTo>
                  <a:pt x="41460" y="81250"/>
                </a:lnTo>
                <a:lnTo>
                  <a:pt x="41470" y="81250"/>
                </a:lnTo>
                <a:lnTo>
                  <a:pt x="41490" y="81250"/>
                </a:lnTo>
                <a:lnTo>
                  <a:pt x="41510" y="81250"/>
                </a:lnTo>
                <a:lnTo>
                  <a:pt x="41520" y="81250"/>
                </a:lnTo>
                <a:lnTo>
                  <a:pt x="41520" y="81270"/>
                </a:lnTo>
                <a:lnTo>
                  <a:pt x="41530" y="81270"/>
                </a:lnTo>
                <a:lnTo>
                  <a:pt x="41550" y="81280"/>
                </a:lnTo>
                <a:lnTo>
                  <a:pt x="41590" y="81280"/>
                </a:lnTo>
                <a:lnTo>
                  <a:pt x="41590" y="81290"/>
                </a:lnTo>
                <a:lnTo>
                  <a:pt x="41600" y="81290"/>
                </a:lnTo>
                <a:lnTo>
                  <a:pt x="41600" y="81280"/>
                </a:lnTo>
                <a:lnTo>
                  <a:pt x="41610" y="81280"/>
                </a:lnTo>
                <a:lnTo>
                  <a:pt x="41620" y="81270"/>
                </a:lnTo>
                <a:lnTo>
                  <a:pt x="41630" y="81260"/>
                </a:lnTo>
                <a:lnTo>
                  <a:pt x="41640" y="81260"/>
                </a:lnTo>
                <a:lnTo>
                  <a:pt x="41640" y="81250"/>
                </a:lnTo>
                <a:lnTo>
                  <a:pt x="41640" y="81240"/>
                </a:lnTo>
                <a:lnTo>
                  <a:pt x="41640" y="81230"/>
                </a:lnTo>
                <a:lnTo>
                  <a:pt x="41650" y="81220"/>
                </a:lnTo>
                <a:lnTo>
                  <a:pt x="41650" y="81200"/>
                </a:lnTo>
                <a:lnTo>
                  <a:pt x="41640" y="81200"/>
                </a:lnTo>
                <a:lnTo>
                  <a:pt x="41620" y="81190"/>
                </a:lnTo>
                <a:lnTo>
                  <a:pt x="41590" y="81180"/>
                </a:lnTo>
                <a:lnTo>
                  <a:pt x="41580" y="81180"/>
                </a:lnTo>
                <a:lnTo>
                  <a:pt x="41580" y="81160"/>
                </a:lnTo>
                <a:lnTo>
                  <a:pt x="41590" y="81150"/>
                </a:lnTo>
                <a:lnTo>
                  <a:pt x="41580" y="81150"/>
                </a:lnTo>
                <a:lnTo>
                  <a:pt x="41560" y="81140"/>
                </a:lnTo>
                <a:lnTo>
                  <a:pt x="41560" y="81110"/>
                </a:lnTo>
                <a:lnTo>
                  <a:pt x="41570" y="81110"/>
                </a:lnTo>
                <a:lnTo>
                  <a:pt x="41580" y="81110"/>
                </a:lnTo>
                <a:lnTo>
                  <a:pt x="41600" y="81120"/>
                </a:lnTo>
                <a:lnTo>
                  <a:pt x="41620" y="81120"/>
                </a:lnTo>
                <a:lnTo>
                  <a:pt x="41640" y="81120"/>
                </a:lnTo>
                <a:lnTo>
                  <a:pt x="41660" y="81120"/>
                </a:lnTo>
                <a:lnTo>
                  <a:pt x="41680" y="81120"/>
                </a:lnTo>
                <a:lnTo>
                  <a:pt x="41700" y="81130"/>
                </a:lnTo>
                <a:lnTo>
                  <a:pt x="41710" y="81130"/>
                </a:lnTo>
                <a:lnTo>
                  <a:pt x="41730" y="81130"/>
                </a:lnTo>
                <a:lnTo>
                  <a:pt x="41740" y="81140"/>
                </a:lnTo>
                <a:lnTo>
                  <a:pt x="41750" y="81150"/>
                </a:lnTo>
                <a:lnTo>
                  <a:pt x="41760" y="81160"/>
                </a:lnTo>
                <a:lnTo>
                  <a:pt x="41760" y="81170"/>
                </a:lnTo>
                <a:lnTo>
                  <a:pt x="41770" y="81180"/>
                </a:lnTo>
                <a:lnTo>
                  <a:pt x="41770" y="81190"/>
                </a:lnTo>
                <a:lnTo>
                  <a:pt x="41780" y="81190"/>
                </a:lnTo>
                <a:lnTo>
                  <a:pt x="41790" y="81190"/>
                </a:lnTo>
                <a:lnTo>
                  <a:pt x="41800" y="81200"/>
                </a:lnTo>
                <a:lnTo>
                  <a:pt x="41790" y="81200"/>
                </a:lnTo>
                <a:lnTo>
                  <a:pt x="41770" y="81200"/>
                </a:lnTo>
                <a:close/>
                <a:moveTo>
                  <a:pt x="41140" y="81910"/>
                </a:moveTo>
                <a:lnTo>
                  <a:pt x="41130" y="81910"/>
                </a:lnTo>
                <a:lnTo>
                  <a:pt x="41120" y="81900"/>
                </a:lnTo>
                <a:lnTo>
                  <a:pt x="41110" y="81890"/>
                </a:lnTo>
                <a:lnTo>
                  <a:pt x="41100" y="81880"/>
                </a:lnTo>
                <a:lnTo>
                  <a:pt x="41090" y="81870"/>
                </a:lnTo>
                <a:lnTo>
                  <a:pt x="41080" y="81860"/>
                </a:lnTo>
                <a:lnTo>
                  <a:pt x="41060" y="81850"/>
                </a:lnTo>
                <a:lnTo>
                  <a:pt x="41050" y="81850"/>
                </a:lnTo>
                <a:lnTo>
                  <a:pt x="41040" y="81840"/>
                </a:lnTo>
                <a:lnTo>
                  <a:pt x="41010" y="81810"/>
                </a:lnTo>
                <a:lnTo>
                  <a:pt x="40980" y="81780"/>
                </a:lnTo>
                <a:lnTo>
                  <a:pt x="40950" y="81750"/>
                </a:lnTo>
                <a:lnTo>
                  <a:pt x="40930" y="81730"/>
                </a:lnTo>
                <a:lnTo>
                  <a:pt x="40930" y="81720"/>
                </a:lnTo>
                <a:lnTo>
                  <a:pt x="40900" y="81690"/>
                </a:lnTo>
                <a:lnTo>
                  <a:pt x="40870" y="81650"/>
                </a:lnTo>
                <a:lnTo>
                  <a:pt x="40840" y="81620"/>
                </a:lnTo>
                <a:lnTo>
                  <a:pt x="40830" y="81610"/>
                </a:lnTo>
                <a:lnTo>
                  <a:pt x="40810" y="81590"/>
                </a:lnTo>
                <a:lnTo>
                  <a:pt x="40790" y="81560"/>
                </a:lnTo>
                <a:lnTo>
                  <a:pt x="40770" y="81550"/>
                </a:lnTo>
                <a:lnTo>
                  <a:pt x="40760" y="81530"/>
                </a:lnTo>
                <a:lnTo>
                  <a:pt x="40750" y="81520"/>
                </a:lnTo>
                <a:lnTo>
                  <a:pt x="40700" y="81460"/>
                </a:lnTo>
                <a:lnTo>
                  <a:pt x="40670" y="81430"/>
                </a:lnTo>
                <a:lnTo>
                  <a:pt x="40640" y="81380"/>
                </a:lnTo>
                <a:lnTo>
                  <a:pt x="40640" y="81330"/>
                </a:lnTo>
                <a:lnTo>
                  <a:pt x="40640" y="81270"/>
                </a:lnTo>
                <a:lnTo>
                  <a:pt x="40640" y="81250"/>
                </a:lnTo>
                <a:lnTo>
                  <a:pt x="40640" y="81220"/>
                </a:lnTo>
                <a:lnTo>
                  <a:pt x="40650" y="81210"/>
                </a:lnTo>
                <a:lnTo>
                  <a:pt x="40650" y="81190"/>
                </a:lnTo>
                <a:lnTo>
                  <a:pt x="40670" y="81180"/>
                </a:lnTo>
                <a:lnTo>
                  <a:pt x="40670" y="81170"/>
                </a:lnTo>
                <a:lnTo>
                  <a:pt x="40660" y="81170"/>
                </a:lnTo>
                <a:lnTo>
                  <a:pt x="40660" y="81160"/>
                </a:lnTo>
                <a:lnTo>
                  <a:pt x="40660" y="81150"/>
                </a:lnTo>
                <a:lnTo>
                  <a:pt x="40660" y="81140"/>
                </a:lnTo>
                <a:lnTo>
                  <a:pt x="40650" y="81140"/>
                </a:lnTo>
                <a:lnTo>
                  <a:pt x="40650" y="81130"/>
                </a:lnTo>
                <a:lnTo>
                  <a:pt x="40650" y="81120"/>
                </a:lnTo>
                <a:lnTo>
                  <a:pt x="40640" y="81120"/>
                </a:lnTo>
                <a:lnTo>
                  <a:pt x="40640" y="81110"/>
                </a:lnTo>
                <a:lnTo>
                  <a:pt x="40640" y="81100"/>
                </a:lnTo>
                <a:lnTo>
                  <a:pt x="40640" y="81090"/>
                </a:lnTo>
                <a:lnTo>
                  <a:pt x="40630" y="81090"/>
                </a:lnTo>
                <a:lnTo>
                  <a:pt x="40640" y="81090"/>
                </a:lnTo>
                <a:lnTo>
                  <a:pt x="40630" y="81090"/>
                </a:lnTo>
                <a:lnTo>
                  <a:pt x="40630" y="81080"/>
                </a:lnTo>
                <a:lnTo>
                  <a:pt x="40630" y="81070"/>
                </a:lnTo>
                <a:lnTo>
                  <a:pt x="40630" y="81060"/>
                </a:lnTo>
                <a:lnTo>
                  <a:pt x="40620" y="81060"/>
                </a:lnTo>
                <a:lnTo>
                  <a:pt x="40610" y="81050"/>
                </a:lnTo>
                <a:lnTo>
                  <a:pt x="40610" y="81040"/>
                </a:lnTo>
                <a:lnTo>
                  <a:pt x="40600" y="81040"/>
                </a:lnTo>
                <a:lnTo>
                  <a:pt x="40600" y="81030"/>
                </a:lnTo>
                <a:lnTo>
                  <a:pt x="40590" y="81030"/>
                </a:lnTo>
                <a:lnTo>
                  <a:pt x="40590" y="81020"/>
                </a:lnTo>
                <a:lnTo>
                  <a:pt x="40580" y="81020"/>
                </a:lnTo>
                <a:lnTo>
                  <a:pt x="40580" y="81010"/>
                </a:lnTo>
                <a:lnTo>
                  <a:pt x="40570" y="81010"/>
                </a:lnTo>
                <a:lnTo>
                  <a:pt x="40560" y="81030"/>
                </a:lnTo>
                <a:lnTo>
                  <a:pt x="40550" y="81030"/>
                </a:lnTo>
                <a:lnTo>
                  <a:pt x="40540" y="81030"/>
                </a:lnTo>
                <a:lnTo>
                  <a:pt x="40550" y="81030"/>
                </a:lnTo>
                <a:lnTo>
                  <a:pt x="40550" y="81020"/>
                </a:lnTo>
                <a:lnTo>
                  <a:pt x="40550" y="81010"/>
                </a:lnTo>
                <a:lnTo>
                  <a:pt x="40550" y="81000"/>
                </a:lnTo>
                <a:lnTo>
                  <a:pt x="40550" y="80990"/>
                </a:lnTo>
                <a:lnTo>
                  <a:pt x="40540" y="80990"/>
                </a:lnTo>
                <a:lnTo>
                  <a:pt x="40540" y="80980"/>
                </a:lnTo>
                <a:lnTo>
                  <a:pt x="40530" y="80980"/>
                </a:lnTo>
                <a:lnTo>
                  <a:pt x="40530" y="80970"/>
                </a:lnTo>
                <a:lnTo>
                  <a:pt x="40530" y="80960"/>
                </a:lnTo>
                <a:lnTo>
                  <a:pt x="40520" y="80960"/>
                </a:lnTo>
                <a:lnTo>
                  <a:pt x="40520" y="80950"/>
                </a:lnTo>
                <a:lnTo>
                  <a:pt x="40510" y="80950"/>
                </a:lnTo>
                <a:lnTo>
                  <a:pt x="40510" y="80940"/>
                </a:lnTo>
                <a:lnTo>
                  <a:pt x="40510" y="80930"/>
                </a:lnTo>
                <a:lnTo>
                  <a:pt x="40500" y="80930"/>
                </a:lnTo>
                <a:lnTo>
                  <a:pt x="40500" y="80920"/>
                </a:lnTo>
                <a:lnTo>
                  <a:pt x="40490" y="80920"/>
                </a:lnTo>
                <a:lnTo>
                  <a:pt x="40490" y="80910"/>
                </a:lnTo>
                <a:lnTo>
                  <a:pt x="40480" y="80910"/>
                </a:lnTo>
                <a:lnTo>
                  <a:pt x="40480" y="80900"/>
                </a:lnTo>
                <a:lnTo>
                  <a:pt x="40470" y="80900"/>
                </a:lnTo>
                <a:lnTo>
                  <a:pt x="40470" y="80890"/>
                </a:lnTo>
                <a:lnTo>
                  <a:pt x="40460" y="80890"/>
                </a:lnTo>
                <a:lnTo>
                  <a:pt x="40460" y="80880"/>
                </a:lnTo>
                <a:lnTo>
                  <a:pt x="40450" y="80880"/>
                </a:lnTo>
                <a:lnTo>
                  <a:pt x="40450" y="80870"/>
                </a:lnTo>
                <a:lnTo>
                  <a:pt x="40440" y="80870"/>
                </a:lnTo>
                <a:lnTo>
                  <a:pt x="40440" y="80860"/>
                </a:lnTo>
                <a:lnTo>
                  <a:pt x="40430" y="80860"/>
                </a:lnTo>
                <a:lnTo>
                  <a:pt x="40430" y="80850"/>
                </a:lnTo>
                <a:lnTo>
                  <a:pt x="40420" y="80850"/>
                </a:lnTo>
                <a:lnTo>
                  <a:pt x="40410" y="80840"/>
                </a:lnTo>
                <a:lnTo>
                  <a:pt x="40400" y="80840"/>
                </a:lnTo>
                <a:lnTo>
                  <a:pt x="40400" y="80830"/>
                </a:lnTo>
                <a:lnTo>
                  <a:pt x="40390" y="80830"/>
                </a:lnTo>
                <a:lnTo>
                  <a:pt x="40380" y="80830"/>
                </a:lnTo>
                <a:lnTo>
                  <a:pt x="40380" y="80820"/>
                </a:lnTo>
                <a:lnTo>
                  <a:pt x="40370" y="80820"/>
                </a:lnTo>
                <a:lnTo>
                  <a:pt x="40360" y="80820"/>
                </a:lnTo>
                <a:lnTo>
                  <a:pt x="40360" y="80810"/>
                </a:lnTo>
                <a:lnTo>
                  <a:pt x="40350" y="80800"/>
                </a:lnTo>
                <a:lnTo>
                  <a:pt x="40350" y="80810"/>
                </a:lnTo>
                <a:lnTo>
                  <a:pt x="40350" y="80800"/>
                </a:lnTo>
                <a:lnTo>
                  <a:pt x="40340" y="80800"/>
                </a:lnTo>
                <a:lnTo>
                  <a:pt x="40330" y="80800"/>
                </a:lnTo>
                <a:lnTo>
                  <a:pt x="40320" y="80800"/>
                </a:lnTo>
                <a:lnTo>
                  <a:pt x="40320" y="80790"/>
                </a:lnTo>
                <a:lnTo>
                  <a:pt x="40310" y="80790"/>
                </a:lnTo>
                <a:lnTo>
                  <a:pt x="40300" y="80790"/>
                </a:lnTo>
                <a:lnTo>
                  <a:pt x="40290" y="80780"/>
                </a:lnTo>
                <a:lnTo>
                  <a:pt x="40280" y="80780"/>
                </a:lnTo>
                <a:lnTo>
                  <a:pt x="40270" y="80770"/>
                </a:lnTo>
                <a:lnTo>
                  <a:pt x="40260" y="80770"/>
                </a:lnTo>
                <a:lnTo>
                  <a:pt x="40250" y="80760"/>
                </a:lnTo>
                <a:lnTo>
                  <a:pt x="40240" y="80760"/>
                </a:lnTo>
                <a:lnTo>
                  <a:pt x="40230" y="80760"/>
                </a:lnTo>
                <a:lnTo>
                  <a:pt x="40230" y="80750"/>
                </a:lnTo>
                <a:lnTo>
                  <a:pt x="40220" y="80750"/>
                </a:lnTo>
                <a:lnTo>
                  <a:pt x="40210" y="80750"/>
                </a:lnTo>
                <a:lnTo>
                  <a:pt x="40200" y="80750"/>
                </a:lnTo>
                <a:lnTo>
                  <a:pt x="40190" y="80750"/>
                </a:lnTo>
                <a:lnTo>
                  <a:pt x="40180" y="80750"/>
                </a:lnTo>
                <a:lnTo>
                  <a:pt x="40170" y="80750"/>
                </a:lnTo>
                <a:lnTo>
                  <a:pt x="40170" y="80740"/>
                </a:lnTo>
                <a:lnTo>
                  <a:pt x="40160" y="80740"/>
                </a:lnTo>
                <a:lnTo>
                  <a:pt x="40160" y="80730"/>
                </a:lnTo>
                <a:lnTo>
                  <a:pt x="40170" y="80730"/>
                </a:lnTo>
                <a:lnTo>
                  <a:pt x="40170" y="80720"/>
                </a:lnTo>
                <a:lnTo>
                  <a:pt x="40170" y="80710"/>
                </a:lnTo>
                <a:lnTo>
                  <a:pt x="40160" y="80710"/>
                </a:lnTo>
                <a:lnTo>
                  <a:pt x="40150" y="80710"/>
                </a:lnTo>
                <a:lnTo>
                  <a:pt x="40150" y="80700"/>
                </a:lnTo>
                <a:lnTo>
                  <a:pt x="40140" y="80700"/>
                </a:lnTo>
                <a:lnTo>
                  <a:pt x="40130" y="80700"/>
                </a:lnTo>
                <a:lnTo>
                  <a:pt x="40130" y="80710"/>
                </a:lnTo>
                <a:lnTo>
                  <a:pt x="40120" y="80710"/>
                </a:lnTo>
                <a:lnTo>
                  <a:pt x="40120" y="80720"/>
                </a:lnTo>
                <a:lnTo>
                  <a:pt x="40120" y="80730"/>
                </a:lnTo>
                <a:lnTo>
                  <a:pt x="40110" y="80730"/>
                </a:lnTo>
                <a:lnTo>
                  <a:pt x="40100" y="80730"/>
                </a:lnTo>
                <a:lnTo>
                  <a:pt x="40100" y="80720"/>
                </a:lnTo>
                <a:lnTo>
                  <a:pt x="40100" y="80710"/>
                </a:lnTo>
                <a:lnTo>
                  <a:pt x="40110" y="80710"/>
                </a:lnTo>
                <a:lnTo>
                  <a:pt x="40110" y="80700"/>
                </a:lnTo>
                <a:lnTo>
                  <a:pt x="40110" y="80690"/>
                </a:lnTo>
                <a:lnTo>
                  <a:pt x="40100" y="80690"/>
                </a:lnTo>
                <a:lnTo>
                  <a:pt x="40090" y="80690"/>
                </a:lnTo>
                <a:lnTo>
                  <a:pt x="40090" y="80680"/>
                </a:lnTo>
                <a:lnTo>
                  <a:pt x="40100" y="80680"/>
                </a:lnTo>
                <a:lnTo>
                  <a:pt x="40100" y="80670"/>
                </a:lnTo>
                <a:lnTo>
                  <a:pt x="40110" y="80670"/>
                </a:lnTo>
                <a:lnTo>
                  <a:pt x="40120" y="80670"/>
                </a:lnTo>
                <a:lnTo>
                  <a:pt x="40130" y="80670"/>
                </a:lnTo>
                <a:lnTo>
                  <a:pt x="40130" y="80660"/>
                </a:lnTo>
                <a:lnTo>
                  <a:pt x="40120" y="80660"/>
                </a:lnTo>
                <a:lnTo>
                  <a:pt x="40110" y="80660"/>
                </a:lnTo>
                <a:lnTo>
                  <a:pt x="40110" y="80650"/>
                </a:lnTo>
                <a:lnTo>
                  <a:pt x="40150" y="80670"/>
                </a:lnTo>
                <a:lnTo>
                  <a:pt x="40190" y="80680"/>
                </a:lnTo>
                <a:lnTo>
                  <a:pt x="40210" y="80700"/>
                </a:lnTo>
                <a:lnTo>
                  <a:pt x="40250" y="80710"/>
                </a:lnTo>
                <a:lnTo>
                  <a:pt x="40270" y="80720"/>
                </a:lnTo>
                <a:lnTo>
                  <a:pt x="40300" y="80730"/>
                </a:lnTo>
                <a:lnTo>
                  <a:pt x="40330" y="80750"/>
                </a:lnTo>
                <a:lnTo>
                  <a:pt x="40350" y="80760"/>
                </a:lnTo>
                <a:lnTo>
                  <a:pt x="40380" y="80780"/>
                </a:lnTo>
                <a:lnTo>
                  <a:pt x="40400" y="80790"/>
                </a:lnTo>
                <a:lnTo>
                  <a:pt x="40410" y="80800"/>
                </a:lnTo>
                <a:lnTo>
                  <a:pt x="40420" y="80800"/>
                </a:lnTo>
                <a:lnTo>
                  <a:pt x="40420" y="80810"/>
                </a:lnTo>
                <a:lnTo>
                  <a:pt x="40420" y="80820"/>
                </a:lnTo>
                <a:lnTo>
                  <a:pt x="40430" y="80820"/>
                </a:lnTo>
                <a:lnTo>
                  <a:pt x="40430" y="80830"/>
                </a:lnTo>
                <a:lnTo>
                  <a:pt x="40440" y="80830"/>
                </a:lnTo>
                <a:lnTo>
                  <a:pt x="40440" y="80840"/>
                </a:lnTo>
                <a:lnTo>
                  <a:pt x="40450" y="80840"/>
                </a:lnTo>
                <a:lnTo>
                  <a:pt x="40450" y="80850"/>
                </a:lnTo>
                <a:lnTo>
                  <a:pt x="40460" y="80850"/>
                </a:lnTo>
                <a:lnTo>
                  <a:pt x="40460" y="80860"/>
                </a:lnTo>
                <a:lnTo>
                  <a:pt x="40460" y="80870"/>
                </a:lnTo>
                <a:lnTo>
                  <a:pt x="40470" y="80870"/>
                </a:lnTo>
                <a:lnTo>
                  <a:pt x="40470" y="80880"/>
                </a:lnTo>
                <a:lnTo>
                  <a:pt x="40480" y="80880"/>
                </a:lnTo>
                <a:lnTo>
                  <a:pt x="40480" y="80890"/>
                </a:lnTo>
                <a:lnTo>
                  <a:pt x="40490" y="80890"/>
                </a:lnTo>
                <a:lnTo>
                  <a:pt x="40490" y="80900"/>
                </a:lnTo>
                <a:lnTo>
                  <a:pt x="40500" y="80900"/>
                </a:lnTo>
                <a:lnTo>
                  <a:pt x="40500" y="80910"/>
                </a:lnTo>
                <a:lnTo>
                  <a:pt x="40510" y="80910"/>
                </a:lnTo>
                <a:lnTo>
                  <a:pt x="40510" y="80920"/>
                </a:lnTo>
                <a:lnTo>
                  <a:pt x="40520" y="80920"/>
                </a:lnTo>
                <a:lnTo>
                  <a:pt x="40520" y="80930"/>
                </a:lnTo>
                <a:lnTo>
                  <a:pt x="40530" y="80930"/>
                </a:lnTo>
                <a:lnTo>
                  <a:pt x="40530" y="80940"/>
                </a:lnTo>
                <a:lnTo>
                  <a:pt x="40530" y="80950"/>
                </a:lnTo>
                <a:lnTo>
                  <a:pt x="40540" y="80950"/>
                </a:lnTo>
                <a:lnTo>
                  <a:pt x="40550" y="80960"/>
                </a:lnTo>
                <a:lnTo>
                  <a:pt x="40560" y="80970"/>
                </a:lnTo>
                <a:lnTo>
                  <a:pt x="40560" y="80980"/>
                </a:lnTo>
                <a:lnTo>
                  <a:pt x="40570" y="80980"/>
                </a:lnTo>
                <a:lnTo>
                  <a:pt x="40580" y="80970"/>
                </a:lnTo>
                <a:lnTo>
                  <a:pt x="40600" y="80990"/>
                </a:lnTo>
                <a:lnTo>
                  <a:pt x="40610" y="80990"/>
                </a:lnTo>
                <a:lnTo>
                  <a:pt x="40610" y="80980"/>
                </a:lnTo>
                <a:lnTo>
                  <a:pt x="40620" y="80980"/>
                </a:lnTo>
                <a:lnTo>
                  <a:pt x="40620" y="80970"/>
                </a:lnTo>
                <a:lnTo>
                  <a:pt x="40630" y="80970"/>
                </a:lnTo>
                <a:lnTo>
                  <a:pt x="40630" y="80960"/>
                </a:lnTo>
                <a:lnTo>
                  <a:pt x="40640" y="80960"/>
                </a:lnTo>
                <a:lnTo>
                  <a:pt x="40640" y="80950"/>
                </a:lnTo>
                <a:lnTo>
                  <a:pt x="40650" y="80940"/>
                </a:lnTo>
                <a:lnTo>
                  <a:pt x="40650" y="80930"/>
                </a:lnTo>
                <a:lnTo>
                  <a:pt x="40660" y="80930"/>
                </a:lnTo>
                <a:lnTo>
                  <a:pt x="40660" y="80920"/>
                </a:lnTo>
                <a:lnTo>
                  <a:pt x="40670" y="80920"/>
                </a:lnTo>
                <a:lnTo>
                  <a:pt x="40670" y="80910"/>
                </a:lnTo>
                <a:lnTo>
                  <a:pt x="40680" y="80910"/>
                </a:lnTo>
                <a:lnTo>
                  <a:pt x="40680" y="80900"/>
                </a:lnTo>
                <a:lnTo>
                  <a:pt x="40690" y="80900"/>
                </a:lnTo>
                <a:lnTo>
                  <a:pt x="40690" y="80890"/>
                </a:lnTo>
                <a:lnTo>
                  <a:pt x="40700" y="80890"/>
                </a:lnTo>
                <a:lnTo>
                  <a:pt x="40700" y="80880"/>
                </a:lnTo>
                <a:lnTo>
                  <a:pt x="40710" y="80880"/>
                </a:lnTo>
                <a:lnTo>
                  <a:pt x="40710" y="80870"/>
                </a:lnTo>
                <a:lnTo>
                  <a:pt x="40720" y="80870"/>
                </a:lnTo>
                <a:lnTo>
                  <a:pt x="40720" y="80860"/>
                </a:lnTo>
                <a:lnTo>
                  <a:pt x="40730" y="80860"/>
                </a:lnTo>
                <a:lnTo>
                  <a:pt x="40730" y="80850"/>
                </a:lnTo>
                <a:lnTo>
                  <a:pt x="40730" y="80840"/>
                </a:lnTo>
                <a:lnTo>
                  <a:pt x="40740" y="80840"/>
                </a:lnTo>
                <a:lnTo>
                  <a:pt x="40740" y="80830"/>
                </a:lnTo>
                <a:lnTo>
                  <a:pt x="40750" y="80830"/>
                </a:lnTo>
                <a:lnTo>
                  <a:pt x="40750" y="80820"/>
                </a:lnTo>
                <a:lnTo>
                  <a:pt x="40760" y="80820"/>
                </a:lnTo>
                <a:lnTo>
                  <a:pt x="40760" y="80810"/>
                </a:lnTo>
                <a:lnTo>
                  <a:pt x="40770" y="80810"/>
                </a:lnTo>
                <a:lnTo>
                  <a:pt x="40770" y="80800"/>
                </a:lnTo>
                <a:lnTo>
                  <a:pt x="40780" y="80800"/>
                </a:lnTo>
                <a:lnTo>
                  <a:pt x="40790" y="80800"/>
                </a:lnTo>
                <a:lnTo>
                  <a:pt x="40790" y="80810"/>
                </a:lnTo>
                <a:lnTo>
                  <a:pt x="40800" y="80810"/>
                </a:lnTo>
                <a:lnTo>
                  <a:pt x="40810" y="80820"/>
                </a:lnTo>
                <a:lnTo>
                  <a:pt x="40820" y="80820"/>
                </a:lnTo>
                <a:lnTo>
                  <a:pt x="40820" y="80830"/>
                </a:lnTo>
                <a:lnTo>
                  <a:pt x="40830" y="80830"/>
                </a:lnTo>
                <a:lnTo>
                  <a:pt x="40830" y="80840"/>
                </a:lnTo>
                <a:lnTo>
                  <a:pt x="40840" y="80840"/>
                </a:lnTo>
                <a:lnTo>
                  <a:pt x="40840" y="80850"/>
                </a:lnTo>
                <a:lnTo>
                  <a:pt x="40850" y="80850"/>
                </a:lnTo>
                <a:lnTo>
                  <a:pt x="40850" y="80860"/>
                </a:lnTo>
                <a:lnTo>
                  <a:pt x="40860" y="80860"/>
                </a:lnTo>
                <a:lnTo>
                  <a:pt x="40860" y="80870"/>
                </a:lnTo>
                <a:lnTo>
                  <a:pt x="40870" y="80870"/>
                </a:lnTo>
                <a:lnTo>
                  <a:pt x="40870" y="80880"/>
                </a:lnTo>
                <a:lnTo>
                  <a:pt x="40880" y="80880"/>
                </a:lnTo>
                <a:lnTo>
                  <a:pt x="40880" y="80890"/>
                </a:lnTo>
                <a:lnTo>
                  <a:pt x="40890" y="80890"/>
                </a:lnTo>
                <a:lnTo>
                  <a:pt x="40890" y="80900"/>
                </a:lnTo>
                <a:lnTo>
                  <a:pt x="40900" y="80900"/>
                </a:lnTo>
                <a:lnTo>
                  <a:pt x="40910" y="80910"/>
                </a:lnTo>
                <a:lnTo>
                  <a:pt x="40920" y="80910"/>
                </a:lnTo>
                <a:lnTo>
                  <a:pt x="40920" y="80920"/>
                </a:lnTo>
                <a:lnTo>
                  <a:pt x="40930" y="80920"/>
                </a:lnTo>
                <a:lnTo>
                  <a:pt x="40930" y="80930"/>
                </a:lnTo>
                <a:lnTo>
                  <a:pt x="40940" y="80930"/>
                </a:lnTo>
                <a:lnTo>
                  <a:pt x="40950" y="80930"/>
                </a:lnTo>
                <a:lnTo>
                  <a:pt x="40960" y="80930"/>
                </a:lnTo>
                <a:lnTo>
                  <a:pt x="40970" y="80930"/>
                </a:lnTo>
                <a:lnTo>
                  <a:pt x="40980" y="80930"/>
                </a:lnTo>
                <a:lnTo>
                  <a:pt x="40990" y="80930"/>
                </a:lnTo>
                <a:lnTo>
                  <a:pt x="40990" y="80920"/>
                </a:lnTo>
                <a:lnTo>
                  <a:pt x="41000" y="80920"/>
                </a:lnTo>
                <a:lnTo>
                  <a:pt x="41000" y="80910"/>
                </a:lnTo>
                <a:lnTo>
                  <a:pt x="41010" y="80910"/>
                </a:lnTo>
                <a:lnTo>
                  <a:pt x="41010" y="80900"/>
                </a:lnTo>
                <a:lnTo>
                  <a:pt x="41020" y="80900"/>
                </a:lnTo>
                <a:lnTo>
                  <a:pt x="41020" y="80890"/>
                </a:lnTo>
                <a:lnTo>
                  <a:pt x="41030" y="80890"/>
                </a:lnTo>
                <a:lnTo>
                  <a:pt x="41030" y="80880"/>
                </a:lnTo>
                <a:lnTo>
                  <a:pt x="41040" y="80880"/>
                </a:lnTo>
                <a:lnTo>
                  <a:pt x="41040" y="80870"/>
                </a:lnTo>
                <a:lnTo>
                  <a:pt x="41090" y="80820"/>
                </a:lnTo>
                <a:lnTo>
                  <a:pt x="41090" y="80810"/>
                </a:lnTo>
                <a:lnTo>
                  <a:pt x="41100" y="80810"/>
                </a:lnTo>
                <a:lnTo>
                  <a:pt x="41110" y="80820"/>
                </a:lnTo>
                <a:lnTo>
                  <a:pt x="41110" y="80830"/>
                </a:lnTo>
                <a:lnTo>
                  <a:pt x="41060" y="80900"/>
                </a:lnTo>
                <a:lnTo>
                  <a:pt x="41050" y="80910"/>
                </a:lnTo>
                <a:lnTo>
                  <a:pt x="41060" y="80910"/>
                </a:lnTo>
                <a:lnTo>
                  <a:pt x="41110" y="80950"/>
                </a:lnTo>
                <a:lnTo>
                  <a:pt x="41160" y="80920"/>
                </a:lnTo>
                <a:lnTo>
                  <a:pt x="41180" y="80910"/>
                </a:lnTo>
                <a:lnTo>
                  <a:pt x="41210" y="80910"/>
                </a:lnTo>
                <a:lnTo>
                  <a:pt x="41220" y="80920"/>
                </a:lnTo>
                <a:lnTo>
                  <a:pt x="41230" y="80930"/>
                </a:lnTo>
                <a:lnTo>
                  <a:pt x="41250" y="80940"/>
                </a:lnTo>
                <a:lnTo>
                  <a:pt x="41260" y="80960"/>
                </a:lnTo>
                <a:lnTo>
                  <a:pt x="41270" y="80990"/>
                </a:lnTo>
                <a:lnTo>
                  <a:pt x="41280" y="81130"/>
                </a:lnTo>
                <a:lnTo>
                  <a:pt x="41280" y="81140"/>
                </a:lnTo>
                <a:lnTo>
                  <a:pt x="41290" y="81140"/>
                </a:lnTo>
                <a:lnTo>
                  <a:pt x="41290" y="81150"/>
                </a:lnTo>
                <a:lnTo>
                  <a:pt x="41300" y="81150"/>
                </a:lnTo>
                <a:lnTo>
                  <a:pt x="41300" y="81160"/>
                </a:lnTo>
                <a:lnTo>
                  <a:pt x="41300" y="81170"/>
                </a:lnTo>
                <a:lnTo>
                  <a:pt x="41300" y="81180"/>
                </a:lnTo>
                <a:lnTo>
                  <a:pt x="41300" y="81190"/>
                </a:lnTo>
                <a:lnTo>
                  <a:pt x="41290" y="81190"/>
                </a:lnTo>
                <a:lnTo>
                  <a:pt x="41290" y="81200"/>
                </a:lnTo>
                <a:lnTo>
                  <a:pt x="41290" y="81210"/>
                </a:lnTo>
                <a:lnTo>
                  <a:pt x="41280" y="81220"/>
                </a:lnTo>
                <a:lnTo>
                  <a:pt x="41280" y="81230"/>
                </a:lnTo>
                <a:lnTo>
                  <a:pt x="41280" y="81240"/>
                </a:lnTo>
                <a:lnTo>
                  <a:pt x="41270" y="81240"/>
                </a:lnTo>
                <a:lnTo>
                  <a:pt x="41270" y="81250"/>
                </a:lnTo>
                <a:lnTo>
                  <a:pt x="41260" y="81250"/>
                </a:lnTo>
                <a:lnTo>
                  <a:pt x="41260" y="81260"/>
                </a:lnTo>
                <a:lnTo>
                  <a:pt x="41260" y="81270"/>
                </a:lnTo>
                <a:lnTo>
                  <a:pt x="41260" y="81280"/>
                </a:lnTo>
                <a:lnTo>
                  <a:pt x="41270" y="81280"/>
                </a:lnTo>
                <a:lnTo>
                  <a:pt x="41270" y="81290"/>
                </a:lnTo>
                <a:lnTo>
                  <a:pt x="41280" y="81290"/>
                </a:lnTo>
                <a:lnTo>
                  <a:pt x="41280" y="81300"/>
                </a:lnTo>
                <a:lnTo>
                  <a:pt x="41280" y="81310"/>
                </a:lnTo>
                <a:lnTo>
                  <a:pt x="41280" y="81320"/>
                </a:lnTo>
                <a:lnTo>
                  <a:pt x="41280" y="81330"/>
                </a:lnTo>
                <a:lnTo>
                  <a:pt x="41280" y="81340"/>
                </a:lnTo>
                <a:lnTo>
                  <a:pt x="41280" y="81350"/>
                </a:lnTo>
                <a:lnTo>
                  <a:pt x="41280" y="81360"/>
                </a:lnTo>
                <a:lnTo>
                  <a:pt x="41280" y="81370"/>
                </a:lnTo>
                <a:lnTo>
                  <a:pt x="41280" y="81380"/>
                </a:lnTo>
                <a:lnTo>
                  <a:pt x="41280" y="81390"/>
                </a:lnTo>
                <a:lnTo>
                  <a:pt x="41280" y="81400"/>
                </a:lnTo>
                <a:lnTo>
                  <a:pt x="41280" y="81410"/>
                </a:lnTo>
                <a:lnTo>
                  <a:pt x="41280" y="81420"/>
                </a:lnTo>
                <a:lnTo>
                  <a:pt x="41280" y="81430"/>
                </a:lnTo>
                <a:lnTo>
                  <a:pt x="41280" y="81440"/>
                </a:lnTo>
                <a:lnTo>
                  <a:pt x="41280" y="81450"/>
                </a:lnTo>
                <a:lnTo>
                  <a:pt x="41280" y="81460"/>
                </a:lnTo>
                <a:lnTo>
                  <a:pt x="41280" y="81470"/>
                </a:lnTo>
                <a:lnTo>
                  <a:pt x="41280" y="81480"/>
                </a:lnTo>
                <a:lnTo>
                  <a:pt x="41280" y="81490"/>
                </a:lnTo>
                <a:lnTo>
                  <a:pt x="41270" y="81490"/>
                </a:lnTo>
                <a:lnTo>
                  <a:pt x="41270" y="81500"/>
                </a:lnTo>
                <a:lnTo>
                  <a:pt x="41270" y="81510"/>
                </a:lnTo>
                <a:lnTo>
                  <a:pt x="41270" y="81520"/>
                </a:lnTo>
                <a:lnTo>
                  <a:pt x="41270" y="81530"/>
                </a:lnTo>
                <a:lnTo>
                  <a:pt x="41270" y="81540"/>
                </a:lnTo>
                <a:lnTo>
                  <a:pt x="41280" y="81540"/>
                </a:lnTo>
                <a:lnTo>
                  <a:pt x="41280" y="81550"/>
                </a:lnTo>
                <a:lnTo>
                  <a:pt x="41280" y="81560"/>
                </a:lnTo>
                <a:lnTo>
                  <a:pt x="41280" y="81570"/>
                </a:lnTo>
                <a:lnTo>
                  <a:pt x="41280" y="81580"/>
                </a:lnTo>
                <a:lnTo>
                  <a:pt x="41270" y="81580"/>
                </a:lnTo>
                <a:lnTo>
                  <a:pt x="41270" y="81590"/>
                </a:lnTo>
                <a:lnTo>
                  <a:pt x="41280" y="81590"/>
                </a:lnTo>
                <a:lnTo>
                  <a:pt x="41290" y="81590"/>
                </a:lnTo>
                <a:lnTo>
                  <a:pt x="41290" y="81600"/>
                </a:lnTo>
                <a:lnTo>
                  <a:pt x="41300" y="81600"/>
                </a:lnTo>
                <a:lnTo>
                  <a:pt x="41300" y="81610"/>
                </a:lnTo>
                <a:lnTo>
                  <a:pt x="41310" y="81610"/>
                </a:lnTo>
                <a:lnTo>
                  <a:pt x="41310" y="81620"/>
                </a:lnTo>
                <a:lnTo>
                  <a:pt x="41320" y="81620"/>
                </a:lnTo>
                <a:lnTo>
                  <a:pt x="41320" y="81630"/>
                </a:lnTo>
                <a:lnTo>
                  <a:pt x="41330" y="81630"/>
                </a:lnTo>
                <a:lnTo>
                  <a:pt x="41330" y="81640"/>
                </a:lnTo>
                <a:lnTo>
                  <a:pt x="41330" y="81630"/>
                </a:lnTo>
                <a:lnTo>
                  <a:pt x="41340" y="81630"/>
                </a:lnTo>
                <a:lnTo>
                  <a:pt x="41340" y="81640"/>
                </a:lnTo>
                <a:lnTo>
                  <a:pt x="41350" y="81640"/>
                </a:lnTo>
                <a:lnTo>
                  <a:pt x="41350" y="81650"/>
                </a:lnTo>
                <a:lnTo>
                  <a:pt x="41360" y="81650"/>
                </a:lnTo>
                <a:lnTo>
                  <a:pt x="41360" y="81660"/>
                </a:lnTo>
                <a:lnTo>
                  <a:pt x="41370" y="81660"/>
                </a:lnTo>
                <a:lnTo>
                  <a:pt x="41370" y="81670"/>
                </a:lnTo>
                <a:lnTo>
                  <a:pt x="41380" y="81670"/>
                </a:lnTo>
                <a:lnTo>
                  <a:pt x="41380" y="81680"/>
                </a:lnTo>
                <a:lnTo>
                  <a:pt x="41390" y="81680"/>
                </a:lnTo>
                <a:lnTo>
                  <a:pt x="41390" y="81690"/>
                </a:lnTo>
                <a:lnTo>
                  <a:pt x="41400" y="81690"/>
                </a:lnTo>
                <a:lnTo>
                  <a:pt x="41410" y="81690"/>
                </a:lnTo>
                <a:lnTo>
                  <a:pt x="41410" y="81680"/>
                </a:lnTo>
                <a:lnTo>
                  <a:pt x="41420" y="81680"/>
                </a:lnTo>
                <a:lnTo>
                  <a:pt x="41420" y="81670"/>
                </a:lnTo>
                <a:lnTo>
                  <a:pt x="41430" y="81670"/>
                </a:lnTo>
                <a:lnTo>
                  <a:pt x="41430" y="81680"/>
                </a:lnTo>
                <a:lnTo>
                  <a:pt x="41430" y="81690"/>
                </a:lnTo>
                <a:lnTo>
                  <a:pt x="41420" y="81690"/>
                </a:lnTo>
                <a:lnTo>
                  <a:pt x="41420" y="81700"/>
                </a:lnTo>
                <a:lnTo>
                  <a:pt x="41410" y="81700"/>
                </a:lnTo>
                <a:lnTo>
                  <a:pt x="41410" y="81710"/>
                </a:lnTo>
                <a:lnTo>
                  <a:pt x="41410" y="81720"/>
                </a:lnTo>
                <a:lnTo>
                  <a:pt x="41420" y="81720"/>
                </a:lnTo>
                <a:lnTo>
                  <a:pt x="41420" y="81730"/>
                </a:lnTo>
                <a:lnTo>
                  <a:pt x="41430" y="81730"/>
                </a:lnTo>
                <a:lnTo>
                  <a:pt x="41430" y="81740"/>
                </a:lnTo>
                <a:lnTo>
                  <a:pt x="41440" y="81740"/>
                </a:lnTo>
                <a:lnTo>
                  <a:pt x="41440" y="81750"/>
                </a:lnTo>
                <a:lnTo>
                  <a:pt x="41440" y="81760"/>
                </a:lnTo>
                <a:lnTo>
                  <a:pt x="41450" y="81760"/>
                </a:lnTo>
                <a:lnTo>
                  <a:pt x="41450" y="81770"/>
                </a:lnTo>
                <a:lnTo>
                  <a:pt x="41460" y="81770"/>
                </a:lnTo>
                <a:lnTo>
                  <a:pt x="41460" y="81780"/>
                </a:lnTo>
                <a:lnTo>
                  <a:pt x="41470" y="81780"/>
                </a:lnTo>
                <a:lnTo>
                  <a:pt x="41470" y="81790"/>
                </a:lnTo>
                <a:lnTo>
                  <a:pt x="41470" y="81800"/>
                </a:lnTo>
                <a:lnTo>
                  <a:pt x="41480" y="81800"/>
                </a:lnTo>
                <a:lnTo>
                  <a:pt x="41480" y="81810"/>
                </a:lnTo>
                <a:lnTo>
                  <a:pt x="41490" y="81810"/>
                </a:lnTo>
                <a:lnTo>
                  <a:pt x="41490" y="81820"/>
                </a:lnTo>
                <a:lnTo>
                  <a:pt x="41500" y="81820"/>
                </a:lnTo>
                <a:lnTo>
                  <a:pt x="41500" y="81830"/>
                </a:lnTo>
                <a:lnTo>
                  <a:pt x="41480" y="81850"/>
                </a:lnTo>
                <a:lnTo>
                  <a:pt x="41490" y="81880"/>
                </a:lnTo>
                <a:lnTo>
                  <a:pt x="41490" y="81910"/>
                </a:lnTo>
                <a:lnTo>
                  <a:pt x="41490" y="81930"/>
                </a:lnTo>
                <a:lnTo>
                  <a:pt x="41500" y="81970"/>
                </a:lnTo>
                <a:lnTo>
                  <a:pt x="41500" y="81980"/>
                </a:lnTo>
                <a:lnTo>
                  <a:pt x="41500" y="81990"/>
                </a:lnTo>
                <a:lnTo>
                  <a:pt x="41500" y="82010"/>
                </a:lnTo>
                <a:lnTo>
                  <a:pt x="41500" y="82020"/>
                </a:lnTo>
                <a:lnTo>
                  <a:pt x="41500" y="82030"/>
                </a:lnTo>
                <a:lnTo>
                  <a:pt x="41500" y="82050"/>
                </a:lnTo>
                <a:lnTo>
                  <a:pt x="41490" y="82060"/>
                </a:lnTo>
                <a:lnTo>
                  <a:pt x="41490" y="82050"/>
                </a:lnTo>
                <a:lnTo>
                  <a:pt x="41480" y="82050"/>
                </a:lnTo>
                <a:lnTo>
                  <a:pt x="41480" y="82040"/>
                </a:lnTo>
                <a:lnTo>
                  <a:pt x="41480" y="82030"/>
                </a:lnTo>
                <a:lnTo>
                  <a:pt x="41470" y="82030"/>
                </a:lnTo>
                <a:lnTo>
                  <a:pt x="41470" y="82020"/>
                </a:lnTo>
                <a:lnTo>
                  <a:pt x="41470" y="82010"/>
                </a:lnTo>
                <a:lnTo>
                  <a:pt x="41460" y="82010"/>
                </a:lnTo>
                <a:lnTo>
                  <a:pt x="41460" y="82000"/>
                </a:lnTo>
                <a:lnTo>
                  <a:pt x="41450" y="82000"/>
                </a:lnTo>
                <a:lnTo>
                  <a:pt x="41450" y="81990"/>
                </a:lnTo>
                <a:lnTo>
                  <a:pt x="41450" y="81980"/>
                </a:lnTo>
                <a:lnTo>
                  <a:pt x="41440" y="81980"/>
                </a:lnTo>
                <a:lnTo>
                  <a:pt x="41440" y="81970"/>
                </a:lnTo>
                <a:lnTo>
                  <a:pt x="41430" y="81970"/>
                </a:lnTo>
                <a:lnTo>
                  <a:pt x="41430" y="81960"/>
                </a:lnTo>
                <a:lnTo>
                  <a:pt x="41420" y="81960"/>
                </a:lnTo>
                <a:lnTo>
                  <a:pt x="41420" y="81950"/>
                </a:lnTo>
                <a:lnTo>
                  <a:pt x="41410" y="81950"/>
                </a:lnTo>
                <a:lnTo>
                  <a:pt x="41400" y="81950"/>
                </a:lnTo>
                <a:lnTo>
                  <a:pt x="41400" y="81940"/>
                </a:lnTo>
                <a:lnTo>
                  <a:pt x="41390" y="81940"/>
                </a:lnTo>
                <a:lnTo>
                  <a:pt x="41380" y="81940"/>
                </a:lnTo>
                <a:lnTo>
                  <a:pt x="41380" y="81930"/>
                </a:lnTo>
                <a:lnTo>
                  <a:pt x="41370" y="81930"/>
                </a:lnTo>
                <a:lnTo>
                  <a:pt x="41360" y="81920"/>
                </a:lnTo>
                <a:lnTo>
                  <a:pt x="41350" y="81920"/>
                </a:lnTo>
                <a:lnTo>
                  <a:pt x="41350" y="81910"/>
                </a:lnTo>
                <a:lnTo>
                  <a:pt x="41340" y="81910"/>
                </a:lnTo>
                <a:lnTo>
                  <a:pt x="41330" y="81910"/>
                </a:lnTo>
                <a:lnTo>
                  <a:pt x="41330" y="81900"/>
                </a:lnTo>
                <a:lnTo>
                  <a:pt x="41320" y="81900"/>
                </a:lnTo>
                <a:lnTo>
                  <a:pt x="41320" y="81890"/>
                </a:lnTo>
                <a:lnTo>
                  <a:pt x="41310" y="81890"/>
                </a:lnTo>
                <a:lnTo>
                  <a:pt x="41310" y="81880"/>
                </a:lnTo>
                <a:lnTo>
                  <a:pt x="41300" y="81880"/>
                </a:lnTo>
                <a:lnTo>
                  <a:pt x="41300" y="81870"/>
                </a:lnTo>
                <a:lnTo>
                  <a:pt x="41290" y="81870"/>
                </a:lnTo>
                <a:lnTo>
                  <a:pt x="41290" y="81860"/>
                </a:lnTo>
                <a:lnTo>
                  <a:pt x="41280" y="81860"/>
                </a:lnTo>
                <a:lnTo>
                  <a:pt x="41280" y="81850"/>
                </a:lnTo>
                <a:lnTo>
                  <a:pt x="41280" y="81840"/>
                </a:lnTo>
                <a:lnTo>
                  <a:pt x="41280" y="81830"/>
                </a:lnTo>
                <a:lnTo>
                  <a:pt x="41280" y="81820"/>
                </a:lnTo>
                <a:lnTo>
                  <a:pt x="41280" y="81810"/>
                </a:lnTo>
                <a:lnTo>
                  <a:pt x="41280" y="81800"/>
                </a:lnTo>
                <a:lnTo>
                  <a:pt x="41280" y="81790"/>
                </a:lnTo>
                <a:lnTo>
                  <a:pt x="41270" y="81790"/>
                </a:lnTo>
                <a:lnTo>
                  <a:pt x="41280" y="81790"/>
                </a:lnTo>
                <a:lnTo>
                  <a:pt x="41280" y="81780"/>
                </a:lnTo>
                <a:lnTo>
                  <a:pt x="41280" y="81770"/>
                </a:lnTo>
                <a:lnTo>
                  <a:pt x="41290" y="81770"/>
                </a:lnTo>
                <a:lnTo>
                  <a:pt x="41290" y="81760"/>
                </a:lnTo>
                <a:lnTo>
                  <a:pt x="41300" y="81760"/>
                </a:lnTo>
                <a:lnTo>
                  <a:pt x="41300" y="81750"/>
                </a:lnTo>
                <a:lnTo>
                  <a:pt x="41300" y="81740"/>
                </a:lnTo>
                <a:lnTo>
                  <a:pt x="41310" y="81740"/>
                </a:lnTo>
                <a:lnTo>
                  <a:pt x="41310" y="81730"/>
                </a:lnTo>
                <a:lnTo>
                  <a:pt x="41320" y="81730"/>
                </a:lnTo>
                <a:lnTo>
                  <a:pt x="41320" y="81720"/>
                </a:lnTo>
                <a:lnTo>
                  <a:pt x="41320" y="81710"/>
                </a:lnTo>
                <a:lnTo>
                  <a:pt x="41330" y="81710"/>
                </a:lnTo>
                <a:lnTo>
                  <a:pt x="41330" y="81700"/>
                </a:lnTo>
                <a:lnTo>
                  <a:pt x="41340" y="81700"/>
                </a:lnTo>
                <a:lnTo>
                  <a:pt x="41340" y="81690"/>
                </a:lnTo>
                <a:lnTo>
                  <a:pt x="41340" y="81680"/>
                </a:lnTo>
                <a:lnTo>
                  <a:pt x="41350" y="81680"/>
                </a:lnTo>
                <a:lnTo>
                  <a:pt x="41350" y="81670"/>
                </a:lnTo>
                <a:lnTo>
                  <a:pt x="41340" y="81670"/>
                </a:lnTo>
                <a:lnTo>
                  <a:pt x="41340" y="81660"/>
                </a:lnTo>
                <a:lnTo>
                  <a:pt x="41330" y="81660"/>
                </a:lnTo>
                <a:lnTo>
                  <a:pt x="41330" y="81650"/>
                </a:lnTo>
                <a:lnTo>
                  <a:pt x="41320" y="81650"/>
                </a:lnTo>
                <a:lnTo>
                  <a:pt x="41330" y="81650"/>
                </a:lnTo>
                <a:lnTo>
                  <a:pt x="41320" y="81640"/>
                </a:lnTo>
                <a:lnTo>
                  <a:pt x="41310" y="81630"/>
                </a:lnTo>
                <a:lnTo>
                  <a:pt x="41300" y="81620"/>
                </a:lnTo>
                <a:lnTo>
                  <a:pt x="41300" y="81630"/>
                </a:lnTo>
                <a:lnTo>
                  <a:pt x="41300" y="81620"/>
                </a:lnTo>
                <a:lnTo>
                  <a:pt x="41290" y="81620"/>
                </a:lnTo>
                <a:lnTo>
                  <a:pt x="41280" y="81620"/>
                </a:lnTo>
                <a:lnTo>
                  <a:pt x="41280" y="81610"/>
                </a:lnTo>
                <a:lnTo>
                  <a:pt x="41270" y="81610"/>
                </a:lnTo>
                <a:lnTo>
                  <a:pt x="41260" y="81610"/>
                </a:lnTo>
                <a:lnTo>
                  <a:pt x="41260" y="81620"/>
                </a:lnTo>
                <a:lnTo>
                  <a:pt x="41250" y="81620"/>
                </a:lnTo>
                <a:lnTo>
                  <a:pt x="41250" y="81630"/>
                </a:lnTo>
                <a:lnTo>
                  <a:pt x="41250" y="81640"/>
                </a:lnTo>
                <a:lnTo>
                  <a:pt x="41240" y="81640"/>
                </a:lnTo>
                <a:lnTo>
                  <a:pt x="41240" y="81650"/>
                </a:lnTo>
                <a:lnTo>
                  <a:pt x="41230" y="81650"/>
                </a:lnTo>
                <a:lnTo>
                  <a:pt x="41230" y="81660"/>
                </a:lnTo>
                <a:lnTo>
                  <a:pt x="41230" y="81670"/>
                </a:lnTo>
                <a:lnTo>
                  <a:pt x="41220" y="81670"/>
                </a:lnTo>
                <a:lnTo>
                  <a:pt x="41220" y="81680"/>
                </a:lnTo>
                <a:lnTo>
                  <a:pt x="41210" y="81680"/>
                </a:lnTo>
                <a:lnTo>
                  <a:pt x="41210" y="81690"/>
                </a:lnTo>
                <a:lnTo>
                  <a:pt x="41200" y="81690"/>
                </a:lnTo>
                <a:lnTo>
                  <a:pt x="41200" y="81700"/>
                </a:lnTo>
                <a:lnTo>
                  <a:pt x="41200" y="81710"/>
                </a:lnTo>
                <a:lnTo>
                  <a:pt x="41190" y="81710"/>
                </a:lnTo>
                <a:lnTo>
                  <a:pt x="41190" y="81720"/>
                </a:lnTo>
                <a:lnTo>
                  <a:pt x="41180" y="81720"/>
                </a:lnTo>
                <a:lnTo>
                  <a:pt x="41170" y="81720"/>
                </a:lnTo>
                <a:lnTo>
                  <a:pt x="41160" y="81720"/>
                </a:lnTo>
                <a:lnTo>
                  <a:pt x="41150" y="81720"/>
                </a:lnTo>
                <a:lnTo>
                  <a:pt x="41140" y="81720"/>
                </a:lnTo>
                <a:lnTo>
                  <a:pt x="41130" y="81720"/>
                </a:lnTo>
                <a:lnTo>
                  <a:pt x="41120" y="81720"/>
                </a:lnTo>
                <a:lnTo>
                  <a:pt x="41110" y="81720"/>
                </a:lnTo>
                <a:lnTo>
                  <a:pt x="41100" y="81720"/>
                </a:lnTo>
                <a:lnTo>
                  <a:pt x="41090" y="81720"/>
                </a:lnTo>
                <a:lnTo>
                  <a:pt x="41090" y="81730"/>
                </a:lnTo>
                <a:lnTo>
                  <a:pt x="41090" y="81760"/>
                </a:lnTo>
                <a:lnTo>
                  <a:pt x="41100" y="81770"/>
                </a:lnTo>
                <a:lnTo>
                  <a:pt x="41090" y="81780"/>
                </a:lnTo>
                <a:lnTo>
                  <a:pt x="41090" y="81790"/>
                </a:lnTo>
                <a:lnTo>
                  <a:pt x="41100" y="81790"/>
                </a:lnTo>
                <a:lnTo>
                  <a:pt x="41100" y="81800"/>
                </a:lnTo>
                <a:lnTo>
                  <a:pt x="41100" y="81820"/>
                </a:lnTo>
                <a:lnTo>
                  <a:pt x="41120" y="81830"/>
                </a:lnTo>
                <a:lnTo>
                  <a:pt x="41120" y="81840"/>
                </a:lnTo>
                <a:lnTo>
                  <a:pt x="41140" y="81850"/>
                </a:lnTo>
                <a:lnTo>
                  <a:pt x="41150" y="81850"/>
                </a:lnTo>
                <a:lnTo>
                  <a:pt x="41150" y="81860"/>
                </a:lnTo>
                <a:lnTo>
                  <a:pt x="41150" y="81870"/>
                </a:lnTo>
                <a:lnTo>
                  <a:pt x="41150" y="81880"/>
                </a:lnTo>
                <a:lnTo>
                  <a:pt x="41150" y="81890"/>
                </a:lnTo>
                <a:lnTo>
                  <a:pt x="41150" y="81900"/>
                </a:lnTo>
                <a:lnTo>
                  <a:pt x="41140" y="81900"/>
                </a:lnTo>
                <a:lnTo>
                  <a:pt x="41140" y="8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