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Port Glaud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Port Gla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530" y="80690"/>
                </a:moveTo>
                <a:lnTo>
                  <a:pt x="38540" y="80710"/>
                </a:lnTo>
                <a:lnTo>
                  <a:pt x="38580" y="80730"/>
                </a:lnTo>
                <a:lnTo>
                  <a:pt x="38650" y="80770"/>
                </a:lnTo>
                <a:lnTo>
                  <a:pt x="38650" y="80810"/>
                </a:lnTo>
                <a:lnTo>
                  <a:pt x="38650" y="80860"/>
                </a:lnTo>
                <a:lnTo>
                  <a:pt x="38660" y="80890"/>
                </a:lnTo>
                <a:lnTo>
                  <a:pt x="38660" y="80950"/>
                </a:lnTo>
                <a:lnTo>
                  <a:pt x="38690" y="80970"/>
                </a:lnTo>
                <a:lnTo>
                  <a:pt x="38710" y="80980"/>
                </a:lnTo>
                <a:lnTo>
                  <a:pt x="38840" y="81060"/>
                </a:lnTo>
                <a:lnTo>
                  <a:pt x="38850" y="81120"/>
                </a:lnTo>
                <a:lnTo>
                  <a:pt x="38920" y="81270"/>
                </a:lnTo>
                <a:lnTo>
                  <a:pt x="38750" y="81880"/>
                </a:lnTo>
                <a:lnTo>
                  <a:pt x="38720" y="81960"/>
                </a:lnTo>
                <a:lnTo>
                  <a:pt x="38690" y="82040"/>
                </a:lnTo>
                <a:lnTo>
                  <a:pt x="38680" y="82100"/>
                </a:lnTo>
                <a:lnTo>
                  <a:pt x="38710" y="82120"/>
                </a:lnTo>
                <a:lnTo>
                  <a:pt x="38780" y="82110"/>
                </a:lnTo>
                <a:lnTo>
                  <a:pt x="38840" y="82120"/>
                </a:lnTo>
                <a:lnTo>
                  <a:pt x="38890" y="82170"/>
                </a:lnTo>
                <a:lnTo>
                  <a:pt x="38950" y="82220"/>
                </a:lnTo>
                <a:lnTo>
                  <a:pt x="39030" y="82240"/>
                </a:lnTo>
                <a:lnTo>
                  <a:pt x="39080" y="82240"/>
                </a:lnTo>
                <a:lnTo>
                  <a:pt x="39130" y="82250"/>
                </a:lnTo>
                <a:lnTo>
                  <a:pt x="39230" y="82260"/>
                </a:lnTo>
                <a:lnTo>
                  <a:pt x="39250" y="82280"/>
                </a:lnTo>
                <a:lnTo>
                  <a:pt x="39280" y="82340"/>
                </a:lnTo>
                <a:lnTo>
                  <a:pt x="39310" y="82410"/>
                </a:lnTo>
                <a:lnTo>
                  <a:pt x="39350" y="82430"/>
                </a:lnTo>
                <a:lnTo>
                  <a:pt x="39330" y="82460"/>
                </a:lnTo>
                <a:lnTo>
                  <a:pt x="39340" y="82470"/>
                </a:lnTo>
                <a:lnTo>
                  <a:pt x="39290" y="82460"/>
                </a:lnTo>
                <a:lnTo>
                  <a:pt x="39250" y="82460"/>
                </a:lnTo>
                <a:lnTo>
                  <a:pt x="39210" y="82490"/>
                </a:lnTo>
                <a:lnTo>
                  <a:pt x="39140" y="82520"/>
                </a:lnTo>
                <a:lnTo>
                  <a:pt x="39050" y="82550"/>
                </a:lnTo>
                <a:lnTo>
                  <a:pt x="39080" y="82570"/>
                </a:lnTo>
                <a:lnTo>
                  <a:pt x="39130" y="82580"/>
                </a:lnTo>
                <a:lnTo>
                  <a:pt x="39160" y="82580"/>
                </a:lnTo>
                <a:lnTo>
                  <a:pt x="39200" y="82570"/>
                </a:lnTo>
                <a:lnTo>
                  <a:pt x="39210" y="82570"/>
                </a:lnTo>
                <a:lnTo>
                  <a:pt x="39260" y="82590"/>
                </a:lnTo>
                <a:lnTo>
                  <a:pt x="39280" y="82610"/>
                </a:lnTo>
                <a:lnTo>
                  <a:pt x="39310" y="82610"/>
                </a:lnTo>
                <a:lnTo>
                  <a:pt x="39350" y="82600"/>
                </a:lnTo>
                <a:lnTo>
                  <a:pt x="39380" y="82600"/>
                </a:lnTo>
                <a:lnTo>
                  <a:pt x="39380" y="82630"/>
                </a:lnTo>
                <a:lnTo>
                  <a:pt x="39380" y="82660"/>
                </a:lnTo>
                <a:lnTo>
                  <a:pt x="39400" y="82660"/>
                </a:lnTo>
                <a:lnTo>
                  <a:pt x="39400" y="82680"/>
                </a:lnTo>
                <a:lnTo>
                  <a:pt x="39440" y="82680"/>
                </a:lnTo>
                <a:lnTo>
                  <a:pt x="39440" y="82690"/>
                </a:lnTo>
                <a:lnTo>
                  <a:pt x="39420" y="82700"/>
                </a:lnTo>
                <a:lnTo>
                  <a:pt x="39400" y="82730"/>
                </a:lnTo>
                <a:lnTo>
                  <a:pt x="39390" y="82750"/>
                </a:lnTo>
                <a:lnTo>
                  <a:pt x="39410" y="82770"/>
                </a:lnTo>
                <a:lnTo>
                  <a:pt x="39430" y="82780"/>
                </a:lnTo>
                <a:lnTo>
                  <a:pt x="39430" y="82800"/>
                </a:lnTo>
                <a:lnTo>
                  <a:pt x="39430" y="82780"/>
                </a:lnTo>
                <a:lnTo>
                  <a:pt x="39420" y="82760"/>
                </a:lnTo>
                <a:lnTo>
                  <a:pt x="39420" y="82750"/>
                </a:lnTo>
                <a:lnTo>
                  <a:pt x="39430" y="82740"/>
                </a:lnTo>
                <a:lnTo>
                  <a:pt x="39460" y="82750"/>
                </a:lnTo>
                <a:lnTo>
                  <a:pt x="39460" y="82760"/>
                </a:lnTo>
                <a:lnTo>
                  <a:pt x="39440" y="82750"/>
                </a:lnTo>
                <a:lnTo>
                  <a:pt x="39440" y="82760"/>
                </a:lnTo>
                <a:lnTo>
                  <a:pt x="39460" y="82770"/>
                </a:lnTo>
                <a:lnTo>
                  <a:pt x="39470" y="82780"/>
                </a:lnTo>
                <a:lnTo>
                  <a:pt x="39500" y="82800"/>
                </a:lnTo>
                <a:lnTo>
                  <a:pt x="39530" y="82820"/>
                </a:lnTo>
                <a:lnTo>
                  <a:pt x="39540" y="82860"/>
                </a:lnTo>
                <a:lnTo>
                  <a:pt x="39530" y="82870"/>
                </a:lnTo>
                <a:lnTo>
                  <a:pt x="39530" y="82880"/>
                </a:lnTo>
                <a:lnTo>
                  <a:pt x="39530" y="82900"/>
                </a:lnTo>
                <a:lnTo>
                  <a:pt x="39520" y="82920"/>
                </a:lnTo>
                <a:lnTo>
                  <a:pt x="39520" y="82940"/>
                </a:lnTo>
                <a:lnTo>
                  <a:pt x="39510" y="82950"/>
                </a:lnTo>
                <a:lnTo>
                  <a:pt x="39490" y="82960"/>
                </a:lnTo>
                <a:lnTo>
                  <a:pt x="39460" y="82950"/>
                </a:lnTo>
                <a:lnTo>
                  <a:pt x="39440" y="82960"/>
                </a:lnTo>
                <a:lnTo>
                  <a:pt x="39430" y="82970"/>
                </a:lnTo>
                <a:lnTo>
                  <a:pt x="39420" y="82980"/>
                </a:lnTo>
                <a:lnTo>
                  <a:pt x="39420" y="83010"/>
                </a:lnTo>
                <a:lnTo>
                  <a:pt x="39410" y="83030"/>
                </a:lnTo>
                <a:lnTo>
                  <a:pt x="39410" y="83050"/>
                </a:lnTo>
                <a:lnTo>
                  <a:pt x="39410" y="83080"/>
                </a:lnTo>
                <a:lnTo>
                  <a:pt x="39410" y="83100"/>
                </a:lnTo>
                <a:lnTo>
                  <a:pt x="39410" y="83130"/>
                </a:lnTo>
                <a:lnTo>
                  <a:pt x="39410" y="83150"/>
                </a:lnTo>
                <a:lnTo>
                  <a:pt x="39410" y="83170"/>
                </a:lnTo>
                <a:lnTo>
                  <a:pt x="39410" y="83190"/>
                </a:lnTo>
                <a:lnTo>
                  <a:pt x="39400" y="83210"/>
                </a:lnTo>
                <a:lnTo>
                  <a:pt x="39390" y="83230"/>
                </a:lnTo>
                <a:lnTo>
                  <a:pt x="39360" y="83290"/>
                </a:lnTo>
                <a:lnTo>
                  <a:pt x="39320" y="83430"/>
                </a:lnTo>
                <a:lnTo>
                  <a:pt x="39280" y="83470"/>
                </a:lnTo>
                <a:lnTo>
                  <a:pt x="39260" y="83540"/>
                </a:lnTo>
                <a:lnTo>
                  <a:pt x="39250" y="83600"/>
                </a:lnTo>
                <a:lnTo>
                  <a:pt x="39250" y="83700"/>
                </a:lnTo>
                <a:lnTo>
                  <a:pt x="39220" y="83730"/>
                </a:lnTo>
                <a:lnTo>
                  <a:pt x="38770" y="83800"/>
                </a:lnTo>
                <a:lnTo>
                  <a:pt x="38570" y="83830"/>
                </a:lnTo>
                <a:lnTo>
                  <a:pt x="38580" y="83890"/>
                </a:lnTo>
                <a:lnTo>
                  <a:pt x="38560" y="83980"/>
                </a:lnTo>
                <a:lnTo>
                  <a:pt x="38560" y="84010"/>
                </a:lnTo>
                <a:lnTo>
                  <a:pt x="38550" y="84050"/>
                </a:lnTo>
                <a:lnTo>
                  <a:pt x="38550" y="84090"/>
                </a:lnTo>
                <a:lnTo>
                  <a:pt x="38540" y="84140"/>
                </a:lnTo>
                <a:lnTo>
                  <a:pt x="38530" y="84190"/>
                </a:lnTo>
                <a:lnTo>
                  <a:pt x="38530" y="84300"/>
                </a:lnTo>
                <a:lnTo>
                  <a:pt x="38540" y="84310"/>
                </a:lnTo>
                <a:lnTo>
                  <a:pt x="38550" y="84310"/>
                </a:lnTo>
                <a:lnTo>
                  <a:pt x="38560" y="84330"/>
                </a:lnTo>
                <a:lnTo>
                  <a:pt x="38570" y="84340"/>
                </a:lnTo>
                <a:lnTo>
                  <a:pt x="38580" y="84350"/>
                </a:lnTo>
                <a:lnTo>
                  <a:pt x="38610" y="84340"/>
                </a:lnTo>
                <a:lnTo>
                  <a:pt x="38620" y="84330"/>
                </a:lnTo>
                <a:lnTo>
                  <a:pt x="38630" y="84320"/>
                </a:lnTo>
                <a:lnTo>
                  <a:pt x="38640" y="84320"/>
                </a:lnTo>
                <a:lnTo>
                  <a:pt x="38660" y="84310"/>
                </a:lnTo>
                <a:lnTo>
                  <a:pt x="38690" y="84300"/>
                </a:lnTo>
                <a:lnTo>
                  <a:pt x="38720" y="84300"/>
                </a:lnTo>
                <a:lnTo>
                  <a:pt x="38730" y="84310"/>
                </a:lnTo>
                <a:lnTo>
                  <a:pt x="38750" y="84310"/>
                </a:lnTo>
                <a:lnTo>
                  <a:pt x="38770" y="84330"/>
                </a:lnTo>
                <a:lnTo>
                  <a:pt x="38790" y="84340"/>
                </a:lnTo>
                <a:lnTo>
                  <a:pt x="38800" y="84340"/>
                </a:lnTo>
                <a:lnTo>
                  <a:pt x="38800" y="84350"/>
                </a:lnTo>
                <a:lnTo>
                  <a:pt x="38800" y="84360"/>
                </a:lnTo>
                <a:lnTo>
                  <a:pt x="38810" y="84380"/>
                </a:lnTo>
                <a:lnTo>
                  <a:pt x="38810" y="84400"/>
                </a:lnTo>
                <a:lnTo>
                  <a:pt x="38810" y="84410"/>
                </a:lnTo>
                <a:lnTo>
                  <a:pt x="38810" y="84420"/>
                </a:lnTo>
                <a:lnTo>
                  <a:pt x="38810" y="84440"/>
                </a:lnTo>
                <a:lnTo>
                  <a:pt x="38820" y="84450"/>
                </a:lnTo>
                <a:lnTo>
                  <a:pt x="38820" y="84470"/>
                </a:lnTo>
                <a:lnTo>
                  <a:pt x="38840" y="84470"/>
                </a:lnTo>
                <a:lnTo>
                  <a:pt x="38850" y="84480"/>
                </a:lnTo>
                <a:lnTo>
                  <a:pt x="38870" y="84490"/>
                </a:lnTo>
                <a:lnTo>
                  <a:pt x="38900" y="84490"/>
                </a:lnTo>
                <a:lnTo>
                  <a:pt x="38920" y="84510"/>
                </a:lnTo>
                <a:lnTo>
                  <a:pt x="38950" y="84520"/>
                </a:lnTo>
                <a:lnTo>
                  <a:pt x="38970" y="84530"/>
                </a:lnTo>
                <a:lnTo>
                  <a:pt x="38990" y="84530"/>
                </a:lnTo>
                <a:lnTo>
                  <a:pt x="39000" y="84530"/>
                </a:lnTo>
                <a:lnTo>
                  <a:pt x="39000" y="84570"/>
                </a:lnTo>
                <a:lnTo>
                  <a:pt x="38990" y="84560"/>
                </a:lnTo>
                <a:lnTo>
                  <a:pt x="38980" y="84560"/>
                </a:lnTo>
                <a:lnTo>
                  <a:pt x="38970" y="84560"/>
                </a:lnTo>
                <a:lnTo>
                  <a:pt x="38960" y="84560"/>
                </a:lnTo>
                <a:lnTo>
                  <a:pt x="38960" y="84550"/>
                </a:lnTo>
                <a:lnTo>
                  <a:pt x="38950" y="84550"/>
                </a:lnTo>
                <a:lnTo>
                  <a:pt x="38940" y="84550"/>
                </a:lnTo>
                <a:lnTo>
                  <a:pt x="38940" y="84540"/>
                </a:lnTo>
                <a:lnTo>
                  <a:pt x="38930" y="84540"/>
                </a:lnTo>
                <a:lnTo>
                  <a:pt x="38920" y="84540"/>
                </a:lnTo>
                <a:lnTo>
                  <a:pt x="38910" y="84540"/>
                </a:lnTo>
                <a:lnTo>
                  <a:pt x="38900" y="84540"/>
                </a:lnTo>
                <a:lnTo>
                  <a:pt x="38900" y="84530"/>
                </a:lnTo>
                <a:lnTo>
                  <a:pt x="38890" y="84530"/>
                </a:lnTo>
                <a:lnTo>
                  <a:pt x="38880" y="84530"/>
                </a:lnTo>
                <a:lnTo>
                  <a:pt x="38880" y="84540"/>
                </a:lnTo>
                <a:lnTo>
                  <a:pt x="38870" y="84540"/>
                </a:lnTo>
                <a:lnTo>
                  <a:pt x="38860" y="84540"/>
                </a:lnTo>
                <a:lnTo>
                  <a:pt x="38860" y="84550"/>
                </a:lnTo>
                <a:lnTo>
                  <a:pt x="38850" y="84550"/>
                </a:lnTo>
                <a:lnTo>
                  <a:pt x="38850" y="84560"/>
                </a:lnTo>
                <a:lnTo>
                  <a:pt x="38840" y="84560"/>
                </a:lnTo>
                <a:lnTo>
                  <a:pt x="38840" y="84570"/>
                </a:lnTo>
                <a:lnTo>
                  <a:pt x="38830" y="84570"/>
                </a:lnTo>
                <a:lnTo>
                  <a:pt x="38830" y="84580"/>
                </a:lnTo>
                <a:lnTo>
                  <a:pt x="38820" y="84580"/>
                </a:lnTo>
                <a:lnTo>
                  <a:pt x="38810" y="84580"/>
                </a:lnTo>
                <a:lnTo>
                  <a:pt x="38800" y="84580"/>
                </a:lnTo>
                <a:lnTo>
                  <a:pt x="38790" y="84580"/>
                </a:lnTo>
                <a:lnTo>
                  <a:pt x="38790" y="84570"/>
                </a:lnTo>
                <a:lnTo>
                  <a:pt x="38790" y="84580"/>
                </a:lnTo>
                <a:lnTo>
                  <a:pt x="38780" y="84580"/>
                </a:lnTo>
                <a:lnTo>
                  <a:pt x="38780" y="84570"/>
                </a:lnTo>
                <a:lnTo>
                  <a:pt x="38770" y="84580"/>
                </a:lnTo>
                <a:lnTo>
                  <a:pt x="38760" y="84590"/>
                </a:lnTo>
                <a:lnTo>
                  <a:pt x="38760" y="84600"/>
                </a:lnTo>
                <a:lnTo>
                  <a:pt x="38760" y="84610"/>
                </a:lnTo>
                <a:lnTo>
                  <a:pt x="38770" y="84610"/>
                </a:lnTo>
                <a:lnTo>
                  <a:pt x="38770" y="84600"/>
                </a:lnTo>
                <a:lnTo>
                  <a:pt x="38770" y="84610"/>
                </a:lnTo>
                <a:lnTo>
                  <a:pt x="38770" y="84620"/>
                </a:lnTo>
                <a:lnTo>
                  <a:pt x="38770" y="84610"/>
                </a:lnTo>
                <a:lnTo>
                  <a:pt x="38770" y="84600"/>
                </a:lnTo>
                <a:lnTo>
                  <a:pt x="38780" y="84600"/>
                </a:lnTo>
                <a:lnTo>
                  <a:pt x="38790" y="84600"/>
                </a:lnTo>
                <a:lnTo>
                  <a:pt x="38790" y="84610"/>
                </a:lnTo>
                <a:lnTo>
                  <a:pt x="38780" y="84610"/>
                </a:lnTo>
                <a:lnTo>
                  <a:pt x="38780" y="84620"/>
                </a:lnTo>
                <a:lnTo>
                  <a:pt x="38790" y="84620"/>
                </a:lnTo>
                <a:lnTo>
                  <a:pt x="38780" y="84620"/>
                </a:lnTo>
                <a:lnTo>
                  <a:pt x="38780" y="84630"/>
                </a:lnTo>
                <a:lnTo>
                  <a:pt x="38780" y="84620"/>
                </a:lnTo>
                <a:lnTo>
                  <a:pt x="38780" y="84630"/>
                </a:lnTo>
                <a:lnTo>
                  <a:pt x="38770" y="84630"/>
                </a:lnTo>
                <a:lnTo>
                  <a:pt x="38760" y="84630"/>
                </a:lnTo>
                <a:lnTo>
                  <a:pt x="38750" y="84630"/>
                </a:lnTo>
                <a:lnTo>
                  <a:pt x="38740" y="84630"/>
                </a:lnTo>
                <a:lnTo>
                  <a:pt x="38740" y="84640"/>
                </a:lnTo>
                <a:lnTo>
                  <a:pt x="38740" y="84650"/>
                </a:lnTo>
                <a:lnTo>
                  <a:pt x="38740" y="84660"/>
                </a:lnTo>
                <a:lnTo>
                  <a:pt x="38730" y="84660"/>
                </a:lnTo>
                <a:lnTo>
                  <a:pt x="38730" y="84670"/>
                </a:lnTo>
                <a:lnTo>
                  <a:pt x="38720" y="84670"/>
                </a:lnTo>
                <a:lnTo>
                  <a:pt x="38720" y="84680"/>
                </a:lnTo>
                <a:lnTo>
                  <a:pt x="38720" y="84690"/>
                </a:lnTo>
                <a:lnTo>
                  <a:pt x="38720" y="84700"/>
                </a:lnTo>
                <a:lnTo>
                  <a:pt x="38720" y="84710"/>
                </a:lnTo>
                <a:lnTo>
                  <a:pt x="38730" y="84710"/>
                </a:lnTo>
                <a:lnTo>
                  <a:pt x="38720" y="84710"/>
                </a:lnTo>
                <a:lnTo>
                  <a:pt x="38720" y="84720"/>
                </a:lnTo>
                <a:lnTo>
                  <a:pt x="38710" y="84720"/>
                </a:lnTo>
                <a:lnTo>
                  <a:pt x="38710" y="84730"/>
                </a:lnTo>
                <a:lnTo>
                  <a:pt x="38710" y="84740"/>
                </a:lnTo>
                <a:lnTo>
                  <a:pt x="38700" y="84740"/>
                </a:lnTo>
                <a:lnTo>
                  <a:pt x="38690" y="84740"/>
                </a:lnTo>
                <a:lnTo>
                  <a:pt x="38680" y="84740"/>
                </a:lnTo>
                <a:lnTo>
                  <a:pt x="38680" y="84730"/>
                </a:lnTo>
                <a:lnTo>
                  <a:pt x="38670" y="84730"/>
                </a:lnTo>
                <a:lnTo>
                  <a:pt x="38670" y="84720"/>
                </a:lnTo>
                <a:lnTo>
                  <a:pt x="38660" y="84720"/>
                </a:lnTo>
                <a:lnTo>
                  <a:pt x="38650" y="84720"/>
                </a:lnTo>
                <a:lnTo>
                  <a:pt x="38650" y="84710"/>
                </a:lnTo>
                <a:lnTo>
                  <a:pt x="38650" y="84700"/>
                </a:lnTo>
                <a:lnTo>
                  <a:pt x="38640" y="84700"/>
                </a:lnTo>
                <a:lnTo>
                  <a:pt x="38640" y="84690"/>
                </a:lnTo>
                <a:lnTo>
                  <a:pt x="38630" y="84690"/>
                </a:lnTo>
                <a:lnTo>
                  <a:pt x="38630" y="84680"/>
                </a:lnTo>
                <a:lnTo>
                  <a:pt x="38620" y="84680"/>
                </a:lnTo>
                <a:lnTo>
                  <a:pt x="38630" y="84680"/>
                </a:lnTo>
                <a:lnTo>
                  <a:pt x="38630" y="84670"/>
                </a:lnTo>
                <a:lnTo>
                  <a:pt x="38620" y="84670"/>
                </a:lnTo>
                <a:lnTo>
                  <a:pt x="38610" y="84670"/>
                </a:lnTo>
                <a:lnTo>
                  <a:pt x="38600" y="84670"/>
                </a:lnTo>
                <a:lnTo>
                  <a:pt x="38590" y="84670"/>
                </a:lnTo>
                <a:lnTo>
                  <a:pt x="38590" y="84680"/>
                </a:lnTo>
                <a:lnTo>
                  <a:pt x="38580" y="84680"/>
                </a:lnTo>
                <a:lnTo>
                  <a:pt x="38570" y="84680"/>
                </a:lnTo>
                <a:lnTo>
                  <a:pt x="38560" y="84690"/>
                </a:lnTo>
                <a:lnTo>
                  <a:pt x="38550" y="84690"/>
                </a:lnTo>
                <a:lnTo>
                  <a:pt x="38550" y="84700"/>
                </a:lnTo>
                <a:lnTo>
                  <a:pt x="38540" y="84700"/>
                </a:lnTo>
                <a:lnTo>
                  <a:pt x="38530" y="84700"/>
                </a:lnTo>
                <a:lnTo>
                  <a:pt x="38520" y="84700"/>
                </a:lnTo>
                <a:lnTo>
                  <a:pt x="38510" y="84700"/>
                </a:lnTo>
                <a:lnTo>
                  <a:pt x="38510" y="84690"/>
                </a:lnTo>
                <a:lnTo>
                  <a:pt x="38500" y="84690"/>
                </a:lnTo>
                <a:lnTo>
                  <a:pt x="38490" y="84690"/>
                </a:lnTo>
                <a:lnTo>
                  <a:pt x="38490" y="84680"/>
                </a:lnTo>
                <a:lnTo>
                  <a:pt x="38480" y="84680"/>
                </a:lnTo>
                <a:lnTo>
                  <a:pt x="38470" y="84680"/>
                </a:lnTo>
                <a:lnTo>
                  <a:pt x="38470" y="84670"/>
                </a:lnTo>
                <a:lnTo>
                  <a:pt x="38460" y="84670"/>
                </a:lnTo>
                <a:lnTo>
                  <a:pt x="38450" y="84670"/>
                </a:lnTo>
                <a:lnTo>
                  <a:pt x="38450" y="84660"/>
                </a:lnTo>
                <a:lnTo>
                  <a:pt x="38460" y="84660"/>
                </a:lnTo>
                <a:lnTo>
                  <a:pt x="38460" y="84650"/>
                </a:lnTo>
                <a:lnTo>
                  <a:pt x="38450" y="84650"/>
                </a:lnTo>
                <a:lnTo>
                  <a:pt x="38440" y="84640"/>
                </a:lnTo>
                <a:lnTo>
                  <a:pt x="38430" y="84640"/>
                </a:lnTo>
                <a:lnTo>
                  <a:pt x="38420" y="84640"/>
                </a:lnTo>
                <a:lnTo>
                  <a:pt x="38410" y="84640"/>
                </a:lnTo>
                <a:lnTo>
                  <a:pt x="38400" y="84640"/>
                </a:lnTo>
                <a:lnTo>
                  <a:pt x="38390" y="84640"/>
                </a:lnTo>
                <a:lnTo>
                  <a:pt x="38390" y="84650"/>
                </a:lnTo>
                <a:lnTo>
                  <a:pt x="38390" y="84640"/>
                </a:lnTo>
                <a:lnTo>
                  <a:pt x="38380" y="84640"/>
                </a:lnTo>
                <a:lnTo>
                  <a:pt x="38380" y="84650"/>
                </a:lnTo>
                <a:lnTo>
                  <a:pt x="38370" y="84650"/>
                </a:lnTo>
                <a:lnTo>
                  <a:pt x="38360" y="84650"/>
                </a:lnTo>
                <a:lnTo>
                  <a:pt x="38360" y="84660"/>
                </a:lnTo>
                <a:lnTo>
                  <a:pt x="38350" y="84660"/>
                </a:lnTo>
                <a:lnTo>
                  <a:pt x="38340" y="84660"/>
                </a:lnTo>
                <a:lnTo>
                  <a:pt x="38330" y="84660"/>
                </a:lnTo>
                <a:lnTo>
                  <a:pt x="38330" y="84670"/>
                </a:lnTo>
                <a:lnTo>
                  <a:pt x="38330" y="84680"/>
                </a:lnTo>
                <a:lnTo>
                  <a:pt x="38320" y="84680"/>
                </a:lnTo>
                <a:lnTo>
                  <a:pt x="38320" y="84670"/>
                </a:lnTo>
                <a:lnTo>
                  <a:pt x="38310" y="84670"/>
                </a:lnTo>
                <a:lnTo>
                  <a:pt x="38320" y="84670"/>
                </a:lnTo>
                <a:lnTo>
                  <a:pt x="38320" y="84660"/>
                </a:lnTo>
                <a:lnTo>
                  <a:pt x="38310" y="84660"/>
                </a:lnTo>
                <a:lnTo>
                  <a:pt x="38300" y="84660"/>
                </a:lnTo>
                <a:lnTo>
                  <a:pt x="38300" y="84670"/>
                </a:lnTo>
                <a:lnTo>
                  <a:pt x="38300" y="84680"/>
                </a:lnTo>
                <a:lnTo>
                  <a:pt x="38290" y="84680"/>
                </a:lnTo>
                <a:lnTo>
                  <a:pt x="38290" y="84690"/>
                </a:lnTo>
                <a:lnTo>
                  <a:pt x="38280" y="84690"/>
                </a:lnTo>
                <a:lnTo>
                  <a:pt x="38280" y="84700"/>
                </a:lnTo>
                <a:lnTo>
                  <a:pt x="38280" y="84710"/>
                </a:lnTo>
                <a:lnTo>
                  <a:pt x="38270" y="84710"/>
                </a:lnTo>
                <a:lnTo>
                  <a:pt x="38260" y="84710"/>
                </a:lnTo>
                <a:lnTo>
                  <a:pt x="38260" y="84720"/>
                </a:lnTo>
                <a:lnTo>
                  <a:pt x="38250" y="84720"/>
                </a:lnTo>
                <a:lnTo>
                  <a:pt x="38250" y="84730"/>
                </a:lnTo>
                <a:lnTo>
                  <a:pt x="38240" y="84730"/>
                </a:lnTo>
                <a:lnTo>
                  <a:pt x="38240" y="84740"/>
                </a:lnTo>
                <a:lnTo>
                  <a:pt x="38230" y="84740"/>
                </a:lnTo>
                <a:lnTo>
                  <a:pt x="38220" y="84740"/>
                </a:lnTo>
                <a:lnTo>
                  <a:pt x="38210" y="84730"/>
                </a:lnTo>
                <a:lnTo>
                  <a:pt x="38200" y="84730"/>
                </a:lnTo>
                <a:lnTo>
                  <a:pt x="38200" y="84720"/>
                </a:lnTo>
                <a:lnTo>
                  <a:pt x="38190" y="84720"/>
                </a:lnTo>
                <a:lnTo>
                  <a:pt x="38180" y="84720"/>
                </a:lnTo>
                <a:lnTo>
                  <a:pt x="38170" y="84720"/>
                </a:lnTo>
                <a:lnTo>
                  <a:pt x="38160" y="84720"/>
                </a:lnTo>
                <a:lnTo>
                  <a:pt x="38150" y="84720"/>
                </a:lnTo>
                <a:lnTo>
                  <a:pt x="38140" y="84720"/>
                </a:lnTo>
                <a:lnTo>
                  <a:pt x="38140" y="84730"/>
                </a:lnTo>
                <a:lnTo>
                  <a:pt x="38130" y="84730"/>
                </a:lnTo>
                <a:lnTo>
                  <a:pt x="38130" y="84720"/>
                </a:lnTo>
                <a:lnTo>
                  <a:pt x="38120" y="84720"/>
                </a:lnTo>
                <a:lnTo>
                  <a:pt x="38110" y="84720"/>
                </a:lnTo>
                <a:lnTo>
                  <a:pt x="38110" y="84710"/>
                </a:lnTo>
                <a:lnTo>
                  <a:pt x="38100" y="84710"/>
                </a:lnTo>
                <a:lnTo>
                  <a:pt x="38100" y="84700"/>
                </a:lnTo>
                <a:lnTo>
                  <a:pt x="38090" y="84700"/>
                </a:lnTo>
                <a:lnTo>
                  <a:pt x="38080" y="84700"/>
                </a:lnTo>
                <a:lnTo>
                  <a:pt x="38080" y="84690"/>
                </a:lnTo>
                <a:lnTo>
                  <a:pt x="38070" y="84690"/>
                </a:lnTo>
                <a:lnTo>
                  <a:pt x="38070" y="84680"/>
                </a:lnTo>
                <a:lnTo>
                  <a:pt x="38070" y="84670"/>
                </a:lnTo>
                <a:lnTo>
                  <a:pt x="38080" y="84670"/>
                </a:lnTo>
                <a:lnTo>
                  <a:pt x="38080" y="84660"/>
                </a:lnTo>
                <a:lnTo>
                  <a:pt x="38090" y="84670"/>
                </a:lnTo>
                <a:lnTo>
                  <a:pt x="38090" y="84660"/>
                </a:lnTo>
                <a:lnTo>
                  <a:pt x="38090" y="84650"/>
                </a:lnTo>
                <a:lnTo>
                  <a:pt x="38090" y="84640"/>
                </a:lnTo>
                <a:lnTo>
                  <a:pt x="38080" y="84640"/>
                </a:lnTo>
                <a:lnTo>
                  <a:pt x="38080" y="84630"/>
                </a:lnTo>
                <a:lnTo>
                  <a:pt x="38090" y="84630"/>
                </a:lnTo>
                <a:lnTo>
                  <a:pt x="38080" y="84630"/>
                </a:lnTo>
                <a:lnTo>
                  <a:pt x="38070" y="84630"/>
                </a:lnTo>
                <a:lnTo>
                  <a:pt x="38070" y="84620"/>
                </a:lnTo>
                <a:lnTo>
                  <a:pt x="38060" y="84620"/>
                </a:lnTo>
                <a:lnTo>
                  <a:pt x="38050" y="84620"/>
                </a:lnTo>
                <a:lnTo>
                  <a:pt x="38040" y="84620"/>
                </a:lnTo>
                <a:lnTo>
                  <a:pt x="38040" y="84610"/>
                </a:lnTo>
                <a:lnTo>
                  <a:pt x="38030" y="84610"/>
                </a:lnTo>
                <a:lnTo>
                  <a:pt x="38030" y="84600"/>
                </a:lnTo>
                <a:lnTo>
                  <a:pt x="38020" y="84600"/>
                </a:lnTo>
                <a:lnTo>
                  <a:pt x="38010" y="84600"/>
                </a:lnTo>
                <a:lnTo>
                  <a:pt x="38000" y="84600"/>
                </a:lnTo>
                <a:lnTo>
                  <a:pt x="37990" y="84600"/>
                </a:lnTo>
                <a:lnTo>
                  <a:pt x="37980" y="84600"/>
                </a:lnTo>
                <a:lnTo>
                  <a:pt x="37980" y="84590"/>
                </a:lnTo>
                <a:lnTo>
                  <a:pt x="37980" y="84580"/>
                </a:lnTo>
                <a:lnTo>
                  <a:pt x="37970" y="84580"/>
                </a:lnTo>
                <a:lnTo>
                  <a:pt x="37960" y="84580"/>
                </a:lnTo>
                <a:lnTo>
                  <a:pt x="37950" y="84580"/>
                </a:lnTo>
                <a:lnTo>
                  <a:pt x="37950" y="84570"/>
                </a:lnTo>
                <a:lnTo>
                  <a:pt x="37940" y="84570"/>
                </a:lnTo>
                <a:lnTo>
                  <a:pt x="37940" y="84560"/>
                </a:lnTo>
                <a:lnTo>
                  <a:pt x="37930" y="84560"/>
                </a:lnTo>
                <a:lnTo>
                  <a:pt x="37930" y="84550"/>
                </a:lnTo>
                <a:lnTo>
                  <a:pt x="37930" y="84560"/>
                </a:lnTo>
                <a:lnTo>
                  <a:pt x="37920" y="84560"/>
                </a:lnTo>
                <a:lnTo>
                  <a:pt x="37910" y="84560"/>
                </a:lnTo>
                <a:lnTo>
                  <a:pt x="37910" y="84550"/>
                </a:lnTo>
                <a:lnTo>
                  <a:pt x="37910" y="84540"/>
                </a:lnTo>
                <a:lnTo>
                  <a:pt x="37900" y="84540"/>
                </a:lnTo>
                <a:lnTo>
                  <a:pt x="37900" y="84530"/>
                </a:lnTo>
                <a:lnTo>
                  <a:pt x="37900" y="84520"/>
                </a:lnTo>
                <a:lnTo>
                  <a:pt x="37900" y="84510"/>
                </a:lnTo>
                <a:lnTo>
                  <a:pt x="37890" y="84510"/>
                </a:lnTo>
                <a:lnTo>
                  <a:pt x="37890" y="84520"/>
                </a:lnTo>
                <a:lnTo>
                  <a:pt x="37890" y="84510"/>
                </a:lnTo>
                <a:lnTo>
                  <a:pt x="37880" y="84510"/>
                </a:lnTo>
                <a:lnTo>
                  <a:pt x="37870" y="84510"/>
                </a:lnTo>
                <a:lnTo>
                  <a:pt x="37880" y="84510"/>
                </a:lnTo>
                <a:lnTo>
                  <a:pt x="37880" y="84500"/>
                </a:lnTo>
                <a:lnTo>
                  <a:pt x="37870" y="84500"/>
                </a:lnTo>
                <a:lnTo>
                  <a:pt x="37860" y="84500"/>
                </a:lnTo>
                <a:lnTo>
                  <a:pt x="37860" y="84490"/>
                </a:lnTo>
                <a:lnTo>
                  <a:pt x="37850" y="84490"/>
                </a:lnTo>
                <a:lnTo>
                  <a:pt x="37840" y="84490"/>
                </a:lnTo>
                <a:lnTo>
                  <a:pt x="37840" y="84480"/>
                </a:lnTo>
                <a:lnTo>
                  <a:pt x="37830" y="84480"/>
                </a:lnTo>
                <a:lnTo>
                  <a:pt x="37830" y="84470"/>
                </a:lnTo>
                <a:lnTo>
                  <a:pt x="37820" y="84470"/>
                </a:lnTo>
                <a:lnTo>
                  <a:pt x="37820" y="84480"/>
                </a:lnTo>
                <a:lnTo>
                  <a:pt x="37820" y="84470"/>
                </a:lnTo>
                <a:lnTo>
                  <a:pt x="37830" y="84470"/>
                </a:lnTo>
                <a:lnTo>
                  <a:pt x="37830" y="84460"/>
                </a:lnTo>
                <a:lnTo>
                  <a:pt x="37820" y="84460"/>
                </a:lnTo>
                <a:lnTo>
                  <a:pt x="37810" y="84460"/>
                </a:lnTo>
                <a:lnTo>
                  <a:pt x="37820" y="84460"/>
                </a:lnTo>
                <a:lnTo>
                  <a:pt x="37820" y="84450"/>
                </a:lnTo>
                <a:lnTo>
                  <a:pt x="37820" y="84460"/>
                </a:lnTo>
                <a:lnTo>
                  <a:pt x="37820" y="84450"/>
                </a:lnTo>
                <a:lnTo>
                  <a:pt x="37810" y="84450"/>
                </a:lnTo>
                <a:lnTo>
                  <a:pt x="37810" y="84440"/>
                </a:lnTo>
                <a:lnTo>
                  <a:pt x="37800" y="84440"/>
                </a:lnTo>
                <a:lnTo>
                  <a:pt x="37790" y="84440"/>
                </a:lnTo>
                <a:lnTo>
                  <a:pt x="37780" y="84440"/>
                </a:lnTo>
                <a:lnTo>
                  <a:pt x="37780" y="84450"/>
                </a:lnTo>
                <a:lnTo>
                  <a:pt x="37770" y="84450"/>
                </a:lnTo>
                <a:lnTo>
                  <a:pt x="37760" y="84450"/>
                </a:lnTo>
                <a:lnTo>
                  <a:pt x="37750" y="84450"/>
                </a:lnTo>
                <a:lnTo>
                  <a:pt x="37740" y="84450"/>
                </a:lnTo>
                <a:lnTo>
                  <a:pt x="37740" y="84460"/>
                </a:lnTo>
                <a:lnTo>
                  <a:pt x="37750" y="84460"/>
                </a:lnTo>
                <a:lnTo>
                  <a:pt x="37750" y="84470"/>
                </a:lnTo>
                <a:lnTo>
                  <a:pt x="37740" y="84470"/>
                </a:lnTo>
                <a:lnTo>
                  <a:pt x="37730" y="84470"/>
                </a:lnTo>
                <a:lnTo>
                  <a:pt x="37730" y="84480"/>
                </a:lnTo>
                <a:lnTo>
                  <a:pt x="37720" y="84480"/>
                </a:lnTo>
                <a:lnTo>
                  <a:pt x="37710" y="84480"/>
                </a:lnTo>
                <a:lnTo>
                  <a:pt x="37700" y="84480"/>
                </a:lnTo>
                <a:lnTo>
                  <a:pt x="37690" y="84480"/>
                </a:lnTo>
                <a:lnTo>
                  <a:pt x="37680" y="84480"/>
                </a:lnTo>
                <a:lnTo>
                  <a:pt x="37680" y="84470"/>
                </a:lnTo>
                <a:lnTo>
                  <a:pt x="37670" y="84470"/>
                </a:lnTo>
                <a:lnTo>
                  <a:pt x="37660" y="84470"/>
                </a:lnTo>
                <a:lnTo>
                  <a:pt x="37650" y="84470"/>
                </a:lnTo>
                <a:lnTo>
                  <a:pt x="37640" y="84470"/>
                </a:lnTo>
                <a:lnTo>
                  <a:pt x="37640" y="84480"/>
                </a:lnTo>
                <a:lnTo>
                  <a:pt x="37630" y="84480"/>
                </a:lnTo>
                <a:lnTo>
                  <a:pt x="37630" y="84470"/>
                </a:lnTo>
                <a:lnTo>
                  <a:pt x="37630" y="84460"/>
                </a:lnTo>
                <a:lnTo>
                  <a:pt x="37620" y="84460"/>
                </a:lnTo>
                <a:lnTo>
                  <a:pt x="37610" y="84460"/>
                </a:lnTo>
                <a:lnTo>
                  <a:pt x="37610" y="84450"/>
                </a:lnTo>
                <a:lnTo>
                  <a:pt x="37600" y="84450"/>
                </a:lnTo>
                <a:lnTo>
                  <a:pt x="37590" y="84450"/>
                </a:lnTo>
                <a:lnTo>
                  <a:pt x="37590" y="84440"/>
                </a:lnTo>
                <a:lnTo>
                  <a:pt x="37600" y="84440"/>
                </a:lnTo>
                <a:lnTo>
                  <a:pt x="37590" y="84440"/>
                </a:lnTo>
                <a:lnTo>
                  <a:pt x="37590" y="84430"/>
                </a:lnTo>
                <a:lnTo>
                  <a:pt x="37580" y="84430"/>
                </a:lnTo>
                <a:lnTo>
                  <a:pt x="37590" y="84430"/>
                </a:lnTo>
                <a:lnTo>
                  <a:pt x="37580" y="84430"/>
                </a:lnTo>
                <a:lnTo>
                  <a:pt x="37580" y="84420"/>
                </a:lnTo>
                <a:lnTo>
                  <a:pt x="37590" y="84420"/>
                </a:lnTo>
                <a:lnTo>
                  <a:pt x="37590" y="84410"/>
                </a:lnTo>
                <a:lnTo>
                  <a:pt x="37600" y="84410"/>
                </a:lnTo>
                <a:lnTo>
                  <a:pt x="37600" y="84400"/>
                </a:lnTo>
                <a:lnTo>
                  <a:pt x="37590" y="84400"/>
                </a:lnTo>
                <a:lnTo>
                  <a:pt x="37590" y="84390"/>
                </a:lnTo>
                <a:lnTo>
                  <a:pt x="37580" y="84390"/>
                </a:lnTo>
                <a:lnTo>
                  <a:pt x="37570" y="84400"/>
                </a:lnTo>
                <a:lnTo>
                  <a:pt x="37580" y="84400"/>
                </a:lnTo>
                <a:lnTo>
                  <a:pt x="37570" y="84400"/>
                </a:lnTo>
                <a:lnTo>
                  <a:pt x="37570" y="84410"/>
                </a:lnTo>
                <a:lnTo>
                  <a:pt x="37560" y="84410"/>
                </a:lnTo>
                <a:lnTo>
                  <a:pt x="37560" y="84420"/>
                </a:lnTo>
                <a:lnTo>
                  <a:pt x="37550" y="84420"/>
                </a:lnTo>
                <a:lnTo>
                  <a:pt x="37540" y="84420"/>
                </a:lnTo>
                <a:lnTo>
                  <a:pt x="37530" y="84420"/>
                </a:lnTo>
                <a:lnTo>
                  <a:pt x="37530" y="84410"/>
                </a:lnTo>
                <a:lnTo>
                  <a:pt x="37530" y="84420"/>
                </a:lnTo>
                <a:lnTo>
                  <a:pt x="37520" y="84420"/>
                </a:lnTo>
                <a:lnTo>
                  <a:pt x="37520" y="84410"/>
                </a:lnTo>
                <a:lnTo>
                  <a:pt x="37510" y="84410"/>
                </a:lnTo>
                <a:lnTo>
                  <a:pt x="37510" y="84420"/>
                </a:lnTo>
                <a:lnTo>
                  <a:pt x="37500" y="84420"/>
                </a:lnTo>
                <a:lnTo>
                  <a:pt x="37490" y="84420"/>
                </a:lnTo>
                <a:lnTo>
                  <a:pt x="37490" y="84410"/>
                </a:lnTo>
                <a:lnTo>
                  <a:pt x="37480" y="84410"/>
                </a:lnTo>
                <a:lnTo>
                  <a:pt x="37470" y="84410"/>
                </a:lnTo>
                <a:lnTo>
                  <a:pt x="37470" y="84400"/>
                </a:lnTo>
                <a:lnTo>
                  <a:pt x="37460" y="84400"/>
                </a:lnTo>
                <a:lnTo>
                  <a:pt x="37450" y="84400"/>
                </a:lnTo>
                <a:lnTo>
                  <a:pt x="37440" y="84400"/>
                </a:lnTo>
                <a:lnTo>
                  <a:pt x="37430" y="84400"/>
                </a:lnTo>
                <a:lnTo>
                  <a:pt x="37430" y="84390"/>
                </a:lnTo>
                <a:lnTo>
                  <a:pt x="37420" y="84390"/>
                </a:lnTo>
                <a:lnTo>
                  <a:pt x="37420" y="84380"/>
                </a:lnTo>
                <a:lnTo>
                  <a:pt x="37420" y="84370"/>
                </a:lnTo>
                <a:lnTo>
                  <a:pt x="37410" y="84370"/>
                </a:lnTo>
                <a:lnTo>
                  <a:pt x="37400" y="84370"/>
                </a:lnTo>
                <a:lnTo>
                  <a:pt x="37400" y="84360"/>
                </a:lnTo>
                <a:lnTo>
                  <a:pt x="37390" y="84360"/>
                </a:lnTo>
                <a:lnTo>
                  <a:pt x="37380" y="84360"/>
                </a:lnTo>
                <a:lnTo>
                  <a:pt x="37380" y="84350"/>
                </a:lnTo>
                <a:lnTo>
                  <a:pt x="37370" y="84350"/>
                </a:lnTo>
                <a:lnTo>
                  <a:pt x="37370" y="84340"/>
                </a:lnTo>
                <a:lnTo>
                  <a:pt x="37360" y="84340"/>
                </a:lnTo>
                <a:lnTo>
                  <a:pt x="37350" y="84340"/>
                </a:lnTo>
                <a:lnTo>
                  <a:pt x="37350" y="84330"/>
                </a:lnTo>
                <a:lnTo>
                  <a:pt x="37340" y="84330"/>
                </a:lnTo>
                <a:lnTo>
                  <a:pt x="37340" y="84320"/>
                </a:lnTo>
                <a:lnTo>
                  <a:pt x="37330" y="84320"/>
                </a:lnTo>
                <a:lnTo>
                  <a:pt x="37330" y="84310"/>
                </a:lnTo>
                <a:lnTo>
                  <a:pt x="37320" y="84310"/>
                </a:lnTo>
                <a:lnTo>
                  <a:pt x="37320" y="84300"/>
                </a:lnTo>
                <a:lnTo>
                  <a:pt x="37310" y="84300"/>
                </a:lnTo>
                <a:lnTo>
                  <a:pt x="37300" y="84300"/>
                </a:lnTo>
                <a:lnTo>
                  <a:pt x="37300" y="84290"/>
                </a:lnTo>
                <a:lnTo>
                  <a:pt x="37300" y="84280"/>
                </a:lnTo>
                <a:lnTo>
                  <a:pt x="37290" y="84280"/>
                </a:lnTo>
                <a:lnTo>
                  <a:pt x="37290" y="84270"/>
                </a:lnTo>
                <a:lnTo>
                  <a:pt x="37280" y="84270"/>
                </a:lnTo>
                <a:lnTo>
                  <a:pt x="37280" y="84280"/>
                </a:lnTo>
                <a:lnTo>
                  <a:pt x="37270" y="84280"/>
                </a:lnTo>
                <a:lnTo>
                  <a:pt x="37270" y="84270"/>
                </a:lnTo>
                <a:lnTo>
                  <a:pt x="37260" y="84270"/>
                </a:lnTo>
                <a:lnTo>
                  <a:pt x="37250" y="84270"/>
                </a:lnTo>
                <a:lnTo>
                  <a:pt x="37250" y="84260"/>
                </a:lnTo>
                <a:lnTo>
                  <a:pt x="37240" y="84260"/>
                </a:lnTo>
                <a:lnTo>
                  <a:pt x="37240" y="84250"/>
                </a:lnTo>
                <a:lnTo>
                  <a:pt x="37230" y="84250"/>
                </a:lnTo>
                <a:lnTo>
                  <a:pt x="37220" y="84250"/>
                </a:lnTo>
                <a:lnTo>
                  <a:pt x="37220" y="84240"/>
                </a:lnTo>
                <a:lnTo>
                  <a:pt x="37210" y="84240"/>
                </a:lnTo>
                <a:lnTo>
                  <a:pt x="37210" y="84230"/>
                </a:lnTo>
                <a:lnTo>
                  <a:pt x="37200" y="84230"/>
                </a:lnTo>
                <a:lnTo>
                  <a:pt x="37200" y="84220"/>
                </a:lnTo>
                <a:lnTo>
                  <a:pt x="37200" y="84210"/>
                </a:lnTo>
                <a:lnTo>
                  <a:pt x="37190" y="84210"/>
                </a:lnTo>
                <a:lnTo>
                  <a:pt x="37190" y="84200"/>
                </a:lnTo>
                <a:lnTo>
                  <a:pt x="37180" y="84200"/>
                </a:lnTo>
                <a:lnTo>
                  <a:pt x="37180" y="84190"/>
                </a:lnTo>
                <a:lnTo>
                  <a:pt x="37170" y="84190"/>
                </a:lnTo>
                <a:lnTo>
                  <a:pt x="37170" y="84180"/>
                </a:lnTo>
                <a:lnTo>
                  <a:pt x="37170" y="8417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60" y="84150"/>
                </a:lnTo>
                <a:lnTo>
                  <a:pt x="37160" y="84140"/>
                </a:lnTo>
                <a:lnTo>
                  <a:pt x="37160" y="84130"/>
                </a:lnTo>
                <a:lnTo>
                  <a:pt x="37160" y="84120"/>
                </a:lnTo>
                <a:lnTo>
                  <a:pt x="37170" y="84120"/>
                </a:lnTo>
                <a:lnTo>
                  <a:pt x="37170" y="84110"/>
                </a:lnTo>
                <a:lnTo>
                  <a:pt x="37170" y="84120"/>
                </a:lnTo>
                <a:lnTo>
                  <a:pt x="37170" y="84110"/>
                </a:lnTo>
                <a:lnTo>
                  <a:pt x="37170" y="84100"/>
                </a:lnTo>
                <a:lnTo>
                  <a:pt x="37160" y="84100"/>
                </a:lnTo>
                <a:lnTo>
                  <a:pt x="37160" y="84090"/>
                </a:lnTo>
                <a:lnTo>
                  <a:pt x="37160" y="84100"/>
                </a:lnTo>
                <a:lnTo>
                  <a:pt x="37150" y="84100"/>
                </a:lnTo>
                <a:lnTo>
                  <a:pt x="37140" y="84100"/>
                </a:lnTo>
                <a:lnTo>
                  <a:pt x="37130" y="84100"/>
                </a:lnTo>
                <a:lnTo>
                  <a:pt x="37130" y="84090"/>
                </a:lnTo>
                <a:lnTo>
                  <a:pt x="37140" y="84090"/>
                </a:lnTo>
                <a:lnTo>
                  <a:pt x="37130" y="84090"/>
                </a:lnTo>
                <a:lnTo>
                  <a:pt x="37130" y="84080"/>
                </a:lnTo>
                <a:lnTo>
                  <a:pt x="37130" y="84070"/>
                </a:lnTo>
                <a:lnTo>
                  <a:pt x="37140" y="84070"/>
                </a:lnTo>
                <a:lnTo>
                  <a:pt x="37130" y="84070"/>
                </a:lnTo>
                <a:lnTo>
                  <a:pt x="37130" y="84060"/>
                </a:lnTo>
                <a:lnTo>
                  <a:pt x="37120" y="84060"/>
                </a:lnTo>
                <a:lnTo>
                  <a:pt x="37120" y="84050"/>
                </a:lnTo>
                <a:lnTo>
                  <a:pt x="37120" y="84040"/>
                </a:lnTo>
                <a:lnTo>
                  <a:pt x="37110" y="84040"/>
                </a:lnTo>
                <a:lnTo>
                  <a:pt x="37110" y="84030"/>
                </a:lnTo>
                <a:lnTo>
                  <a:pt x="37100" y="84030"/>
                </a:lnTo>
                <a:lnTo>
                  <a:pt x="37100" y="84020"/>
                </a:lnTo>
                <a:lnTo>
                  <a:pt x="37090" y="84020"/>
                </a:lnTo>
                <a:lnTo>
                  <a:pt x="37090" y="84010"/>
                </a:lnTo>
                <a:lnTo>
                  <a:pt x="37080" y="84010"/>
                </a:lnTo>
                <a:lnTo>
                  <a:pt x="37080" y="84000"/>
                </a:lnTo>
                <a:lnTo>
                  <a:pt x="37070" y="84000"/>
                </a:lnTo>
                <a:lnTo>
                  <a:pt x="37070" y="83990"/>
                </a:lnTo>
                <a:lnTo>
                  <a:pt x="37060" y="83990"/>
                </a:lnTo>
                <a:lnTo>
                  <a:pt x="37060" y="83980"/>
                </a:lnTo>
                <a:lnTo>
                  <a:pt x="37060" y="83970"/>
                </a:lnTo>
                <a:lnTo>
                  <a:pt x="37060" y="83960"/>
                </a:lnTo>
                <a:lnTo>
                  <a:pt x="37060" y="83950"/>
                </a:lnTo>
                <a:lnTo>
                  <a:pt x="37050" y="83950"/>
                </a:lnTo>
                <a:lnTo>
                  <a:pt x="37050" y="83940"/>
                </a:lnTo>
                <a:lnTo>
                  <a:pt x="37040" y="83940"/>
                </a:lnTo>
                <a:lnTo>
                  <a:pt x="37040" y="83930"/>
                </a:lnTo>
                <a:lnTo>
                  <a:pt x="37050" y="83930"/>
                </a:lnTo>
                <a:lnTo>
                  <a:pt x="37040" y="83930"/>
                </a:lnTo>
                <a:lnTo>
                  <a:pt x="37040" y="83920"/>
                </a:lnTo>
                <a:lnTo>
                  <a:pt x="37040" y="83910"/>
                </a:lnTo>
                <a:lnTo>
                  <a:pt x="37030" y="83910"/>
                </a:lnTo>
                <a:lnTo>
                  <a:pt x="37030" y="83900"/>
                </a:lnTo>
                <a:lnTo>
                  <a:pt x="37020" y="83890"/>
                </a:lnTo>
                <a:lnTo>
                  <a:pt x="37020" y="83880"/>
                </a:lnTo>
                <a:lnTo>
                  <a:pt x="37010" y="83880"/>
                </a:lnTo>
                <a:lnTo>
                  <a:pt x="37000" y="83880"/>
                </a:lnTo>
                <a:lnTo>
                  <a:pt x="37000" y="83870"/>
                </a:lnTo>
                <a:lnTo>
                  <a:pt x="36990" y="83870"/>
                </a:lnTo>
                <a:lnTo>
                  <a:pt x="36990" y="83860"/>
                </a:lnTo>
                <a:lnTo>
                  <a:pt x="37000" y="83860"/>
                </a:lnTo>
                <a:lnTo>
                  <a:pt x="37010" y="83860"/>
                </a:lnTo>
                <a:lnTo>
                  <a:pt x="37010" y="83870"/>
                </a:lnTo>
                <a:lnTo>
                  <a:pt x="37020" y="83870"/>
                </a:lnTo>
                <a:lnTo>
                  <a:pt x="37020" y="83880"/>
                </a:lnTo>
                <a:lnTo>
                  <a:pt x="37030" y="83880"/>
                </a:lnTo>
                <a:lnTo>
                  <a:pt x="37030" y="83890"/>
                </a:lnTo>
                <a:lnTo>
                  <a:pt x="37040" y="83890"/>
                </a:lnTo>
                <a:lnTo>
                  <a:pt x="37040" y="83900"/>
                </a:lnTo>
                <a:lnTo>
                  <a:pt x="37040" y="83910"/>
                </a:lnTo>
                <a:lnTo>
                  <a:pt x="37050" y="83910"/>
                </a:lnTo>
                <a:lnTo>
                  <a:pt x="37050" y="83920"/>
                </a:lnTo>
                <a:lnTo>
                  <a:pt x="37060" y="83930"/>
                </a:lnTo>
                <a:lnTo>
                  <a:pt x="37070" y="83930"/>
                </a:lnTo>
                <a:lnTo>
                  <a:pt x="37080" y="83930"/>
                </a:lnTo>
                <a:lnTo>
                  <a:pt x="37080" y="83920"/>
                </a:lnTo>
                <a:lnTo>
                  <a:pt x="37080" y="83910"/>
                </a:lnTo>
                <a:lnTo>
                  <a:pt x="37090" y="83910"/>
                </a:lnTo>
                <a:lnTo>
                  <a:pt x="37090" y="83900"/>
                </a:lnTo>
                <a:lnTo>
                  <a:pt x="37090" y="83890"/>
                </a:lnTo>
                <a:lnTo>
                  <a:pt x="37090" y="83880"/>
                </a:lnTo>
                <a:lnTo>
                  <a:pt x="37090" y="83870"/>
                </a:lnTo>
                <a:lnTo>
                  <a:pt x="37090" y="83860"/>
                </a:lnTo>
                <a:lnTo>
                  <a:pt x="37080" y="83850"/>
                </a:lnTo>
                <a:lnTo>
                  <a:pt x="37080" y="83840"/>
                </a:lnTo>
                <a:lnTo>
                  <a:pt x="37070" y="83830"/>
                </a:lnTo>
                <a:lnTo>
                  <a:pt x="37070" y="83820"/>
                </a:lnTo>
                <a:lnTo>
                  <a:pt x="37060" y="83820"/>
                </a:lnTo>
                <a:lnTo>
                  <a:pt x="37060" y="83810"/>
                </a:lnTo>
                <a:lnTo>
                  <a:pt x="37050" y="83810"/>
                </a:lnTo>
                <a:lnTo>
                  <a:pt x="37040" y="83810"/>
                </a:lnTo>
                <a:lnTo>
                  <a:pt x="37040" y="83800"/>
                </a:lnTo>
                <a:lnTo>
                  <a:pt x="37030" y="83800"/>
                </a:lnTo>
                <a:lnTo>
                  <a:pt x="37020" y="83800"/>
                </a:lnTo>
                <a:lnTo>
                  <a:pt x="37020" y="83790"/>
                </a:lnTo>
                <a:lnTo>
                  <a:pt x="37010" y="83790"/>
                </a:lnTo>
                <a:lnTo>
                  <a:pt x="37000" y="83790"/>
                </a:lnTo>
                <a:lnTo>
                  <a:pt x="36990" y="83790"/>
                </a:lnTo>
                <a:lnTo>
                  <a:pt x="36980" y="83790"/>
                </a:lnTo>
                <a:lnTo>
                  <a:pt x="36980" y="83780"/>
                </a:lnTo>
                <a:lnTo>
                  <a:pt x="36970" y="83780"/>
                </a:lnTo>
                <a:lnTo>
                  <a:pt x="36960" y="83780"/>
                </a:lnTo>
                <a:lnTo>
                  <a:pt x="36950" y="83780"/>
                </a:lnTo>
                <a:lnTo>
                  <a:pt x="36950" y="83770"/>
                </a:lnTo>
                <a:lnTo>
                  <a:pt x="36940" y="83770"/>
                </a:lnTo>
                <a:lnTo>
                  <a:pt x="36930" y="83770"/>
                </a:lnTo>
                <a:lnTo>
                  <a:pt x="36930" y="83780"/>
                </a:lnTo>
                <a:lnTo>
                  <a:pt x="36920" y="83780"/>
                </a:lnTo>
                <a:lnTo>
                  <a:pt x="36920" y="83790"/>
                </a:lnTo>
                <a:lnTo>
                  <a:pt x="36920" y="83800"/>
                </a:lnTo>
                <a:lnTo>
                  <a:pt x="36930" y="83800"/>
                </a:lnTo>
                <a:lnTo>
                  <a:pt x="36930" y="83810"/>
                </a:lnTo>
                <a:lnTo>
                  <a:pt x="36920" y="83810"/>
                </a:lnTo>
                <a:lnTo>
                  <a:pt x="36910" y="83810"/>
                </a:lnTo>
                <a:lnTo>
                  <a:pt x="36910" y="83820"/>
                </a:lnTo>
                <a:lnTo>
                  <a:pt x="36900" y="83820"/>
                </a:lnTo>
                <a:lnTo>
                  <a:pt x="36900" y="83830"/>
                </a:lnTo>
                <a:lnTo>
                  <a:pt x="36900" y="83840"/>
                </a:lnTo>
                <a:lnTo>
                  <a:pt x="36900" y="83850"/>
                </a:lnTo>
                <a:lnTo>
                  <a:pt x="36890" y="83850"/>
                </a:lnTo>
                <a:lnTo>
                  <a:pt x="36880" y="83850"/>
                </a:lnTo>
                <a:lnTo>
                  <a:pt x="36870" y="83850"/>
                </a:lnTo>
                <a:lnTo>
                  <a:pt x="36870" y="83860"/>
                </a:lnTo>
                <a:lnTo>
                  <a:pt x="36870" y="83850"/>
                </a:lnTo>
                <a:lnTo>
                  <a:pt x="36860" y="83850"/>
                </a:lnTo>
                <a:lnTo>
                  <a:pt x="36850" y="83850"/>
                </a:lnTo>
                <a:lnTo>
                  <a:pt x="36850" y="83860"/>
                </a:lnTo>
                <a:lnTo>
                  <a:pt x="36850" y="83870"/>
                </a:lnTo>
                <a:lnTo>
                  <a:pt x="36850" y="83860"/>
                </a:lnTo>
                <a:lnTo>
                  <a:pt x="36850" y="83870"/>
                </a:lnTo>
                <a:lnTo>
                  <a:pt x="36840" y="83870"/>
                </a:lnTo>
                <a:lnTo>
                  <a:pt x="36840" y="83860"/>
                </a:lnTo>
                <a:lnTo>
                  <a:pt x="36830" y="83860"/>
                </a:lnTo>
                <a:lnTo>
                  <a:pt x="36830" y="83850"/>
                </a:lnTo>
                <a:lnTo>
                  <a:pt x="36830" y="83840"/>
                </a:lnTo>
                <a:lnTo>
                  <a:pt x="36840" y="83840"/>
                </a:lnTo>
                <a:lnTo>
                  <a:pt x="36840" y="83830"/>
                </a:lnTo>
                <a:lnTo>
                  <a:pt x="36840" y="83820"/>
                </a:lnTo>
                <a:lnTo>
                  <a:pt x="36850" y="83820"/>
                </a:lnTo>
                <a:lnTo>
                  <a:pt x="36850" y="83830"/>
                </a:lnTo>
                <a:lnTo>
                  <a:pt x="36850" y="83820"/>
                </a:lnTo>
                <a:lnTo>
                  <a:pt x="36860" y="83820"/>
                </a:lnTo>
                <a:lnTo>
                  <a:pt x="36870" y="83820"/>
                </a:lnTo>
                <a:lnTo>
                  <a:pt x="36880" y="83820"/>
                </a:lnTo>
                <a:lnTo>
                  <a:pt x="36880" y="83810"/>
                </a:lnTo>
                <a:lnTo>
                  <a:pt x="36880" y="83820"/>
                </a:lnTo>
                <a:lnTo>
                  <a:pt x="36890" y="83820"/>
                </a:lnTo>
                <a:lnTo>
                  <a:pt x="36890" y="83830"/>
                </a:lnTo>
                <a:lnTo>
                  <a:pt x="36900" y="83830"/>
                </a:lnTo>
                <a:lnTo>
                  <a:pt x="36900" y="83820"/>
                </a:lnTo>
                <a:lnTo>
                  <a:pt x="36900" y="83810"/>
                </a:lnTo>
                <a:lnTo>
                  <a:pt x="36910" y="83810"/>
                </a:lnTo>
                <a:lnTo>
                  <a:pt x="36910" y="83800"/>
                </a:lnTo>
                <a:lnTo>
                  <a:pt x="36910" y="83790"/>
                </a:lnTo>
                <a:lnTo>
                  <a:pt x="36910" y="83780"/>
                </a:lnTo>
                <a:lnTo>
                  <a:pt x="36910" y="83770"/>
                </a:lnTo>
                <a:lnTo>
                  <a:pt x="36900" y="83770"/>
                </a:lnTo>
                <a:lnTo>
                  <a:pt x="36900" y="83760"/>
                </a:lnTo>
                <a:lnTo>
                  <a:pt x="36900" y="83750"/>
                </a:lnTo>
                <a:lnTo>
                  <a:pt x="36890" y="83750"/>
                </a:lnTo>
                <a:lnTo>
                  <a:pt x="36890" y="83740"/>
                </a:lnTo>
                <a:lnTo>
                  <a:pt x="36890" y="83730"/>
                </a:lnTo>
                <a:lnTo>
                  <a:pt x="36880" y="83730"/>
                </a:lnTo>
                <a:lnTo>
                  <a:pt x="36880" y="83720"/>
                </a:lnTo>
                <a:lnTo>
                  <a:pt x="36870" y="83720"/>
                </a:lnTo>
                <a:lnTo>
                  <a:pt x="36880" y="83720"/>
                </a:lnTo>
                <a:lnTo>
                  <a:pt x="36880" y="83710"/>
                </a:lnTo>
                <a:lnTo>
                  <a:pt x="36870" y="83710"/>
                </a:lnTo>
                <a:lnTo>
                  <a:pt x="36870" y="83700"/>
                </a:lnTo>
                <a:lnTo>
                  <a:pt x="36880" y="83700"/>
                </a:lnTo>
                <a:lnTo>
                  <a:pt x="36880" y="83690"/>
                </a:lnTo>
                <a:lnTo>
                  <a:pt x="36880" y="83680"/>
                </a:lnTo>
                <a:lnTo>
                  <a:pt x="36880" y="83670"/>
                </a:lnTo>
                <a:lnTo>
                  <a:pt x="36870" y="83670"/>
                </a:lnTo>
                <a:lnTo>
                  <a:pt x="36860" y="83670"/>
                </a:lnTo>
                <a:lnTo>
                  <a:pt x="36860" y="83660"/>
                </a:lnTo>
                <a:lnTo>
                  <a:pt x="36850" y="83660"/>
                </a:lnTo>
                <a:lnTo>
                  <a:pt x="36840" y="83660"/>
                </a:lnTo>
                <a:lnTo>
                  <a:pt x="36840" y="83650"/>
                </a:lnTo>
                <a:lnTo>
                  <a:pt x="36840" y="83640"/>
                </a:lnTo>
                <a:lnTo>
                  <a:pt x="36840" y="83630"/>
                </a:lnTo>
                <a:lnTo>
                  <a:pt x="36840" y="83620"/>
                </a:lnTo>
                <a:lnTo>
                  <a:pt x="36840" y="83610"/>
                </a:lnTo>
                <a:lnTo>
                  <a:pt x="36840" y="83620"/>
                </a:lnTo>
                <a:lnTo>
                  <a:pt x="36830" y="83620"/>
                </a:lnTo>
                <a:lnTo>
                  <a:pt x="36830" y="83610"/>
                </a:lnTo>
                <a:lnTo>
                  <a:pt x="36820" y="83610"/>
                </a:lnTo>
                <a:lnTo>
                  <a:pt x="36810" y="83610"/>
                </a:lnTo>
                <a:lnTo>
                  <a:pt x="36810" y="83600"/>
                </a:lnTo>
                <a:lnTo>
                  <a:pt x="36800" y="83600"/>
                </a:lnTo>
                <a:lnTo>
                  <a:pt x="36800" y="83590"/>
                </a:lnTo>
                <a:lnTo>
                  <a:pt x="36790" y="83590"/>
                </a:lnTo>
                <a:lnTo>
                  <a:pt x="36780" y="83590"/>
                </a:lnTo>
                <a:lnTo>
                  <a:pt x="36780" y="83580"/>
                </a:lnTo>
                <a:lnTo>
                  <a:pt x="36770" y="83580"/>
                </a:lnTo>
                <a:lnTo>
                  <a:pt x="36750" y="83570"/>
                </a:lnTo>
                <a:lnTo>
                  <a:pt x="36740" y="83570"/>
                </a:lnTo>
                <a:lnTo>
                  <a:pt x="36740" y="83560"/>
                </a:lnTo>
                <a:lnTo>
                  <a:pt x="36730" y="83560"/>
                </a:lnTo>
                <a:lnTo>
                  <a:pt x="36720" y="83560"/>
                </a:lnTo>
                <a:lnTo>
                  <a:pt x="36710" y="83560"/>
                </a:lnTo>
                <a:lnTo>
                  <a:pt x="36710" y="83550"/>
                </a:lnTo>
                <a:lnTo>
                  <a:pt x="36700" y="83550"/>
                </a:lnTo>
                <a:lnTo>
                  <a:pt x="36690" y="83550"/>
                </a:lnTo>
                <a:lnTo>
                  <a:pt x="36680" y="83550"/>
                </a:lnTo>
                <a:lnTo>
                  <a:pt x="36670" y="83550"/>
                </a:lnTo>
                <a:lnTo>
                  <a:pt x="36670" y="83540"/>
                </a:lnTo>
                <a:lnTo>
                  <a:pt x="36660" y="83540"/>
                </a:lnTo>
                <a:lnTo>
                  <a:pt x="36650" y="83540"/>
                </a:lnTo>
                <a:lnTo>
                  <a:pt x="36650" y="83530"/>
                </a:lnTo>
                <a:lnTo>
                  <a:pt x="36640" y="83530"/>
                </a:lnTo>
                <a:lnTo>
                  <a:pt x="36630" y="83530"/>
                </a:lnTo>
                <a:lnTo>
                  <a:pt x="36620" y="83530"/>
                </a:lnTo>
                <a:lnTo>
                  <a:pt x="36620" y="83520"/>
                </a:lnTo>
                <a:lnTo>
                  <a:pt x="36610" y="83520"/>
                </a:lnTo>
                <a:lnTo>
                  <a:pt x="36600" y="83520"/>
                </a:lnTo>
                <a:lnTo>
                  <a:pt x="36590" y="83520"/>
                </a:lnTo>
                <a:lnTo>
                  <a:pt x="36580" y="83520"/>
                </a:lnTo>
                <a:lnTo>
                  <a:pt x="36570" y="83520"/>
                </a:lnTo>
                <a:lnTo>
                  <a:pt x="36570" y="83510"/>
                </a:lnTo>
                <a:lnTo>
                  <a:pt x="36570" y="83500"/>
                </a:lnTo>
                <a:lnTo>
                  <a:pt x="36560" y="83500"/>
                </a:lnTo>
                <a:lnTo>
                  <a:pt x="36560" y="83510"/>
                </a:lnTo>
                <a:lnTo>
                  <a:pt x="36560" y="83500"/>
                </a:lnTo>
                <a:lnTo>
                  <a:pt x="36550" y="83500"/>
                </a:lnTo>
                <a:lnTo>
                  <a:pt x="36540" y="83500"/>
                </a:lnTo>
                <a:lnTo>
                  <a:pt x="36530" y="83500"/>
                </a:lnTo>
                <a:lnTo>
                  <a:pt x="36520" y="83500"/>
                </a:lnTo>
                <a:lnTo>
                  <a:pt x="36510" y="83500"/>
                </a:lnTo>
                <a:lnTo>
                  <a:pt x="36510" y="83510"/>
                </a:lnTo>
                <a:lnTo>
                  <a:pt x="36500" y="83510"/>
                </a:lnTo>
                <a:lnTo>
                  <a:pt x="36500" y="83500"/>
                </a:lnTo>
                <a:lnTo>
                  <a:pt x="36500" y="83510"/>
                </a:lnTo>
                <a:lnTo>
                  <a:pt x="36490" y="83510"/>
                </a:lnTo>
                <a:lnTo>
                  <a:pt x="36490" y="83500"/>
                </a:lnTo>
                <a:lnTo>
                  <a:pt x="36480" y="83500"/>
                </a:lnTo>
                <a:lnTo>
                  <a:pt x="36470" y="83490"/>
                </a:lnTo>
                <a:lnTo>
                  <a:pt x="36460" y="83490"/>
                </a:lnTo>
                <a:lnTo>
                  <a:pt x="36460" y="83480"/>
                </a:lnTo>
                <a:lnTo>
                  <a:pt x="36450" y="83480"/>
                </a:lnTo>
                <a:lnTo>
                  <a:pt x="36450" y="83470"/>
                </a:lnTo>
                <a:lnTo>
                  <a:pt x="36440" y="83470"/>
                </a:lnTo>
                <a:lnTo>
                  <a:pt x="36430" y="83470"/>
                </a:lnTo>
                <a:lnTo>
                  <a:pt x="36430" y="83460"/>
                </a:lnTo>
                <a:lnTo>
                  <a:pt x="36420" y="83460"/>
                </a:lnTo>
                <a:lnTo>
                  <a:pt x="36410" y="83460"/>
                </a:lnTo>
                <a:lnTo>
                  <a:pt x="36410" y="83450"/>
                </a:lnTo>
                <a:lnTo>
                  <a:pt x="36400" y="83450"/>
                </a:lnTo>
                <a:lnTo>
                  <a:pt x="36400" y="83440"/>
                </a:lnTo>
                <a:lnTo>
                  <a:pt x="36390" y="83440"/>
                </a:lnTo>
                <a:lnTo>
                  <a:pt x="36390" y="83430"/>
                </a:lnTo>
                <a:lnTo>
                  <a:pt x="36380" y="83430"/>
                </a:lnTo>
                <a:lnTo>
                  <a:pt x="36370" y="83430"/>
                </a:lnTo>
                <a:lnTo>
                  <a:pt x="36370" y="83420"/>
                </a:lnTo>
                <a:lnTo>
                  <a:pt x="36360" y="83420"/>
                </a:lnTo>
                <a:lnTo>
                  <a:pt x="36350" y="83420"/>
                </a:lnTo>
                <a:lnTo>
                  <a:pt x="36350" y="83410"/>
                </a:lnTo>
                <a:lnTo>
                  <a:pt x="36340" y="83410"/>
                </a:lnTo>
                <a:lnTo>
                  <a:pt x="36330" y="83410"/>
                </a:lnTo>
                <a:lnTo>
                  <a:pt x="36320" y="83410"/>
                </a:lnTo>
                <a:lnTo>
                  <a:pt x="36320" y="83400"/>
                </a:lnTo>
                <a:lnTo>
                  <a:pt x="36310" y="83400"/>
                </a:lnTo>
                <a:lnTo>
                  <a:pt x="36300" y="83390"/>
                </a:lnTo>
                <a:lnTo>
                  <a:pt x="36290" y="83390"/>
                </a:lnTo>
                <a:lnTo>
                  <a:pt x="36280" y="83390"/>
                </a:lnTo>
                <a:lnTo>
                  <a:pt x="36280" y="83380"/>
                </a:lnTo>
                <a:lnTo>
                  <a:pt x="36270" y="83380"/>
                </a:lnTo>
                <a:lnTo>
                  <a:pt x="36270" y="83370"/>
                </a:lnTo>
                <a:lnTo>
                  <a:pt x="36260" y="83370"/>
                </a:lnTo>
                <a:lnTo>
                  <a:pt x="36260" y="83360"/>
                </a:lnTo>
                <a:lnTo>
                  <a:pt x="36250" y="83360"/>
                </a:lnTo>
                <a:lnTo>
                  <a:pt x="36250" y="83350"/>
                </a:lnTo>
                <a:lnTo>
                  <a:pt x="36240" y="83350"/>
                </a:lnTo>
                <a:lnTo>
                  <a:pt x="36240" y="83340"/>
                </a:lnTo>
                <a:lnTo>
                  <a:pt x="36240" y="83330"/>
                </a:lnTo>
                <a:lnTo>
                  <a:pt x="36240" y="83320"/>
                </a:lnTo>
                <a:lnTo>
                  <a:pt x="36240" y="83310"/>
                </a:lnTo>
                <a:lnTo>
                  <a:pt x="36250" y="83310"/>
                </a:lnTo>
                <a:lnTo>
                  <a:pt x="36250" y="83300"/>
                </a:lnTo>
                <a:lnTo>
                  <a:pt x="36250" y="83290"/>
                </a:lnTo>
                <a:lnTo>
                  <a:pt x="36240" y="83290"/>
                </a:lnTo>
                <a:lnTo>
                  <a:pt x="36240" y="83280"/>
                </a:lnTo>
                <a:lnTo>
                  <a:pt x="36240" y="83270"/>
                </a:lnTo>
                <a:lnTo>
                  <a:pt x="36230" y="83270"/>
                </a:lnTo>
                <a:lnTo>
                  <a:pt x="36230" y="83260"/>
                </a:lnTo>
                <a:lnTo>
                  <a:pt x="36230" y="83250"/>
                </a:lnTo>
                <a:lnTo>
                  <a:pt x="36220" y="83240"/>
                </a:lnTo>
                <a:lnTo>
                  <a:pt x="36220" y="83230"/>
                </a:lnTo>
                <a:lnTo>
                  <a:pt x="36230" y="83230"/>
                </a:lnTo>
                <a:lnTo>
                  <a:pt x="36230" y="83220"/>
                </a:lnTo>
                <a:lnTo>
                  <a:pt x="36220" y="83220"/>
                </a:lnTo>
                <a:lnTo>
                  <a:pt x="36220" y="83210"/>
                </a:lnTo>
                <a:lnTo>
                  <a:pt x="36210" y="83210"/>
                </a:lnTo>
                <a:lnTo>
                  <a:pt x="36210" y="83200"/>
                </a:lnTo>
                <a:lnTo>
                  <a:pt x="36200" y="83190"/>
                </a:lnTo>
                <a:lnTo>
                  <a:pt x="36200" y="83180"/>
                </a:lnTo>
                <a:lnTo>
                  <a:pt x="36190" y="83170"/>
                </a:lnTo>
                <a:lnTo>
                  <a:pt x="36180" y="83170"/>
                </a:lnTo>
                <a:lnTo>
                  <a:pt x="36180" y="83160"/>
                </a:lnTo>
                <a:lnTo>
                  <a:pt x="36170" y="83160"/>
                </a:lnTo>
                <a:lnTo>
                  <a:pt x="36190" y="83130"/>
                </a:lnTo>
                <a:lnTo>
                  <a:pt x="36190" y="83120"/>
                </a:lnTo>
                <a:lnTo>
                  <a:pt x="36200" y="83120"/>
                </a:lnTo>
                <a:lnTo>
                  <a:pt x="36200" y="83110"/>
                </a:lnTo>
                <a:lnTo>
                  <a:pt x="36210" y="83090"/>
                </a:lnTo>
                <a:lnTo>
                  <a:pt x="36210" y="83080"/>
                </a:lnTo>
                <a:lnTo>
                  <a:pt x="36160" y="83080"/>
                </a:lnTo>
                <a:lnTo>
                  <a:pt x="36160" y="83090"/>
                </a:lnTo>
                <a:lnTo>
                  <a:pt x="36160" y="83100"/>
                </a:lnTo>
                <a:lnTo>
                  <a:pt x="36160" y="83110"/>
                </a:lnTo>
                <a:lnTo>
                  <a:pt x="36170" y="83110"/>
                </a:lnTo>
                <a:lnTo>
                  <a:pt x="36170" y="83120"/>
                </a:lnTo>
                <a:lnTo>
                  <a:pt x="36160" y="83120"/>
                </a:lnTo>
                <a:lnTo>
                  <a:pt x="36160" y="83130"/>
                </a:lnTo>
                <a:lnTo>
                  <a:pt x="36150" y="83130"/>
                </a:lnTo>
                <a:lnTo>
                  <a:pt x="36140" y="83130"/>
                </a:lnTo>
                <a:lnTo>
                  <a:pt x="36140" y="83140"/>
                </a:lnTo>
                <a:lnTo>
                  <a:pt x="36130" y="83140"/>
                </a:lnTo>
                <a:lnTo>
                  <a:pt x="36120" y="83140"/>
                </a:lnTo>
                <a:lnTo>
                  <a:pt x="36110" y="83140"/>
                </a:lnTo>
                <a:lnTo>
                  <a:pt x="36100" y="83140"/>
                </a:lnTo>
                <a:lnTo>
                  <a:pt x="36100" y="83130"/>
                </a:lnTo>
                <a:lnTo>
                  <a:pt x="36090" y="83130"/>
                </a:lnTo>
                <a:lnTo>
                  <a:pt x="36080" y="83130"/>
                </a:lnTo>
                <a:lnTo>
                  <a:pt x="36070" y="83130"/>
                </a:lnTo>
                <a:lnTo>
                  <a:pt x="36070" y="83120"/>
                </a:lnTo>
                <a:lnTo>
                  <a:pt x="36060" y="83120"/>
                </a:lnTo>
                <a:lnTo>
                  <a:pt x="36050" y="83120"/>
                </a:lnTo>
                <a:lnTo>
                  <a:pt x="36040" y="83120"/>
                </a:lnTo>
                <a:lnTo>
                  <a:pt x="36030" y="83120"/>
                </a:lnTo>
                <a:lnTo>
                  <a:pt x="36030" y="83110"/>
                </a:lnTo>
                <a:lnTo>
                  <a:pt x="36020" y="83110"/>
                </a:lnTo>
                <a:lnTo>
                  <a:pt x="36010" y="83110"/>
                </a:lnTo>
                <a:lnTo>
                  <a:pt x="36000" y="83110"/>
                </a:lnTo>
                <a:lnTo>
                  <a:pt x="35990" y="83110"/>
                </a:lnTo>
                <a:lnTo>
                  <a:pt x="35980" y="83110"/>
                </a:lnTo>
                <a:lnTo>
                  <a:pt x="35970" y="83110"/>
                </a:lnTo>
                <a:lnTo>
                  <a:pt x="35960" y="83110"/>
                </a:lnTo>
                <a:lnTo>
                  <a:pt x="35950" y="83110"/>
                </a:lnTo>
                <a:lnTo>
                  <a:pt x="35940" y="83110"/>
                </a:lnTo>
                <a:lnTo>
                  <a:pt x="35930" y="83110"/>
                </a:lnTo>
                <a:lnTo>
                  <a:pt x="35920" y="83110"/>
                </a:lnTo>
                <a:lnTo>
                  <a:pt x="35910" y="83110"/>
                </a:lnTo>
                <a:lnTo>
                  <a:pt x="35910" y="83120"/>
                </a:lnTo>
                <a:lnTo>
                  <a:pt x="35900" y="83120"/>
                </a:lnTo>
                <a:lnTo>
                  <a:pt x="35890" y="83120"/>
                </a:lnTo>
                <a:lnTo>
                  <a:pt x="35880" y="83120"/>
                </a:lnTo>
                <a:lnTo>
                  <a:pt x="35870" y="83120"/>
                </a:lnTo>
                <a:lnTo>
                  <a:pt x="35870" y="83130"/>
                </a:lnTo>
                <a:lnTo>
                  <a:pt x="35860" y="83130"/>
                </a:lnTo>
                <a:lnTo>
                  <a:pt x="35850" y="83130"/>
                </a:lnTo>
                <a:lnTo>
                  <a:pt x="35840" y="83130"/>
                </a:lnTo>
                <a:lnTo>
                  <a:pt x="35840" y="83140"/>
                </a:lnTo>
                <a:lnTo>
                  <a:pt x="35830" y="83140"/>
                </a:lnTo>
                <a:lnTo>
                  <a:pt x="35820" y="83140"/>
                </a:lnTo>
                <a:lnTo>
                  <a:pt x="35820" y="83150"/>
                </a:lnTo>
                <a:lnTo>
                  <a:pt x="35810" y="83150"/>
                </a:lnTo>
                <a:lnTo>
                  <a:pt x="35800" y="83150"/>
                </a:lnTo>
                <a:lnTo>
                  <a:pt x="35790" y="83150"/>
                </a:lnTo>
                <a:lnTo>
                  <a:pt x="35780" y="83150"/>
                </a:lnTo>
                <a:lnTo>
                  <a:pt x="35780" y="83160"/>
                </a:lnTo>
                <a:lnTo>
                  <a:pt x="35770" y="83160"/>
                </a:lnTo>
                <a:lnTo>
                  <a:pt x="35760" y="83160"/>
                </a:lnTo>
                <a:lnTo>
                  <a:pt x="35750" y="83160"/>
                </a:lnTo>
                <a:lnTo>
                  <a:pt x="35750" y="83170"/>
                </a:lnTo>
                <a:lnTo>
                  <a:pt x="35740" y="83170"/>
                </a:lnTo>
                <a:lnTo>
                  <a:pt x="35730" y="83170"/>
                </a:lnTo>
                <a:lnTo>
                  <a:pt x="35730" y="83180"/>
                </a:lnTo>
                <a:lnTo>
                  <a:pt x="35720" y="83180"/>
                </a:lnTo>
                <a:lnTo>
                  <a:pt x="35720" y="83190"/>
                </a:lnTo>
                <a:lnTo>
                  <a:pt x="35710" y="83190"/>
                </a:lnTo>
                <a:lnTo>
                  <a:pt x="35700" y="83190"/>
                </a:lnTo>
                <a:lnTo>
                  <a:pt x="35700" y="83200"/>
                </a:lnTo>
                <a:lnTo>
                  <a:pt x="35690" y="83200"/>
                </a:lnTo>
                <a:lnTo>
                  <a:pt x="35690" y="83210"/>
                </a:lnTo>
                <a:lnTo>
                  <a:pt x="35680" y="83210"/>
                </a:lnTo>
                <a:lnTo>
                  <a:pt x="35680" y="83220"/>
                </a:lnTo>
                <a:lnTo>
                  <a:pt x="35680" y="83230"/>
                </a:lnTo>
                <a:lnTo>
                  <a:pt x="35680" y="83240"/>
                </a:lnTo>
                <a:lnTo>
                  <a:pt x="35690" y="83240"/>
                </a:lnTo>
                <a:lnTo>
                  <a:pt x="35690" y="83250"/>
                </a:lnTo>
                <a:lnTo>
                  <a:pt x="35700" y="83250"/>
                </a:lnTo>
                <a:lnTo>
                  <a:pt x="35700" y="83260"/>
                </a:lnTo>
                <a:lnTo>
                  <a:pt x="35710" y="83260"/>
                </a:lnTo>
                <a:lnTo>
                  <a:pt x="35720" y="83260"/>
                </a:lnTo>
                <a:lnTo>
                  <a:pt x="35720" y="83270"/>
                </a:lnTo>
                <a:lnTo>
                  <a:pt x="35720" y="83280"/>
                </a:lnTo>
                <a:lnTo>
                  <a:pt x="35730" y="83280"/>
                </a:lnTo>
                <a:lnTo>
                  <a:pt x="35730" y="83290"/>
                </a:lnTo>
                <a:lnTo>
                  <a:pt x="35740" y="83290"/>
                </a:lnTo>
                <a:lnTo>
                  <a:pt x="35730" y="83290"/>
                </a:lnTo>
                <a:lnTo>
                  <a:pt x="35730" y="83300"/>
                </a:lnTo>
                <a:lnTo>
                  <a:pt x="35740" y="83300"/>
                </a:lnTo>
                <a:lnTo>
                  <a:pt x="35740" y="83310"/>
                </a:lnTo>
                <a:lnTo>
                  <a:pt x="35740" y="83320"/>
                </a:lnTo>
                <a:lnTo>
                  <a:pt x="35730" y="83320"/>
                </a:lnTo>
                <a:lnTo>
                  <a:pt x="35720" y="83320"/>
                </a:lnTo>
                <a:lnTo>
                  <a:pt x="35710" y="83320"/>
                </a:lnTo>
                <a:lnTo>
                  <a:pt x="35700" y="83320"/>
                </a:lnTo>
                <a:lnTo>
                  <a:pt x="35690" y="83320"/>
                </a:lnTo>
                <a:lnTo>
                  <a:pt x="35690" y="83330"/>
                </a:lnTo>
                <a:lnTo>
                  <a:pt x="35680" y="83330"/>
                </a:lnTo>
                <a:lnTo>
                  <a:pt x="35680" y="83340"/>
                </a:lnTo>
                <a:lnTo>
                  <a:pt x="35670" y="83340"/>
                </a:lnTo>
                <a:lnTo>
                  <a:pt x="35670" y="83350"/>
                </a:lnTo>
                <a:lnTo>
                  <a:pt x="35660" y="83350"/>
                </a:lnTo>
                <a:lnTo>
                  <a:pt x="35660" y="83360"/>
                </a:lnTo>
                <a:lnTo>
                  <a:pt x="35650" y="83360"/>
                </a:lnTo>
                <a:lnTo>
                  <a:pt x="35650" y="83370"/>
                </a:lnTo>
                <a:lnTo>
                  <a:pt x="35640" y="83370"/>
                </a:lnTo>
                <a:lnTo>
                  <a:pt x="35640" y="83380"/>
                </a:lnTo>
                <a:lnTo>
                  <a:pt x="35640" y="83390"/>
                </a:lnTo>
                <a:lnTo>
                  <a:pt x="35630" y="83390"/>
                </a:lnTo>
                <a:lnTo>
                  <a:pt x="35630" y="83400"/>
                </a:lnTo>
                <a:lnTo>
                  <a:pt x="35620" y="83400"/>
                </a:lnTo>
                <a:lnTo>
                  <a:pt x="35620" y="83410"/>
                </a:lnTo>
                <a:lnTo>
                  <a:pt x="35620" y="83420"/>
                </a:lnTo>
                <a:lnTo>
                  <a:pt x="35610" y="83420"/>
                </a:lnTo>
                <a:lnTo>
                  <a:pt x="35610" y="83430"/>
                </a:lnTo>
                <a:lnTo>
                  <a:pt x="35610" y="83440"/>
                </a:lnTo>
                <a:lnTo>
                  <a:pt x="35600" y="83440"/>
                </a:lnTo>
                <a:lnTo>
                  <a:pt x="35600" y="83450"/>
                </a:lnTo>
                <a:lnTo>
                  <a:pt x="35600" y="83460"/>
                </a:lnTo>
                <a:lnTo>
                  <a:pt x="35600" y="83470"/>
                </a:lnTo>
                <a:lnTo>
                  <a:pt x="35600" y="83480"/>
                </a:lnTo>
                <a:lnTo>
                  <a:pt x="35600" y="83490"/>
                </a:lnTo>
                <a:lnTo>
                  <a:pt x="35600" y="83500"/>
                </a:lnTo>
                <a:lnTo>
                  <a:pt x="35610" y="83500"/>
                </a:lnTo>
                <a:lnTo>
                  <a:pt x="35610" y="83510"/>
                </a:lnTo>
                <a:lnTo>
                  <a:pt x="35620" y="83510"/>
                </a:lnTo>
                <a:lnTo>
                  <a:pt x="35630" y="83510"/>
                </a:lnTo>
                <a:lnTo>
                  <a:pt x="35640" y="83510"/>
                </a:lnTo>
                <a:lnTo>
                  <a:pt x="35650" y="83510"/>
                </a:lnTo>
                <a:lnTo>
                  <a:pt x="35650" y="83520"/>
                </a:lnTo>
                <a:lnTo>
                  <a:pt x="35660" y="83520"/>
                </a:lnTo>
                <a:lnTo>
                  <a:pt x="35660" y="83530"/>
                </a:lnTo>
                <a:lnTo>
                  <a:pt x="35670" y="83530"/>
                </a:lnTo>
                <a:lnTo>
                  <a:pt x="35680" y="83540"/>
                </a:lnTo>
                <a:lnTo>
                  <a:pt x="35690" y="83540"/>
                </a:lnTo>
                <a:lnTo>
                  <a:pt x="35700" y="83540"/>
                </a:lnTo>
                <a:lnTo>
                  <a:pt x="35700" y="83550"/>
                </a:lnTo>
                <a:lnTo>
                  <a:pt x="35710" y="83550"/>
                </a:lnTo>
                <a:lnTo>
                  <a:pt x="35720" y="83550"/>
                </a:lnTo>
                <a:lnTo>
                  <a:pt x="35720" y="83560"/>
                </a:lnTo>
                <a:lnTo>
                  <a:pt x="35720" y="83550"/>
                </a:lnTo>
                <a:lnTo>
                  <a:pt x="35710" y="83550"/>
                </a:lnTo>
                <a:lnTo>
                  <a:pt x="35710" y="83560"/>
                </a:lnTo>
                <a:lnTo>
                  <a:pt x="35700" y="83560"/>
                </a:lnTo>
                <a:lnTo>
                  <a:pt x="35690" y="83560"/>
                </a:lnTo>
                <a:lnTo>
                  <a:pt x="35680" y="83560"/>
                </a:lnTo>
                <a:lnTo>
                  <a:pt x="35680" y="83570"/>
                </a:lnTo>
                <a:lnTo>
                  <a:pt x="35670" y="83570"/>
                </a:lnTo>
                <a:lnTo>
                  <a:pt x="35660" y="83570"/>
                </a:lnTo>
                <a:lnTo>
                  <a:pt x="35650" y="83570"/>
                </a:lnTo>
                <a:lnTo>
                  <a:pt x="35650" y="83580"/>
                </a:lnTo>
                <a:lnTo>
                  <a:pt x="35640" y="83580"/>
                </a:lnTo>
                <a:lnTo>
                  <a:pt x="35640" y="83570"/>
                </a:lnTo>
                <a:lnTo>
                  <a:pt x="35630" y="83570"/>
                </a:lnTo>
                <a:lnTo>
                  <a:pt x="35620" y="83570"/>
                </a:lnTo>
                <a:lnTo>
                  <a:pt x="35620" y="83560"/>
                </a:lnTo>
                <a:lnTo>
                  <a:pt x="35610" y="83560"/>
                </a:lnTo>
                <a:lnTo>
                  <a:pt x="35610" y="83550"/>
                </a:lnTo>
                <a:lnTo>
                  <a:pt x="35610" y="83560"/>
                </a:lnTo>
                <a:lnTo>
                  <a:pt x="35600" y="83560"/>
                </a:lnTo>
                <a:lnTo>
                  <a:pt x="35600" y="83550"/>
                </a:lnTo>
                <a:lnTo>
                  <a:pt x="35600" y="83540"/>
                </a:lnTo>
                <a:lnTo>
                  <a:pt x="35600" y="83530"/>
                </a:lnTo>
                <a:lnTo>
                  <a:pt x="35600" y="83520"/>
                </a:lnTo>
                <a:lnTo>
                  <a:pt x="35590" y="83520"/>
                </a:lnTo>
                <a:lnTo>
                  <a:pt x="35590" y="83510"/>
                </a:lnTo>
                <a:lnTo>
                  <a:pt x="35580" y="83510"/>
                </a:lnTo>
                <a:lnTo>
                  <a:pt x="35570" y="83510"/>
                </a:lnTo>
                <a:lnTo>
                  <a:pt x="35570" y="83500"/>
                </a:lnTo>
                <a:lnTo>
                  <a:pt x="35560" y="83500"/>
                </a:lnTo>
                <a:lnTo>
                  <a:pt x="35550" y="83500"/>
                </a:lnTo>
                <a:lnTo>
                  <a:pt x="35550" y="83490"/>
                </a:lnTo>
                <a:lnTo>
                  <a:pt x="35540" y="83490"/>
                </a:lnTo>
                <a:lnTo>
                  <a:pt x="35540" y="83500"/>
                </a:lnTo>
                <a:lnTo>
                  <a:pt x="35530" y="83500"/>
                </a:lnTo>
                <a:lnTo>
                  <a:pt x="35520" y="83500"/>
                </a:lnTo>
                <a:lnTo>
                  <a:pt x="35510" y="83500"/>
                </a:lnTo>
                <a:lnTo>
                  <a:pt x="35510" y="83510"/>
                </a:lnTo>
                <a:lnTo>
                  <a:pt x="35510" y="83500"/>
                </a:lnTo>
                <a:lnTo>
                  <a:pt x="35500" y="83500"/>
                </a:lnTo>
                <a:lnTo>
                  <a:pt x="35500" y="83510"/>
                </a:lnTo>
                <a:lnTo>
                  <a:pt x="35500" y="83500"/>
                </a:lnTo>
                <a:lnTo>
                  <a:pt x="35490" y="83500"/>
                </a:lnTo>
                <a:lnTo>
                  <a:pt x="35480" y="83500"/>
                </a:lnTo>
                <a:lnTo>
                  <a:pt x="35480" y="83490"/>
                </a:lnTo>
                <a:lnTo>
                  <a:pt x="35470" y="83490"/>
                </a:lnTo>
                <a:lnTo>
                  <a:pt x="35460" y="83490"/>
                </a:lnTo>
                <a:lnTo>
                  <a:pt x="35460" y="83500"/>
                </a:lnTo>
                <a:lnTo>
                  <a:pt x="35450" y="83500"/>
                </a:lnTo>
                <a:lnTo>
                  <a:pt x="35440" y="83490"/>
                </a:lnTo>
                <a:lnTo>
                  <a:pt x="35440" y="83500"/>
                </a:lnTo>
                <a:lnTo>
                  <a:pt x="35440" y="83510"/>
                </a:lnTo>
                <a:lnTo>
                  <a:pt x="35430" y="83510"/>
                </a:lnTo>
                <a:lnTo>
                  <a:pt x="35420" y="83510"/>
                </a:lnTo>
                <a:lnTo>
                  <a:pt x="35420" y="83500"/>
                </a:lnTo>
                <a:lnTo>
                  <a:pt x="35420" y="83490"/>
                </a:lnTo>
                <a:lnTo>
                  <a:pt x="35410" y="83490"/>
                </a:lnTo>
                <a:lnTo>
                  <a:pt x="35410" y="83480"/>
                </a:lnTo>
                <a:lnTo>
                  <a:pt x="35400" y="83480"/>
                </a:lnTo>
                <a:lnTo>
                  <a:pt x="35390" y="83480"/>
                </a:lnTo>
                <a:lnTo>
                  <a:pt x="35390" y="83470"/>
                </a:lnTo>
                <a:lnTo>
                  <a:pt x="35380" y="83470"/>
                </a:lnTo>
                <a:lnTo>
                  <a:pt x="35380" y="83460"/>
                </a:lnTo>
                <a:lnTo>
                  <a:pt x="35370" y="83460"/>
                </a:lnTo>
                <a:lnTo>
                  <a:pt x="35360" y="83460"/>
                </a:lnTo>
                <a:lnTo>
                  <a:pt x="35350" y="83460"/>
                </a:lnTo>
                <a:lnTo>
                  <a:pt x="35350" y="83450"/>
                </a:lnTo>
                <a:lnTo>
                  <a:pt x="35360" y="83450"/>
                </a:lnTo>
                <a:lnTo>
                  <a:pt x="35350" y="83440"/>
                </a:lnTo>
                <a:lnTo>
                  <a:pt x="35350" y="83430"/>
                </a:lnTo>
                <a:lnTo>
                  <a:pt x="35340" y="83430"/>
                </a:lnTo>
                <a:lnTo>
                  <a:pt x="35340" y="83420"/>
                </a:lnTo>
                <a:lnTo>
                  <a:pt x="35340" y="83410"/>
                </a:lnTo>
                <a:lnTo>
                  <a:pt x="35330" y="83410"/>
                </a:lnTo>
                <a:lnTo>
                  <a:pt x="35330" y="83400"/>
                </a:lnTo>
                <a:lnTo>
                  <a:pt x="35320" y="83400"/>
                </a:lnTo>
                <a:lnTo>
                  <a:pt x="35320" y="83390"/>
                </a:lnTo>
                <a:lnTo>
                  <a:pt x="35310" y="83390"/>
                </a:lnTo>
                <a:lnTo>
                  <a:pt x="35310" y="83380"/>
                </a:lnTo>
                <a:lnTo>
                  <a:pt x="35300" y="83380"/>
                </a:lnTo>
                <a:lnTo>
                  <a:pt x="35290" y="83380"/>
                </a:lnTo>
                <a:lnTo>
                  <a:pt x="35290" y="83370"/>
                </a:lnTo>
                <a:lnTo>
                  <a:pt x="35280" y="83370"/>
                </a:lnTo>
                <a:lnTo>
                  <a:pt x="35280" y="83380"/>
                </a:lnTo>
                <a:lnTo>
                  <a:pt x="35270" y="83380"/>
                </a:lnTo>
                <a:lnTo>
                  <a:pt x="35260" y="83380"/>
                </a:lnTo>
                <a:lnTo>
                  <a:pt x="35260" y="83370"/>
                </a:lnTo>
                <a:lnTo>
                  <a:pt x="35260" y="83360"/>
                </a:lnTo>
                <a:lnTo>
                  <a:pt x="35250" y="83360"/>
                </a:lnTo>
                <a:lnTo>
                  <a:pt x="35250" y="83350"/>
                </a:lnTo>
                <a:lnTo>
                  <a:pt x="35250" y="83340"/>
                </a:lnTo>
                <a:lnTo>
                  <a:pt x="35240" y="83340"/>
                </a:lnTo>
                <a:lnTo>
                  <a:pt x="35240" y="83330"/>
                </a:lnTo>
                <a:lnTo>
                  <a:pt x="35240" y="83320"/>
                </a:lnTo>
                <a:lnTo>
                  <a:pt x="35230" y="83320"/>
                </a:lnTo>
                <a:lnTo>
                  <a:pt x="35220" y="83320"/>
                </a:lnTo>
                <a:lnTo>
                  <a:pt x="35220" y="83330"/>
                </a:lnTo>
                <a:lnTo>
                  <a:pt x="35210" y="83330"/>
                </a:lnTo>
                <a:lnTo>
                  <a:pt x="35210" y="83320"/>
                </a:lnTo>
                <a:lnTo>
                  <a:pt x="35220" y="83320"/>
                </a:lnTo>
                <a:lnTo>
                  <a:pt x="35210" y="83320"/>
                </a:lnTo>
                <a:lnTo>
                  <a:pt x="35210" y="83310"/>
                </a:lnTo>
                <a:lnTo>
                  <a:pt x="35210" y="83300"/>
                </a:lnTo>
                <a:lnTo>
                  <a:pt x="35210" y="83290"/>
                </a:lnTo>
                <a:lnTo>
                  <a:pt x="35200" y="83290"/>
                </a:lnTo>
                <a:lnTo>
                  <a:pt x="35200" y="83280"/>
                </a:lnTo>
                <a:lnTo>
                  <a:pt x="35190" y="83280"/>
                </a:lnTo>
                <a:lnTo>
                  <a:pt x="35190" y="83270"/>
                </a:lnTo>
                <a:lnTo>
                  <a:pt x="35180" y="83270"/>
                </a:lnTo>
                <a:lnTo>
                  <a:pt x="35180" y="83260"/>
                </a:lnTo>
                <a:lnTo>
                  <a:pt x="35170" y="83260"/>
                </a:lnTo>
                <a:lnTo>
                  <a:pt x="35170" y="83250"/>
                </a:lnTo>
                <a:lnTo>
                  <a:pt x="35160" y="83250"/>
                </a:lnTo>
                <a:lnTo>
                  <a:pt x="35160" y="83240"/>
                </a:lnTo>
                <a:lnTo>
                  <a:pt x="35150" y="83240"/>
                </a:lnTo>
                <a:lnTo>
                  <a:pt x="35150" y="83230"/>
                </a:lnTo>
                <a:lnTo>
                  <a:pt x="35140" y="83230"/>
                </a:lnTo>
                <a:lnTo>
                  <a:pt x="35130" y="83230"/>
                </a:lnTo>
                <a:lnTo>
                  <a:pt x="35130" y="83240"/>
                </a:lnTo>
                <a:lnTo>
                  <a:pt x="35130" y="83230"/>
                </a:lnTo>
                <a:lnTo>
                  <a:pt x="35120" y="83230"/>
                </a:lnTo>
                <a:lnTo>
                  <a:pt x="35120" y="83240"/>
                </a:lnTo>
                <a:lnTo>
                  <a:pt x="35120" y="83230"/>
                </a:lnTo>
                <a:lnTo>
                  <a:pt x="35120" y="83240"/>
                </a:lnTo>
                <a:lnTo>
                  <a:pt x="35110" y="83240"/>
                </a:lnTo>
                <a:lnTo>
                  <a:pt x="35100" y="83240"/>
                </a:lnTo>
                <a:lnTo>
                  <a:pt x="35090" y="83240"/>
                </a:lnTo>
                <a:lnTo>
                  <a:pt x="35090" y="83230"/>
                </a:lnTo>
                <a:lnTo>
                  <a:pt x="35080" y="83230"/>
                </a:lnTo>
                <a:lnTo>
                  <a:pt x="35080" y="83220"/>
                </a:lnTo>
                <a:lnTo>
                  <a:pt x="35070" y="83220"/>
                </a:lnTo>
                <a:lnTo>
                  <a:pt x="35060" y="83220"/>
                </a:lnTo>
                <a:lnTo>
                  <a:pt x="35050" y="83220"/>
                </a:lnTo>
                <a:lnTo>
                  <a:pt x="35040" y="83220"/>
                </a:lnTo>
                <a:lnTo>
                  <a:pt x="35040" y="83230"/>
                </a:lnTo>
                <a:lnTo>
                  <a:pt x="35040" y="83220"/>
                </a:lnTo>
                <a:lnTo>
                  <a:pt x="35030" y="83220"/>
                </a:lnTo>
                <a:lnTo>
                  <a:pt x="35020" y="83220"/>
                </a:lnTo>
                <a:lnTo>
                  <a:pt x="35020" y="83230"/>
                </a:lnTo>
                <a:lnTo>
                  <a:pt x="35020" y="83220"/>
                </a:lnTo>
                <a:lnTo>
                  <a:pt x="35020" y="83210"/>
                </a:lnTo>
                <a:lnTo>
                  <a:pt x="35010" y="83210"/>
                </a:lnTo>
                <a:lnTo>
                  <a:pt x="35000" y="83210"/>
                </a:lnTo>
                <a:lnTo>
                  <a:pt x="35000" y="83200"/>
                </a:lnTo>
                <a:lnTo>
                  <a:pt x="34990" y="83200"/>
                </a:lnTo>
                <a:lnTo>
                  <a:pt x="34980" y="83200"/>
                </a:lnTo>
                <a:lnTo>
                  <a:pt x="34980" y="83190"/>
                </a:lnTo>
                <a:lnTo>
                  <a:pt x="34980" y="83180"/>
                </a:lnTo>
                <a:lnTo>
                  <a:pt x="34980" y="83190"/>
                </a:lnTo>
                <a:lnTo>
                  <a:pt x="34970" y="83180"/>
                </a:lnTo>
                <a:lnTo>
                  <a:pt x="34960" y="83180"/>
                </a:lnTo>
                <a:lnTo>
                  <a:pt x="34960" y="83170"/>
                </a:lnTo>
                <a:lnTo>
                  <a:pt x="34950" y="83170"/>
                </a:lnTo>
                <a:lnTo>
                  <a:pt x="34950" y="83160"/>
                </a:lnTo>
                <a:lnTo>
                  <a:pt x="34940" y="83160"/>
                </a:lnTo>
                <a:lnTo>
                  <a:pt x="34930" y="83160"/>
                </a:lnTo>
                <a:lnTo>
                  <a:pt x="34930" y="83150"/>
                </a:lnTo>
                <a:lnTo>
                  <a:pt x="34920" y="83150"/>
                </a:lnTo>
                <a:lnTo>
                  <a:pt x="34910" y="83150"/>
                </a:lnTo>
                <a:lnTo>
                  <a:pt x="34900" y="83150"/>
                </a:lnTo>
                <a:lnTo>
                  <a:pt x="34900" y="83140"/>
                </a:lnTo>
                <a:lnTo>
                  <a:pt x="34890" y="83140"/>
                </a:lnTo>
                <a:lnTo>
                  <a:pt x="34890" y="83130"/>
                </a:lnTo>
                <a:lnTo>
                  <a:pt x="34880" y="83130"/>
                </a:lnTo>
                <a:lnTo>
                  <a:pt x="34880" y="83120"/>
                </a:lnTo>
                <a:lnTo>
                  <a:pt x="34880" y="83110"/>
                </a:lnTo>
                <a:lnTo>
                  <a:pt x="34870" y="83110"/>
                </a:lnTo>
                <a:lnTo>
                  <a:pt x="34870" y="83100"/>
                </a:lnTo>
                <a:lnTo>
                  <a:pt x="34870" y="83090"/>
                </a:lnTo>
                <a:lnTo>
                  <a:pt x="34860" y="83090"/>
                </a:lnTo>
                <a:lnTo>
                  <a:pt x="34860" y="83080"/>
                </a:lnTo>
                <a:lnTo>
                  <a:pt x="34850" y="83080"/>
                </a:lnTo>
                <a:lnTo>
                  <a:pt x="34850" y="83070"/>
                </a:lnTo>
                <a:lnTo>
                  <a:pt x="34840" y="83070"/>
                </a:lnTo>
                <a:lnTo>
                  <a:pt x="34830" y="83070"/>
                </a:lnTo>
                <a:lnTo>
                  <a:pt x="34820" y="83070"/>
                </a:lnTo>
                <a:lnTo>
                  <a:pt x="34820" y="83080"/>
                </a:lnTo>
                <a:lnTo>
                  <a:pt x="34810" y="83080"/>
                </a:lnTo>
                <a:lnTo>
                  <a:pt x="34810" y="83070"/>
                </a:lnTo>
                <a:lnTo>
                  <a:pt x="34810" y="83080"/>
                </a:lnTo>
                <a:lnTo>
                  <a:pt x="34800" y="83080"/>
                </a:lnTo>
                <a:lnTo>
                  <a:pt x="34790" y="83080"/>
                </a:lnTo>
                <a:lnTo>
                  <a:pt x="34780" y="83080"/>
                </a:lnTo>
                <a:lnTo>
                  <a:pt x="34780" y="83070"/>
                </a:lnTo>
                <a:lnTo>
                  <a:pt x="34770" y="83070"/>
                </a:lnTo>
                <a:lnTo>
                  <a:pt x="34760" y="83070"/>
                </a:lnTo>
                <a:lnTo>
                  <a:pt x="34760" y="83060"/>
                </a:lnTo>
                <a:lnTo>
                  <a:pt x="34750" y="83060"/>
                </a:lnTo>
                <a:lnTo>
                  <a:pt x="34750" y="83050"/>
                </a:lnTo>
                <a:lnTo>
                  <a:pt x="34740" y="83050"/>
                </a:lnTo>
                <a:lnTo>
                  <a:pt x="34740" y="83040"/>
                </a:lnTo>
                <a:lnTo>
                  <a:pt x="34730" y="83040"/>
                </a:lnTo>
                <a:lnTo>
                  <a:pt x="34730" y="83030"/>
                </a:lnTo>
                <a:lnTo>
                  <a:pt x="34730" y="83020"/>
                </a:lnTo>
                <a:lnTo>
                  <a:pt x="34730" y="83010"/>
                </a:lnTo>
                <a:lnTo>
                  <a:pt x="34740" y="83010"/>
                </a:lnTo>
                <a:lnTo>
                  <a:pt x="34750" y="83010"/>
                </a:lnTo>
                <a:lnTo>
                  <a:pt x="34760" y="83010"/>
                </a:lnTo>
                <a:lnTo>
                  <a:pt x="34770" y="83010"/>
                </a:lnTo>
                <a:lnTo>
                  <a:pt x="34770" y="83000"/>
                </a:lnTo>
                <a:lnTo>
                  <a:pt x="34780" y="83000"/>
                </a:lnTo>
                <a:lnTo>
                  <a:pt x="34780" y="82990"/>
                </a:lnTo>
                <a:lnTo>
                  <a:pt x="34790" y="82990"/>
                </a:lnTo>
                <a:lnTo>
                  <a:pt x="34800" y="82990"/>
                </a:lnTo>
                <a:lnTo>
                  <a:pt x="34810" y="82990"/>
                </a:lnTo>
                <a:lnTo>
                  <a:pt x="34810" y="83000"/>
                </a:lnTo>
                <a:lnTo>
                  <a:pt x="34820" y="83000"/>
                </a:lnTo>
                <a:lnTo>
                  <a:pt x="34830" y="83000"/>
                </a:lnTo>
                <a:lnTo>
                  <a:pt x="34830" y="82990"/>
                </a:lnTo>
                <a:lnTo>
                  <a:pt x="34830" y="82980"/>
                </a:lnTo>
                <a:lnTo>
                  <a:pt x="34830" y="82970"/>
                </a:lnTo>
                <a:lnTo>
                  <a:pt x="34830" y="82960"/>
                </a:lnTo>
                <a:lnTo>
                  <a:pt x="34830" y="82950"/>
                </a:lnTo>
                <a:lnTo>
                  <a:pt x="34820" y="82950"/>
                </a:lnTo>
                <a:lnTo>
                  <a:pt x="34830" y="82950"/>
                </a:lnTo>
                <a:lnTo>
                  <a:pt x="34830" y="82940"/>
                </a:lnTo>
                <a:lnTo>
                  <a:pt x="34820" y="82940"/>
                </a:lnTo>
                <a:lnTo>
                  <a:pt x="34810" y="82940"/>
                </a:lnTo>
                <a:lnTo>
                  <a:pt x="34810" y="82930"/>
                </a:lnTo>
                <a:lnTo>
                  <a:pt x="34800" y="82930"/>
                </a:lnTo>
                <a:lnTo>
                  <a:pt x="34800" y="82920"/>
                </a:lnTo>
                <a:lnTo>
                  <a:pt x="34800" y="82910"/>
                </a:lnTo>
                <a:lnTo>
                  <a:pt x="34790" y="82910"/>
                </a:lnTo>
                <a:lnTo>
                  <a:pt x="34790" y="82900"/>
                </a:lnTo>
                <a:lnTo>
                  <a:pt x="34800" y="82900"/>
                </a:lnTo>
                <a:lnTo>
                  <a:pt x="34800" y="82890"/>
                </a:lnTo>
                <a:lnTo>
                  <a:pt x="34800" y="82880"/>
                </a:lnTo>
                <a:lnTo>
                  <a:pt x="34800" y="82870"/>
                </a:lnTo>
                <a:lnTo>
                  <a:pt x="34800" y="82860"/>
                </a:lnTo>
                <a:lnTo>
                  <a:pt x="34790" y="82860"/>
                </a:lnTo>
                <a:lnTo>
                  <a:pt x="34790" y="82850"/>
                </a:lnTo>
                <a:lnTo>
                  <a:pt x="34790" y="82840"/>
                </a:lnTo>
                <a:lnTo>
                  <a:pt x="34780" y="82840"/>
                </a:lnTo>
                <a:lnTo>
                  <a:pt x="34770" y="82840"/>
                </a:lnTo>
                <a:lnTo>
                  <a:pt x="34770" y="82850"/>
                </a:lnTo>
                <a:lnTo>
                  <a:pt x="34760" y="82850"/>
                </a:lnTo>
                <a:lnTo>
                  <a:pt x="34760" y="82840"/>
                </a:lnTo>
                <a:lnTo>
                  <a:pt x="34750" y="82840"/>
                </a:lnTo>
                <a:lnTo>
                  <a:pt x="34750" y="82830"/>
                </a:lnTo>
                <a:lnTo>
                  <a:pt x="34760" y="82830"/>
                </a:lnTo>
                <a:lnTo>
                  <a:pt x="34760" y="82820"/>
                </a:lnTo>
                <a:lnTo>
                  <a:pt x="34750" y="82810"/>
                </a:lnTo>
                <a:lnTo>
                  <a:pt x="34740" y="82800"/>
                </a:lnTo>
                <a:lnTo>
                  <a:pt x="34730" y="82800"/>
                </a:lnTo>
                <a:lnTo>
                  <a:pt x="34730" y="82790"/>
                </a:lnTo>
                <a:lnTo>
                  <a:pt x="34730" y="82780"/>
                </a:lnTo>
                <a:lnTo>
                  <a:pt x="34740" y="82790"/>
                </a:lnTo>
                <a:lnTo>
                  <a:pt x="34740" y="82780"/>
                </a:lnTo>
                <a:lnTo>
                  <a:pt x="34730" y="82780"/>
                </a:lnTo>
                <a:lnTo>
                  <a:pt x="34730" y="82770"/>
                </a:lnTo>
                <a:lnTo>
                  <a:pt x="34740" y="82770"/>
                </a:lnTo>
                <a:lnTo>
                  <a:pt x="34740" y="82780"/>
                </a:lnTo>
                <a:lnTo>
                  <a:pt x="34750" y="82780"/>
                </a:lnTo>
                <a:lnTo>
                  <a:pt x="34760" y="82780"/>
                </a:lnTo>
                <a:lnTo>
                  <a:pt x="34760" y="82770"/>
                </a:lnTo>
                <a:lnTo>
                  <a:pt x="34760" y="82780"/>
                </a:lnTo>
                <a:lnTo>
                  <a:pt x="34770" y="82780"/>
                </a:lnTo>
                <a:lnTo>
                  <a:pt x="34770" y="82790"/>
                </a:lnTo>
                <a:lnTo>
                  <a:pt x="34780" y="82790"/>
                </a:lnTo>
                <a:lnTo>
                  <a:pt x="34780" y="82800"/>
                </a:lnTo>
                <a:lnTo>
                  <a:pt x="34790" y="82800"/>
                </a:lnTo>
                <a:lnTo>
                  <a:pt x="34800" y="82800"/>
                </a:lnTo>
                <a:lnTo>
                  <a:pt x="34800" y="82810"/>
                </a:lnTo>
                <a:lnTo>
                  <a:pt x="34810" y="82810"/>
                </a:lnTo>
                <a:lnTo>
                  <a:pt x="34810" y="82820"/>
                </a:lnTo>
                <a:lnTo>
                  <a:pt x="34820" y="82820"/>
                </a:lnTo>
                <a:lnTo>
                  <a:pt x="34820" y="82830"/>
                </a:lnTo>
                <a:lnTo>
                  <a:pt x="34830" y="82830"/>
                </a:lnTo>
                <a:lnTo>
                  <a:pt x="34830" y="82840"/>
                </a:lnTo>
                <a:lnTo>
                  <a:pt x="34820" y="82840"/>
                </a:lnTo>
                <a:lnTo>
                  <a:pt x="34820" y="82850"/>
                </a:lnTo>
                <a:lnTo>
                  <a:pt x="34830" y="82850"/>
                </a:lnTo>
                <a:lnTo>
                  <a:pt x="34840" y="82850"/>
                </a:lnTo>
                <a:lnTo>
                  <a:pt x="34850" y="82850"/>
                </a:lnTo>
                <a:lnTo>
                  <a:pt x="34850" y="82840"/>
                </a:lnTo>
                <a:lnTo>
                  <a:pt x="34860" y="82840"/>
                </a:lnTo>
                <a:lnTo>
                  <a:pt x="34870" y="82830"/>
                </a:lnTo>
                <a:lnTo>
                  <a:pt x="34880" y="82830"/>
                </a:lnTo>
                <a:lnTo>
                  <a:pt x="34880" y="82820"/>
                </a:lnTo>
                <a:lnTo>
                  <a:pt x="34890" y="82820"/>
                </a:lnTo>
                <a:lnTo>
                  <a:pt x="34890" y="82810"/>
                </a:lnTo>
                <a:lnTo>
                  <a:pt x="34890" y="82800"/>
                </a:lnTo>
                <a:lnTo>
                  <a:pt x="34900" y="82800"/>
                </a:lnTo>
                <a:lnTo>
                  <a:pt x="34900" y="82790"/>
                </a:lnTo>
                <a:lnTo>
                  <a:pt x="34900" y="82780"/>
                </a:lnTo>
                <a:lnTo>
                  <a:pt x="34890" y="82780"/>
                </a:lnTo>
                <a:lnTo>
                  <a:pt x="34900" y="82780"/>
                </a:lnTo>
                <a:lnTo>
                  <a:pt x="34900" y="82770"/>
                </a:lnTo>
                <a:lnTo>
                  <a:pt x="34900" y="82760"/>
                </a:lnTo>
                <a:lnTo>
                  <a:pt x="34910" y="82760"/>
                </a:lnTo>
                <a:lnTo>
                  <a:pt x="34910" y="82750"/>
                </a:lnTo>
                <a:lnTo>
                  <a:pt x="34910" y="82740"/>
                </a:lnTo>
                <a:lnTo>
                  <a:pt x="34910" y="82730"/>
                </a:lnTo>
                <a:lnTo>
                  <a:pt x="34910" y="82720"/>
                </a:lnTo>
                <a:lnTo>
                  <a:pt x="34920" y="82720"/>
                </a:lnTo>
                <a:lnTo>
                  <a:pt x="34930" y="82720"/>
                </a:lnTo>
                <a:lnTo>
                  <a:pt x="34940" y="82720"/>
                </a:lnTo>
                <a:lnTo>
                  <a:pt x="34950" y="82720"/>
                </a:lnTo>
                <a:lnTo>
                  <a:pt x="34950" y="82730"/>
                </a:lnTo>
                <a:lnTo>
                  <a:pt x="34960" y="82730"/>
                </a:lnTo>
                <a:lnTo>
                  <a:pt x="34970" y="82730"/>
                </a:lnTo>
                <a:lnTo>
                  <a:pt x="34980" y="82730"/>
                </a:lnTo>
                <a:lnTo>
                  <a:pt x="34980" y="82720"/>
                </a:lnTo>
                <a:lnTo>
                  <a:pt x="34990" y="82720"/>
                </a:lnTo>
                <a:lnTo>
                  <a:pt x="35000" y="82720"/>
                </a:lnTo>
                <a:lnTo>
                  <a:pt x="35000" y="82730"/>
                </a:lnTo>
                <a:lnTo>
                  <a:pt x="35010" y="82730"/>
                </a:lnTo>
                <a:lnTo>
                  <a:pt x="35010" y="82720"/>
                </a:lnTo>
                <a:lnTo>
                  <a:pt x="35020" y="82720"/>
                </a:lnTo>
                <a:lnTo>
                  <a:pt x="35020" y="82730"/>
                </a:lnTo>
                <a:lnTo>
                  <a:pt x="35030" y="82730"/>
                </a:lnTo>
                <a:lnTo>
                  <a:pt x="35030" y="82720"/>
                </a:lnTo>
                <a:lnTo>
                  <a:pt x="35020" y="82720"/>
                </a:lnTo>
                <a:lnTo>
                  <a:pt x="35030" y="82720"/>
                </a:lnTo>
                <a:lnTo>
                  <a:pt x="35030" y="82730"/>
                </a:lnTo>
                <a:lnTo>
                  <a:pt x="35040" y="82730"/>
                </a:lnTo>
                <a:lnTo>
                  <a:pt x="35050" y="82730"/>
                </a:lnTo>
                <a:lnTo>
                  <a:pt x="35050" y="82740"/>
                </a:lnTo>
                <a:lnTo>
                  <a:pt x="35050" y="82750"/>
                </a:lnTo>
                <a:lnTo>
                  <a:pt x="35060" y="82750"/>
                </a:lnTo>
                <a:lnTo>
                  <a:pt x="35060" y="82760"/>
                </a:lnTo>
                <a:lnTo>
                  <a:pt x="35070" y="82760"/>
                </a:lnTo>
                <a:lnTo>
                  <a:pt x="35080" y="82760"/>
                </a:lnTo>
                <a:lnTo>
                  <a:pt x="35090" y="82760"/>
                </a:lnTo>
                <a:lnTo>
                  <a:pt x="35100" y="82760"/>
                </a:lnTo>
                <a:lnTo>
                  <a:pt x="35100" y="82770"/>
                </a:lnTo>
                <a:lnTo>
                  <a:pt x="35110" y="82770"/>
                </a:lnTo>
                <a:lnTo>
                  <a:pt x="35120" y="82770"/>
                </a:lnTo>
                <a:lnTo>
                  <a:pt x="35130" y="82770"/>
                </a:lnTo>
                <a:lnTo>
                  <a:pt x="35130" y="82780"/>
                </a:lnTo>
                <a:lnTo>
                  <a:pt x="35140" y="82780"/>
                </a:lnTo>
                <a:lnTo>
                  <a:pt x="35150" y="82780"/>
                </a:lnTo>
                <a:lnTo>
                  <a:pt x="35150" y="82770"/>
                </a:lnTo>
                <a:lnTo>
                  <a:pt x="35160" y="82770"/>
                </a:lnTo>
                <a:lnTo>
                  <a:pt x="35170" y="82770"/>
                </a:lnTo>
                <a:lnTo>
                  <a:pt x="35170" y="82780"/>
                </a:lnTo>
                <a:lnTo>
                  <a:pt x="35170" y="82790"/>
                </a:lnTo>
                <a:lnTo>
                  <a:pt x="35180" y="82790"/>
                </a:lnTo>
                <a:lnTo>
                  <a:pt x="35190" y="82790"/>
                </a:lnTo>
                <a:lnTo>
                  <a:pt x="35190" y="82800"/>
                </a:lnTo>
                <a:lnTo>
                  <a:pt x="35200" y="82800"/>
                </a:lnTo>
                <a:lnTo>
                  <a:pt x="35210" y="82800"/>
                </a:lnTo>
                <a:lnTo>
                  <a:pt x="35220" y="82800"/>
                </a:lnTo>
                <a:lnTo>
                  <a:pt x="35220" y="82790"/>
                </a:lnTo>
                <a:lnTo>
                  <a:pt x="35230" y="82790"/>
                </a:lnTo>
                <a:lnTo>
                  <a:pt x="35240" y="82790"/>
                </a:lnTo>
                <a:lnTo>
                  <a:pt x="35250" y="82790"/>
                </a:lnTo>
                <a:lnTo>
                  <a:pt x="35250" y="82780"/>
                </a:lnTo>
                <a:lnTo>
                  <a:pt x="35260" y="82780"/>
                </a:lnTo>
                <a:lnTo>
                  <a:pt x="35270" y="82770"/>
                </a:lnTo>
                <a:lnTo>
                  <a:pt x="35280" y="82770"/>
                </a:lnTo>
                <a:lnTo>
                  <a:pt x="35290" y="82760"/>
                </a:lnTo>
                <a:lnTo>
                  <a:pt x="35300" y="82750"/>
                </a:lnTo>
                <a:lnTo>
                  <a:pt x="35300" y="82740"/>
                </a:lnTo>
                <a:lnTo>
                  <a:pt x="35310" y="82740"/>
                </a:lnTo>
                <a:lnTo>
                  <a:pt x="35310" y="82730"/>
                </a:lnTo>
                <a:lnTo>
                  <a:pt x="35320" y="82730"/>
                </a:lnTo>
                <a:lnTo>
                  <a:pt x="35330" y="82730"/>
                </a:lnTo>
                <a:lnTo>
                  <a:pt x="35330" y="82720"/>
                </a:lnTo>
                <a:lnTo>
                  <a:pt x="35330" y="82710"/>
                </a:lnTo>
                <a:lnTo>
                  <a:pt x="35340" y="82710"/>
                </a:lnTo>
                <a:lnTo>
                  <a:pt x="35340" y="82700"/>
                </a:lnTo>
                <a:lnTo>
                  <a:pt x="35350" y="82700"/>
                </a:lnTo>
                <a:lnTo>
                  <a:pt x="35350" y="82690"/>
                </a:lnTo>
                <a:lnTo>
                  <a:pt x="35350" y="82680"/>
                </a:lnTo>
                <a:lnTo>
                  <a:pt x="35360" y="82680"/>
                </a:lnTo>
                <a:lnTo>
                  <a:pt x="35360" y="82670"/>
                </a:lnTo>
                <a:lnTo>
                  <a:pt x="35360" y="82660"/>
                </a:lnTo>
                <a:lnTo>
                  <a:pt x="35370" y="82660"/>
                </a:lnTo>
                <a:lnTo>
                  <a:pt x="35370" y="82650"/>
                </a:lnTo>
                <a:lnTo>
                  <a:pt x="35370" y="82640"/>
                </a:lnTo>
                <a:lnTo>
                  <a:pt x="35370" y="82630"/>
                </a:lnTo>
                <a:lnTo>
                  <a:pt x="35370" y="82620"/>
                </a:lnTo>
                <a:lnTo>
                  <a:pt x="35370" y="82610"/>
                </a:lnTo>
                <a:lnTo>
                  <a:pt x="35370" y="82600"/>
                </a:lnTo>
                <a:lnTo>
                  <a:pt x="35370" y="82590"/>
                </a:lnTo>
                <a:lnTo>
                  <a:pt x="35370" y="82580"/>
                </a:lnTo>
                <a:lnTo>
                  <a:pt x="35370" y="82570"/>
                </a:lnTo>
                <a:lnTo>
                  <a:pt x="35370" y="82560"/>
                </a:lnTo>
                <a:lnTo>
                  <a:pt x="35360" y="82560"/>
                </a:lnTo>
                <a:lnTo>
                  <a:pt x="35360" y="82550"/>
                </a:lnTo>
                <a:lnTo>
                  <a:pt x="35360" y="82540"/>
                </a:lnTo>
                <a:lnTo>
                  <a:pt x="35360" y="82530"/>
                </a:lnTo>
                <a:lnTo>
                  <a:pt x="35350" y="82530"/>
                </a:lnTo>
                <a:lnTo>
                  <a:pt x="35350" y="82520"/>
                </a:lnTo>
                <a:lnTo>
                  <a:pt x="35340" y="82520"/>
                </a:lnTo>
                <a:lnTo>
                  <a:pt x="35340" y="82510"/>
                </a:lnTo>
                <a:lnTo>
                  <a:pt x="35330" y="82510"/>
                </a:lnTo>
                <a:lnTo>
                  <a:pt x="35330" y="82500"/>
                </a:lnTo>
                <a:lnTo>
                  <a:pt x="35330" y="82490"/>
                </a:lnTo>
                <a:lnTo>
                  <a:pt x="35330" y="82480"/>
                </a:lnTo>
                <a:lnTo>
                  <a:pt x="35330" y="82470"/>
                </a:lnTo>
                <a:lnTo>
                  <a:pt x="35320" y="82470"/>
                </a:lnTo>
                <a:lnTo>
                  <a:pt x="35320" y="82460"/>
                </a:lnTo>
                <a:lnTo>
                  <a:pt x="35310" y="82460"/>
                </a:lnTo>
                <a:lnTo>
                  <a:pt x="35310" y="82450"/>
                </a:lnTo>
                <a:lnTo>
                  <a:pt x="35300" y="82450"/>
                </a:lnTo>
                <a:lnTo>
                  <a:pt x="35300" y="82440"/>
                </a:lnTo>
                <a:lnTo>
                  <a:pt x="35290" y="82440"/>
                </a:lnTo>
                <a:lnTo>
                  <a:pt x="35280" y="82440"/>
                </a:lnTo>
                <a:lnTo>
                  <a:pt x="35270" y="82440"/>
                </a:lnTo>
                <a:lnTo>
                  <a:pt x="35260" y="82440"/>
                </a:lnTo>
                <a:lnTo>
                  <a:pt x="35250" y="82440"/>
                </a:lnTo>
                <a:lnTo>
                  <a:pt x="35250" y="82430"/>
                </a:lnTo>
                <a:lnTo>
                  <a:pt x="35240" y="82430"/>
                </a:lnTo>
                <a:lnTo>
                  <a:pt x="35230" y="82430"/>
                </a:lnTo>
                <a:lnTo>
                  <a:pt x="35220" y="82430"/>
                </a:lnTo>
                <a:lnTo>
                  <a:pt x="35220" y="82420"/>
                </a:lnTo>
                <a:lnTo>
                  <a:pt x="35210" y="82420"/>
                </a:lnTo>
                <a:lnTo>
                  <a:pt x="35210" y="82410"/>
                </a:lnTo>
                <a:lnTo>
                  <a:pt x="35200" y="82410"/>
                </a:lnTo>
                <a:lnTo>
                  <a:pt x="35190" y="82410"/>
                </a:lnTo>
                <a:lnTo>
                  <a:pt x="35190" y="82400"/>
                </a:lnTo>
                <a:lnTo>
                  <a:pt x="35180" y="82400"/>
                </a:lnTo>
                <a:lnTo>
                  <a:pt x="35180" y="82410"/>
                </a:lnTo>
                <a:lnTo>
                  <a:pt x="35170" y="82400"/>
                </a:lnTo>
                <a:lnTo>
                  <a:pt x="35160" y="82400"/>
                </a:lnTo>
                <a:lnTo>
                  <a:pt x="35160" y="82390"/>
                </a:lnTo>
                <a:lnTo>
                  <a:pt x="35150" y="82390"/>
                </a:lnTo>
                <a:lnTo>
                  <a:pt x="35150" y="82400"/>
                </a:lnTo>
                <a:lnTo>
                  <a:pt x="35160" y="82400"/>
                </a:lnTo>
                <a:lnTo>
                  <a:pt x="35150" y="82400"/>
                </a:lnTo>
                <a:lnTo>
                  <a:pt x="35140" y="82400"/>
                </a:lnTo>
                <a:lnTo>
                  <a:pt x="35130" y="82400"/>
                </a:lnTo>
                <a:lnTo>
                  <a:pt x="35120" y="82400"/>
                </a:lnTo>
                <a:lnTo>
                  <a:pt x="35110" y="82400"/>
                </a:lnTo>
                <a:lnTo>
                  <a:pt x="35100" y="82400"/>
                </a:lnTo>
                <a:lnTo>
                  <a:pt x="35090" y="82400"/>
                </a:lnTo>
                <a:lnTo>
                  <a:pt x="35090" y="82390"/>
                </a:lnTo>
                <a:lnTo>
                  <a:pt x="35090" y="82380"/>
                </a:lnTo>
                <a:lnTo>
                  <a:pt x="35080" y="82380"/>
                </a:lnTo>
                <a:lnTo>
                  <a:pt x="35080" y="82370"/>
                </a:lnTo>
                <a:lnTo>
                  <a:pt x="35090" y="82370"/>
                </a:lnTo>
                <a:lnTo>
                  <a:pt x="35080" y="82370"/>
                </a:lnTo>
                <a:lnTo>
                  <a:pt x="35080" y="82360"/>
                </a:lnTo>
                <a:lnTo>
                  <a:pt x="35070" y="82360"/>
                </a:lnTo>
                <a:lnTo>
                  <a:pt x="35070" y="82350"/>
                </a:lnTo>
                <a:lnTo>
                  <a:pt x="35070" y="82340"/>
                </a:lnTo>
                <a:lnTo>
                  <a:pt x="35060" y="82340"/>
                </a:lnTo>
                <a:lnTo>
                  <a:pt x="35060" y="82330"/>
                </a:lnTo>
                <a:lnTo>
                  <a:pt x="35050" y="82330"/>
                </a:lnTo>
                <a:lnTo>
                  <a:pt x="35060" y="82330"/>
                </a:lnTo>
                <a:lnTo>
                  <a:pt x="35060" y="82320"/>
                </a:lnTo>
                <a:lnTo>
                  <a:pt x="35070" y="82320"/>
                </a:lnTo>
                <a:lnTo>
                  <a:pt x="35080" y="82320"/>
                </a:lnTo>
                <a:lnTo>
                  <a:pt x="35090" y="82320"/>
                </a:lnTo>
                <a:lnTo>
                  <a:pt x="35090" y="82330"/>
                </a:lnTo>
                <a:lnTo>
                  <a:pt x="35090" y="82320"/>
                </a:lnTo>
                <a:lnTo>
                  <a:pt x="35090" y="82310"/>
                </a:lnTo>
                <a:lnTo>
                  <a:pt x="35090" y="82300"/>
                </a:lnTo>
                <a:lnTo>
                  <a:pt x="35080" y="82300"/>
                </a:lnTo>
                <a:lnTo>
                  <a:pt x="35080" y="82290"/>
                </a:lnTo>
                <a:lnTo>
                  <a:pt x="35080" y="82280"/>
                </a:lnTo>
                <a:lnTo>
                  <a:pt x="35070" y="82280"/>
                </a:lnTo>
                <a:lnTo>
                  <a:pt x="35060" y="82280"/>
                </a:lnTo>
                <a:lnTo>
                  <a:pt x="35060" y="82270"/>
                </a:lnTo>
                <a:lnTo>
                  <a:pt x="35050" y="82270"/>
                </a:lnTo>
                <a:lnTo>
                  <a:pt x="35040" y="82270"/>
                </a:lnTo>
                <a:lnTo>
                  <a:pt x="35040" y="82280"/>
                </a:lnTo>
                <a:lnTo>
                  <a:pt x="35030" y="82280"/>
                </a:lnTo>
                <a:lnTo>
                  <a:pt x="35020" y="82280"/>
                </a:lnTo>
                <a:lnTo>
                  <a:pt x="35020" y="82270"/>
                </a:lnTo>
                <a:lnTo>
                  <a:pt x="35010" y="82270"/>
                </a:lnTo>
                <a:lnTo>
                  <a:pt x="35010" y="82280"/>
                </a:lnTo>
                <a:lnTo>
                  <a:pt x="35000" y="82280"/>
                </a:lnTo>
                <a:lnTo>
                  <a:pt x="34990" y="82280"/>
                </a:lnTo>
                <a:lnTo>
                  <a:pt x="34980" y="82280"/>
                </a:lnTo>
                <a:lnTo>
                  <a:pt x="34980" y="82290"/>
                </a:lnTo>
                <a:lnTo>
                  <a:pt x="34970" y="82290"/>
                </a:lnTo>
                <a:lnTo>
                  <a:pt x="34970" y="82280"/>
                </a:lnTo>
                <a:lnTo>
                  <a:pt x="34960" y="82280"/>
                </a:lnTo>
                <a:lnTo>
                  <a:pt x="34960" y="82290"/>
                </a:lnTo>
                <a:lnTo>
                  <a:pt x="34950" y="82290"/>
                </a:lnTo>
                <a:lnTo>
                  <a:pt x="34940" y="82290"/>
                </a:lnTo>
                <a:lnTo>
                  <a:pt x="34930" y="82290"/>
                </a:lnTo>
                <a:lnTo>
                  <a:pt x="34920" y="82290"/>
                </a:lnTo>
                <a:lnTo>
                  <a:pt x="34910" y="82290"/>
                </a:lnTo>
                <a:lnTo>
                  <a:pt x="34900" y="82290"/>
                </a:lnTo>
                <a:lnTo>
                  <a:pt x="34890" y="82290"/>
                </a:lnTo>
                <a:lnTo>
                  <a:pt x="34890" y="82300"/>
                </a:lnTo>
                <a:lnTo>
                  <a:pt x="34890" y="82290"/>
                </a:lnTo>
                <a:lnTo>
                  <a:pt x="34880" y="82290"/>
                </a:lnTo>
                <a:lnTo>
                  <a:pt x="34870" y="82290"/>
                </a:lnTo>
                <a:lnTo>
                  <a:pt x="34870" y="82280"/>
                </a:lnTo>
                <a:lnTo>
                  <a:pt x="34860" y="82280"/>
                </a:lnTo>
                <a:lnTo>
                  <a:pt x="34850" y="82280"/>
                </a:lnTo>
                <a:lnTo>
                  <a:pt x="34840" y="82280"/>
                </a:lnTo>
                <a:lnTo>
                  <a:pt x="34840" y="82270"/>
                </a:lnTo>
                <a:lnTo>
                  <a:pt x="34830" y="82270"/>
                </a:lnTo>
                <a:lnTo>
                  <a:pt x="34830" y="82260"/>
                </a:lnTo>
                <a:lnTo>
                  <a:pt x="34830" y="82270"/>
                </a:lnTo>
                <a:lnTo>
                  <a:pt x="34830" y="82260"/>
                </a:lnTo>
                <a:lnTo>
                  <a:pt x="34830" y="82270"/>
                </a:lnTo>
                <a:lnTo>
                  <a:pt x="34820" y="82270"/>
                </a:lnTo>
                <a:lnTo>
                  <a:pt x="34820" y="82260"/>
                </a:lnTo>
                <a:lnTo>
                  <a:pt x="34820" y="82250"/>
                </a:lnTo>
                <a:lnTo>
                  <a:pt x="34810" y="82250"/>
                </a:lnTo>
                <a:lnTo>
                  <a:pt x="34810" y="82240"/>
                </a:lnTo>
                <a:lnTo>
                  <a:pt x="34800" y="82240"/>
                </a:lnTo>
                <a:lnTo>
                  <a:pt x="34800" y="82230"/>
                </a:lnTo>
                <a:lnTo>
                  <a:pt x="34790" y="82230"/>
                </a:lnTo>
                <a:lnTo>
                  <a:pt x="34780" y="82230"/>
                </a:lnTo>
                <a:lnTo>
                  <a:pt x="34770" y="82230"/>
                </a:lnTo>
                <a:lnTo>
                  <a:pt x="34780" y="82230"/>
                </a:lnTo>
                <a:lnTo>
                  <a:pt x="34780" y="82220"/>
                </a:lnTo>
                <a:lnTo>
                  <a:pt x="34770" y="82220"/>
                </a:lnTo>
                <a:lnTo>
                  <a:pt x="34760" y="82220"/>
                </a:lnTo>
                <a:lnTo>
                  <a:pt x="34760" y="82210"/>
                </a:lnTo>
                <a:lnTo>
                  <a:pt x="34750" y="82210"/>
                </a:lnTo>
                <a:lnTo>
                  <a:pt x="34750" y="82200"/>
                </a:lnTo>
                <a:lnTo>
                  <a:pt x="34750" y="82190"/>
                </a:lnTo>
                <a:lnTo>
                  <a:pt x="34750" y="82180"/>
                </a:lnTo>
                <a:lnTo>
                  <a:pt x="34740" y="82180"/>
                </a:lnTo>
                <a:lnTo>
                  <a:pt x="34740" y="82170"/>
                </a:lnTo>
                <a:lnTo>
                  <a:pt x="34740" y="82180"/>
                </a:lnTo>
                <a:lnTo>
                  <a:pt x="34730" y="82180"/>
                </a:lnTo>
                <a:lnTo>
                  <a:pt x="34720" y="82180"/>
                </a:lnTo>
                <a:lnTo>
                  <a:pt x="34710" y="82180"/>
                </a:lnTo>
                <a:lnTo>
                  <a:pt x="34700" y="82180"/>
                </a:lnTo>
                <a:lnTo>
                  <a:pt x="34690" y="82180"/>
                </a:lnTo>
                <a:lnTo>
                  <a:pt x="34680" y="82180"/>
                </a:lnTo>
                <a:lnTo>
                  <a:pt x="34670" y="82180"/>
                </a:lnTo>
                <a:lnTo>
                  <a:pt x="34660" y="82180"/>
                </a:lnTo>
                <a:lnTo>
                  <a:pt x="34650" y="82180"/>
                </a:lnTo>
                <a:lnTo>
                  <a:pt x="34640" y="82180"/>
                </a:lnTo>
                <a:lnTo>
                  <a:pt x="34650" y="82180"/>
                </a:lnTo>
                <a:lnTo>
                  <a:pt x="34640" y="82180"/>
                </a:lnTo>
                <a:lnTo>
                  <a:pt x="34630" y="82180"/>
                </a:lnTo>
                <a:lnTo>
                  <a:pt x="34630" y="82170"/>
                </a:lnTo>
                <a:lnTo>
                  <a:pt x="34630" y="82180"/>
                </a:lnTo>
                <a:lnTo>
                  <a:pt x="34630" y="82170"/>
                </a:lnTo>
                <a:lnTo>
                  <a:pt x="34620" y="82170"/>
                </a:lnTo>
                <a:lnTo>
                  <a:pt x="34610" y="82170"/>
                </a:lnTo>
                <a:lnTo>
                  <a:pt x="34610" y="82160"/>
                </a:lnTo>
                <a:lnTo>
                  <a:pt x="34610" y="82150"/>
                </a:lnTo>
                <a:lnTo>
                  <a:pt x="34600" y="82150"/>
                </a:lnTo>
                <a:lnTo>
                  <a:pt x="34590" y="82150"/>
                </a:lnTo>
                <a:lnTo>
                  <a:pt x="34590" y="82140"/>
                </a:lnTo>
                <a:lnTo>
                  <a:pt x="34590" y="82130"/>
                </a:lnTo>
                <a:lnTo>
                  <a:pt x="34580" y="82130"/>
                </a:lnTo>
                <a:lnTo>
                  <a:pt x="34580" y="82120"/>
                </a:lnTo>
                <a:lnTo>
                  <a:pt x="34570" y="82120"/>
                </a:lnTo>
                <a:lnTo>
                  <a:pt x="34570" y="82110"/>
                </a:lnTo>
                <a:lnTo>
                  <a:pt x="34570" y="82100"/>
                </a:lnTo>
                <a:lnTo>
                  <a:pt x="34570" y="82090"/>
                </a:lnTo>
                <a:lnTo>
                  <a:pt x="34560" y="82090"/>
                </a:lnTo>
                <a:lnTo>
                  <a:pt x="34560" y="82080"/>
                </a:lnTo>
                <a:lnTo>
                  <a:pt x="34550" y="82080"/>
                </a:lnTo>
                <a:lnTo>
                  <a:pt x="34540" y="82080"/>
                </a:lnTo>
                <a:lnTo>
                  <a:pt x="34540" y="82070"/>
                </a:lnTo>
                <a:lnTo>
                  <a:pt x="34530" y="82070"/>
                </a:lnTo>
                <a:lnTo>
                  <a:pt x="34520" y="82070"/>
                </a:lnTo>
                <a:lnTo>
                  <a:pt x="34510" y="82070"/>
                </a:lnTo>
                <a:lnTo>
                  <a:pt x="34500" y="82070"/>
                </a:lnTo>
                <a:lnTo>
                  <a:pt x="34490" y="82070"/>
                </a:lnTo>
                <a:lnTo>
                  <a:pt x="34490" y="82080"/>
                </a:lnTo>
                <a:lnTo>
                  <a:pt x="34480" y="82080"/>
                </a:lnTo>
                <a:lnTo>
                  <a:pt x="34470" y="82080"/>
                </a:lnTo>
                <a:lnTo>
                  <a:pt x="34470" y="82070"/>
                </a:lnTo>
                <a:lnTo>
                  <a:pt x="34470" y="82080"/>
                </a:lnTo>
                <a:lnTo>
                  <a:pt x="34460" y="82080"/>
                </a:lnTo>
                <a:lnTo>
                  <a:pt x="34460" y="82070"/>
                </a:lnTo>
                <a:lnTo>
                  <a:pt x="34450" y="82070"/>
                </a:lnTo>
                <a:lnTo>
                  <a:pt x="34450" y="82060"/>
                </a:lnTo>
                <a:lnTo>
                  <a:pt x="34440" y="82060"/>
                </a:lnTo>
                <a:lnTo>
                  <a:pt x="34430" y="82060"/>
                </a:lnTo>
                <a:lnTo>
                  <a:pt x="34430" y="82050"/>
                </a:lnTo>
                <a:lnTo>
                  <a:pt x="34430" y="82060"/>
                </a:lnTo>
                <a:lnTo>
                  <a:pt x="34430" y="82050"/>
                </a:lnTo>
                <a:lnTo>
                  <a:pt x="34420" y="82050"/>
                </a:lnTo>
                <a:lnTo>
                  <a:pt x="34410" y="82050"/>
                </a:lnTo>
                <a:lnTo>
                  <a:pt x="34400" y="82050"/>
                </a:lnTo>
                <a:lnTo>
                  <a:pt x="34390" y="82050"/>
                </a:lnTo>
                <a:lnTo>
                  <a:pt x="34390" y="82040"/>
                </a:lnTo>
                <a:lnTo>
                  <a:pt x="34390" y="82050"/>
                </a:lnTo>
                <a:lnTo>
                  <a:pt x="34380" y="82050"/>
                </a:lnTo>
                <a:lnTo>
                  <a:pt x="34380" y="82060"/>
                </a:lnTo>
                <a:lnTo>
                  <a:pt x="34370" y="82060"/>
                </a:lnTo>
                <a:lnTo>
                  <a:pt x="34360" y="82060"/>
                </a:lnTo>
                <a:lnTo>
                  <a:pt x="34370" y="82050"/>
                </a:lnTo>
                <a:lnTo>
                  <a:pt x="34370" y="82040"/>
                </a:lnTo>
                <a:lnTo>
                  <a:pt x="34360" y="82040"/>
                </a:lnTo>
                <a:lnTo>
                  <a:pt x="34360" y="82050"/>
                </a:lnTo>
                <a:lnTo>
                  <a:pt x="34350" y="82050"/>
                </a:lnTo>
                <a:lnTo>
                  <a:pt x="34350" y="82040"/>
                </a:lnTo>
                <a:lnTo>
                  <a:pt x="34340" y="82040"/>
                </a:lnTo>
                <a:lnTo>
                  <a:pt x="34340" y="82050"/>
                </a:lnTo>
                <a:lnTo>
                  <a:pt x="34330" y="82050"/>
                </a:lnTo>
                <a:lnTo>
                  <a:pt x="34330" y="82040"/>
                </a:lnTo>
                <a:lnTo>
                  <a:pt x="34320" y="82040"/>
                </a:lnTo>
                <a:lnTo>
                  <a:pt x="34310" y="82040"/>
                </a:lnTo>
                <a:lnTo>
                  <a:pt x="34300" y="82040"/>
                </a:lnTo>
                <a:lnTo>
                  <a:pt x="34290" y="82040"/>
                </a:lnTo>
                <a:lnTo>
                  <a:pt x="34290" y="82030"/>
                </a:lnTo>
                <a:lnTo>
                  <a:pt x="34280" y="82030"/>
                </a:lnTo>
                <a:lnTo>
                  <a:pt x="34270" y="82030"/>
                </a:lnTo>
                <a:lnTo>
                  <a:pt x="34260" y="82030"/>
                </a:lnTo>
                <a:lnTo>
                  <a:pt x="34260" y="82020"/>
                </a:lnTo>
                <a:lnTo>
                  <a:pt x="34250" y="82020"/>
                </a:lnTo>
                <a:lnTo>
                  <a:pt x="34240" y="82020"/>
                </a:lnTo>
                <a:lnTo>
                  <a:pt x="34240" y="82010"/>
                </a:lnTo>
                <a:lnTo>
                  <a:pt x="34240" y="82000"/>
                </a:lnTo>
                <a:lnTo>
                  <a:pt x="34230" y="82000"/>
                </a:lnTo>
                <a:lnTo>
                  <a:pt x="34220" y="82000"/>
                </a:lnTo>
                <a:lnTo>
                  <a:pt x="34220" y="81990"/>
                </a:lnTo>
                <a:lnTo>
                  <a:pt x="34210" y="81990"/>
                </a:lnTo>
                <a:lnTo>
                  <a:pt x="34200" y="81990"/>
                </a:lnTo>
                <a:lnTo>
                  <a:pt x="34200" y="81980"/>
                </a:lnTo>
                <a:lnTo>
                  <a:pt x="34190" y="81980"/>
                </a:lnTo>
                <a:lnTo>
                  <a:pt x="34190" y="81970"/>
                </a:lnTo>
                <a:lnTo>
                  <a:pt x="34190" y="81960"/>
                </a:lnTo>
                <a:lnTo>
                  <a:pt x="34180" y="81950"/>
                </a:lnTo>
                <a:lnTo>
                  <a:pt x="34180" y="81940"/>
                </a:lnTo>
                <a:lnTo>
                  <a:pt x="34180" y="81950"/>
                </a:lnTo>
                <a:lnTo>
                  <a:pt x="34170" y="81950"/>
                </a:lnTo>
                <a:lnTo>
                  <a:pt x="34170" y="81940"/>
                </a:lnTo>
                <a:lnTo>
                  <a:pt x="34160" y="81940"/>
                </a:lnTo>
                <a:lnTo>
                  <a:pt x="34160" y="81930"/>
                </a:lnTo>
                <a:lnTo>
                  <a:pt x="34160" y="81920"/>
                </a:lnTo>
                <a:lnTo>
                  <a:pt x="34150" y="81920"/>
                </a:lnTo>
                <a:lnTo>
                  <a:pt x="34140" y="81920"/>
                </a:lnTo>
                <a:lnTo>
                  <a:pt x="34130" y="81920"/>
                </a:lnTo>
                <a:lnTo>
                  <a:pt x="34120" y="81920"/>
                </a:lnTo>
                <a:lnTo>
                  <a:pt x="34120" y="81930"/>
                </a:lnTo>
                <a:lnTo>
                  <a:pt x="34110" y="81930"/>
                </a:lnTo>
                <a:lnTo>
                  <a:pt x="34100" y="81930"/>
                </a:lnTo>
                <a:lnTo>
                  <a:pt x="34090" y="81930"/>
                </a:lnTo>
                <a:lnTo>
                  <a:pt x="34080" y="81930"/>
                </a:lnTo>
                <a:lnTo>
                  <a:pt x="34080" y="81940"/>
                </a:lnTo>
                <a:lnTo>
                  <a:pt x="34080" y="81950"/>
                </a:lnTo>
                <a:lnTo>
                  <a:pt x="34070" y="81950"/>
                </a:lnTo>
                <a:lnTo>
                  <a:pt x="34070" y="81960"/>
                </a:lnTo>
                <a:lnTo>
                  <a:pt x="34060" y="81960"/>
                </a:lnTo>
                <a:lnTo>
                  <a:pt x="34060" y="81970"/>
                </a:lnTo>
                <a:lnTo>
                  <a:pt x="34060" y="81980"/>
                </a:lnTo>
                <a:lnTo>
                  <a:pt x="34060" y="81990"/>
                </a:lnTo>
                <a:lnTo>
                  <a:pt x="34050" y="81990"/>
                </a:lnTo>
                <a:lnTo>
                  <a:pt x="34050" y="82000"/>
                </a:lnTo>
                <a:lnTo>
                  <a:pt x="34060" y="82000"/>
                </a:lnTo>
                <a:lnTo>
                  <a:pt x="34070" y="82000"/>
                </a:lnTo>
                <a:lnTo>
                  <a:pt x="34070" y="82010"/>
                </a:lnTo>
                <a:lnTo>
                  <a:pt x="34080" y="82010"/>
                </a:lnTo>
                <a:lnTo>
                  <a:pt x="34080" y="82020"/>
                </a:lnTo>
                <a:lnTo>
                  <a:pt x="34090" y="82020"/>
                </a:lnTo>
                <a:lnTo>
                  <a:pt x="34090" y="82030"/>
                </a:lnTo>
                <a:lnTo>
                  <a:pt x="34090" y="82040"/>
                </a:lnTo>
                <a:lnTo>
                  <a:pt x="34080" y="82040"/>
                </a:lnTo>
                <a:lnTo>
                  <a:pt x="34090" y="82040"/>
                </a:lnTo>
                <a:lnTo>
                  <a:pt x="34090" y="82050"/>
                </a:lnTo>
                <a:lnTo>
                  <a:pt x="34090" y="82060"/>
                </a:lnTo>
                <a:lnTo>
                  <a:pt x="34100" y="82060"/>
                </a:lnTo>
                <a:lnTo>
                  <a:pt x="34110" y="82070"/>
                </a:lnTo>
                <a:lnTo>
                  <a:pt x="34120" y="82070"/>
                </a:lnTo>
                <a:lnTo>
                  <a:pt x="34120" y="82080"/>
                </a:lnTo>
                <a:lnTo>
                  <a:pt x="34130" y="82080"/>
                </a:lnTo>
                <a:lnTo>
                  <a:pt x="34130" y="82090"/>
                </a:lnTo>
                <a:lnTo>
                  <a:pt x="34140" y="82090"/>
                </a:lnTo>
                <a:lnTo>
                  <a:pt x="34140" y="82100"/>
                </a:lnTo>
                <a:lnTo>
                  <a:pt x="34150" y="82100"/>
                </a:lnTo>
                <a:lnTo>
                  <a:pt x="34150" y="82110"/>
                </a:lnTo>
                <a:lnTo>
                  <a:pt x="34150" y="82120"/>
                </a:lnTo>
                <a:lnTo>
                  <a:pt x="34160" y="82120"/>
                </a:lnTo>
                <a:lnTo>
                  <a:pt x="34160" y="82130"/>
                </a:lnTo>
                <a:lnTo>
                  <a:pt x="34170" y="82130"/>
                </a:lnTo>
                <a:lnTo>
                  <a:pt x="34170" y="82140"/>
                </a:lnTo>
                <a:lnTo>
                  <a:pt x="34180" y="82140"/>
                </a:lnTo>
                <a:lnTo>
                  <a:pt x="34190" y="82150"/>
                </a:lnTo>
                <a:lnTo>
                  <a:pt x="34200" y="82150"/>
                </a:lnTo>
                <a:lnTo>
                  <a:pt x="34210" y="82150"/>
                </a:lnTo>
                <a:lnTo>
                  <a:pt x="34220" y="82150"/>
                </a:lnTo>
                <a:lnTo>
                  <a:pt x="34230" y="82160"/>
                </a:lnTo>
                <a:lnTo>
                  <a:pt x="34240" y="82160"/>
                </a:lnTo>
                <a:lnTo>
                  <a:pt x="34250" y="82160"/>
                </a:lnTo>
                <a:lnTo>
                  <a:pt x="34260" y="82170"/>
                </a:lnTo>
                <a:lnTo>
                  <a:pt x="34260" y="82180"/>
                </a:lnTo>
                <a:lnTo>
                  <a:pt x="34260" y="82190"/>
                </a:lnTo>
                <a:lnTo>
                  <a:pt x="34260" y="82200"/>
                </a:lnTo>
                <a:lnTo>
                  <a:pt x="34260" y="82210"/>
                </a:lnTo>
                <a:lnTo>
                  <a:pt x="34260" y="82220"/>
                </a:lnTo>
                <a:lnTo>
                  <a:pt x="34260" y="82230"/>
                </a:lnTo>
                <a:lnTo>
                  <a:pt x="34250" y="82240"/>
                </a:lnTo>
                <a:lnTo>
                  <a:pt x="34250" y="82250"/>
                </a:lnTo>
                <a:lnTo>
                  <a:pt x="34240" y="82260"/>
                </a:lnTo>
                <a:lnTo>
                  <a:pt x="34230" y="82260"/>
                </a:lnTo>
                <a:lnTo>
                  <a:pt x="34220" y="82260"/>
                </a:lnTo>
                <a:lnTo>
                  <a:pt x="34210" y="82260"/>
                </a:lnTo>
                <a:lnTo>
                  <a:pt x="34200" y="82270"/>
                </a:lnTo>
                <a:lnTo>
                  <a:pt x="34190" y="82270"/>
                </a:lnTo>
                <a:lnTo>
                  <a:pt x="34180" y="82270"/>
                </a:lnTo>
                <a:lnTo>
                  <a:pt x="34180" y="82260"/>
                </a:lnTo>
                <a:lnTo>
                  <a:pt x="34170" y="82260"/>
                </a:lnTo>
                <a:lnTo>
                  <a:pt x="34170" y="82250"/>
                </a:lnTo>
                <a:lnTo>
                  <a:pt x="34160" y="82250"/>
                </a:lnTo>
                <a:lnTo>
                  <a:pt x="34150" y="82250"/>
                </a:lnTo>
                <a:lnTo>
                  <a:pt x="34140" y="82250"/>
                </a:lnTo>
                <a:lnTo>
                  <a:pt x="34130" y="82250"/>
                </a:lnTo>
                <a:lnTo>
                  <a:pt x="34120" y="82250"/>
                </a:lnTo>
                <a:lnTo>
                  <a:pt x="34120" y="82260"/>
                </a:lnTo>
                <a:lnTo>
                  <a:pt x="34120" y="82270"/>
                </a:lnTo>
                <a:lnTo>
                  <a:pt x="34110" y="82270"/>
                </a:lnTo>
                <a:lnTo>
                  <a:pt x="34110" y="82280"/>
                </a:lnTo>
                <a:lnTo>
                  <a:pt x="34100" y="82290"/>
                </a:lnTo>
                <a:lnTo>
                  <a:pt x="34090" y="82290"/>
                </a:lnTo>
                <a:lnTo>
                  <a:pt x="34090" y="82280"/>
                </a:lnTo>
                <a:lnTo>
                  <a:pt x="34080" y="82280"/>
                </a:lnTo>
                <a:lnTo>
                  <a:pt x="34080" y="82270"/>
                </a:lnTo>
                <a:lnTo>
                  <a:pt x="34080" y="82260"/>
                </a:lnTo>
                <a:lnTo>
                  <a:pt x="34070" y="82260"/>
                </a:lnTo>
                <a:lnTo>
                  <a:pt x="34070" y="82270"/>
                </a:lnTo>
                <a:lnTo>
                  <a:pt x="34060" y="82270"/>
                </a:lnTo>
                <a:lnTo>
                  <a:pt x="34060" y="82260"/>
                </a:lnTo>
                <a:lnTo>
                  <a:pt x="34050" y="82260"/>
                </a:lnTo>
                <a:lnTo>
                  <a:pt x="34050" y="82270"/>
                </a:lnTo>
                <a:lnTo>
                  <a:pt x="34040" y="82270"/>
                </a:lnTo>
                <a:lnTo>
                  <a:pt x="34040" y="82280"/>
                </a:lnTo>
                <a:lnTo>
                  <a:pt x="34030" y="82280"/>
                </a:lnTo>
                <a:lnTo>
                  <a:pt x="34030" y="82290"/>
                </a:lnTo>
                <a:lnTo>
                  <a:pt x="34030" y="82300"/>
                </a:lnTo>
                <a:lnTo>
                  <a:pt x="34020" y="82300"/>
                </a:lnTo>
                <a:lnTo>
                  <a:pt x="34020" y="82310"/>
                </a:lnTo>
                <a:lnTo>
                  <a:pt x="34010" y="82310"/>
                </a:lnTo>
                <a:lnTo>
                  <a:pt x="34000" y="82310"/>
                </a:lnTo>
                <a:lnTo>
                  <a:pt x="34000" y="82320"/>
                </a:lnTo>
                <a:lnTo>
                  <a:pt x="34000" y="82330"/>
                </a:lnTo>
                <a:lnTo>
                  <a:pt x="34000" y="82340"/>
                </a:lnTo>
                <a:lnTo>
                  <a:pt x="33990" y="82340"/>
                </a:lnTo>
                <a:lnTo>
                  <a:pt x="33990" y="82350"/>
                </a:lnTo>
                <a:lnTo>
                  <a:pt x="33980" y="82350"/>
                </a:lnTo>
                <a:lnTo>
                  <a:pt x="33970" y="82350"/>
                </a:lnTo>
                <a:lnTo>
                  <a:pt x="33970" y="82360"/>
                </a:lnTo>
                <a:lnTo>
                  <a:pt x="33970" y="82350"/>
                </a:lnTo>
                <a:lnTo>
                  <a:pt x="33960" y="82350"/>
                </a:lnTo>
                <a:lnTo>
                  <a:pt x="33960" y="82360"/>
                </a:lnTo>
                <a:lnTo>
                  <a:pt x="33950" y="82360"/>
                </a:lnTo>
                <a:lnTo>
                  <a:pt x="33940" y="82360"/>
                </a:lnTo>
                <a:lnTo>
                  <a:pt x="33930" y="82360"/>
                </a:lnTo>
                <a:lnTo>
                  <a:pt x="33920" y="82360"/>
                </a:lnTo>
                <a:lnTo>
                  <a:pt x="33920" y="82370"/>
                </a:lnTo>
                <a:lnTo>
                  <a:pt x="33910" y="82370"/>
                </a:lnTo>
                <a:lnTo>
                  <a:pt x="33910" y="82380"/>
                </a:lnTo>
                <a:lnTo>
                  <a:pt x="33910" y="82390"/>
                </a:lnTo>
                <a:lnTo>
                  <a:pt x="33910" y="82400"/>
                </a:lnTo>
                <a:lnTo>
                  <a:pt x="33900" y="82400"/>
                </a:lnTo>
                <a:lnTo>
                  <a:pt x="33900" y="82390"/>
                </a:lnTo>
                <a:lnTo>
                  <a:pt x="33900" y="82380"/>
                </a:lnTo>
                <a:lnTo>
                  <a:pt x="33890" y="82380"/>
                </a:lnTo>
                <a:lnTo>
                  <a:pt x="33880" y="82380"/>
                </a:lnTo>
                <a:lnTo>
                  <a:pt x="33870" y="82390"/>
                </a:lnTo>
                <a:lnTo>
                  <a:pt x="33860" y="82390"/>
                </a:lnTo>
                <a:lnTo>
                  <a:pt x="33850" y="82390"/>
                </a:lnTo>
                <a:lnTo>
                  <a:pt x="33840" y="82390"/>
                </a:lnTo>
                <a:lnTo>
                  <a:pt x="33840" y="82400"/>
                </a:lnTo>
                <a:lnTo>
                  <a:pt x="33840" y="82390"/>
                </a:lnTo>
                <a:lnTo>
                  <a:pt x="33830" y="82390"/>
                </a:lnTo>
                <a:lnTo>
                  <a:pt x="33820" y="82390"/>
                </a:lnTo>
                <a:lnTo>
                  <a:pt x="33810" y="82390"/>
                </a:lnTo>
                <a:lnTo>
                  <a:pt x="33800" y="82390"/>
                </a:lnTo>
                <a:lnTo>
                  <a:pt x="33800" y="82380"/>
                </a:lnTo>
                <a:lnTo>
                  <a:pt x="33790" y="82380"/>
                </a:lnTo>
                <a:lnTo>
                  <a:pt x="33780" y="82390"/>
                </a:lnTo>
                <a:lnTo>
                  <a:pt x="33770" y="82390"/>
                </a:lnTo>
                <a:lnTo>
                  <a:pt x="33760" y="82390"/>
                </a:lnTo>
                <a:lnTo>
                  <a:pt x="33760" y="82400"/>
                </a:lnTo>
                <a:lnTo>
                  <a:pt x="33750" y="82400"/>
                </a:lnTo>
                <a:lnTo>
                  <a:pt x="33750" y="82410"/>
                </a:lnTo>
                <a:lnTo>
                  <a:pt x="33740" y="82410"/>
                </a:lnTo>
                <a:lnTo>
                  <a:pt x="33740" y="82400"/>
                </a:lnTo>
                <a:lnTo>
                  <a:pt x="33730" y="82400"/>
                </a:lnTo>
                <a:lnTo>
                  <a:pt x="33720" y="82400"/>
                </a:lnTo>
                <a:lnTo>
                  <a:pt x="33720" y="82390"/>
                </a:lnTo>
                <a:lnTo>
                  <a:pt x="33710" y="82400"/>
                </a:lnTo>
                <a:lnTo>
                  <a:pt x="33700" y="82400"/>
                </a:lnTo>
                <a:lnTo>
                  <a:pt x="33690" y="82400"/>
                </a:lnTo>
                <a:lnTo>
                  <a:pt x="33690" y="82390"/>
                </a:lnTo>
                <a:lnTo>
                  <a:pt x="33680" y="82390"/>
                </a:lnTo>
                <a:lnTo>
                  <a:pt x="33670" y="82380"/>
                </a:lnTo>
                <a:lnTo>
                  <a:pt x="33660" y="82380"/>
                </a:lnTo>
                <a:lnTo>
                  <a:pt x="33660" y="82370"/>
                </a:lnTo>
                <a:lnTo>
                  <a:pt x="33650" y="82370"/>
                </a:lnTo>
                <a:lnTo>
                  <a:pt x="33650" y="82360"/>
                </a:lnTo>
                <a:lnTo>
                  <a:pt x="33640" y="82360"/>
                </a:lnTo>
                <a:lnTo>
                  <a:pt x="33640" y="82370"/>
                </a:lnTo>
                <a:lnTo>
                  <a:pt x="33630" y="82370"/>
                </a:lnTo>
                <a:lnTo>
                  <a:pt x="33620" y="82370"/>
                </a:lnTo>
                <a:lnTo>
                  <a:pt x="33610" y="82370"/>
                </a:lnTo>
                <a:lnTo>
                  <a:pt x="33600" y="82370"/>
                </a:lnTo>
                <a:lnTo>
                  <a:pt x="33600" y="82380"/>
                </a:lnTo>
                <a:lnTo>
                  <a:pt x="33590" y="82380"/>
                </a:lnTo>
                <a:lnTo>
                  <a:pt x="33590" y="82370"/>
                </a:lnTo>
                <a:lnTo>
                  <a:pt x="33580" y="82370"/>
                </a:lnTo>
                <a:lnTo>
                  <a:pt x="33570" y="82370"/>
                </a:lnTo>
                <a:lnTo>
                  <a:pt x="33560" y="82370"/>
                </a:lnTo>
                <a:lnTo>
                  <a:pt x="33550" y="82370"/>
                </a:lnTo>
                <a:lnTo>
                  <a:pt x="33550" y="82380"/>
                </a:lnTo>
                <a:lnTo>
                  <a:pt x="33540" y="82380"/>
                </a:lnTo>
                <a:lnTo>
                  <a:pt x="33540" y="82390"/>
                </a:lnTo>
                <a:lnTo>
                  <a:pt x="33530" y="82390"/>
                </a:lnTo>
                <a:lnTo>
                  <a:pt x="33530" y="82400"/>
                </a:lnTo>
                <a:lnTo>
                  <a:pt x="33530" y="82410"/>
                </a:lnTo>
                <a:lnTo>
                  <a:pt x="33520" y="82410"/>
                </a:lnTo>
                <a:lnTo>
                  <a:pt x="33510" y="82410"/>
                </a:lnTo>
                <a:lnTo>
                  <a:pt x="33510" y="82420"/>
                </a:lnTo>
                <a:lnTo>
                  <a:pt x="33500" y="82420"/>
                </a:lnTo>
                <a:lnTo>
                  <a:pt x="33490" y="82420"/>
                </a:lnTo>
                <a:lnTo>
                  <a:pt x="33500" y="82420"/>
                </a:lnTo>
                <a:lnTo>
                  <a:pt x="33500" y="82430"/>
                </a:lnTo>
                <a:lnTo>
                  <a:pt x="33490" y="82430"/>
                </a:lnTo>
                <a:lnTo>
                  <a:pt x="33480" y="82430"/>
                </a:lnTo>
                <a:lnTo>
                  <a:pt x="33470" y="82430"/>
                </a:lnTo>
                <a:lnTo>
                  <a:pt x="33470" y="82420"/>
                </a:lnTo>
                <a:lnTo>
                  <a:pt x="33460" y="82420"/>
                </a:lnTo>
                <a:lnTo>
                  <a:pt x="33460" y="82410"/>
                </a:lnTo>
                <a:lnTo>
                  <a:pt x="33450" y="82410"/>
                </a:lnTo>
                <a:lnTo>
                  <a:pt x="33440" y="82410"/>
                </a:lnTo>
                <a:lnTo>
                  <a:pt x="33440" y="82400"/>
                </a:lnTo>
                <a:lnTo>
                  <a:pt x="33430" y="82400"/>
                </a:lnTo>
                <a:lnTo>
                  <a:pt x="33420" y="82400"/>
                </a:lnTo>
                <a:lnTo>
                  <a:pt x="33420" y="82390"/>
                </a:lnTo>
                <a:lnTo>
                  <a:pt x="33430" y="82390"/>
                </a:lnTo>
                <a:lnTo>
                  <a:pt x="33420" y="82390"/>
                </a:lnTo>
                <a:lnTo>
                  <a:pt x="33420" y="82380"/>
                </a:lnTo>
                <a:lnTo>
                  <a:pt x="33420" y="82370"/>
                </a:lnTo>
                <a:lnTo>
                  <a:pt x="33420" y="82360"/>
                </a:lnTo>
                <a:lnTo>
                  <a:pt x="33410" y="82360"/>
                </a:lnTo>
                <a:lnTo>
                  <a:pt x="33410" y="82350"/>
                </a:lnTo>
                <a:lnTo>
                  <a:pt x="33400" y="82350"/>
                </a:lnTo>
                <a:lnTo>
                  <a:pt x="33390" y="82350"/>
                </a:lnTo>
                <a:lnTo>
                  <a:pt x="33390" y="82340"/>
                </a:lnTo>
                <a:lnTo>
                  <a:pt x="33380" y="82340"/>
                </a:lnTo>
                <a:lnTo>
                  <a:pt x="33380" y="82330"/>
                </a:lnTo>
                <a:lnTo>
                  <a:pt x="33370" y="82330"/>
                </a:lnTo>
                <a:lnTo>
                  <a:pt x="33370" y="82320"/>
                </a:lnTo>
                <a:lnTo>
                  <a:pt x="33360" y="82320"/>
                </a:lnTo>
                <a:lnTo>
                  <a:pt x="33360" y="82310"/>
                </a:lnTo>
                <a:lnTo>
                  <a:pt x="33350" y="82310"/>
                </a:lnTo>
                <a:lnTo>
                  <a:pt x="33340" y="82310"/>
                </a:lnTo>
                <a:lnTo>
                  <a:pt x="33340" y="82300"/>
                </a:lnTo>
                <a:lnTo>
                  <a:pt x="33330" y="82300"/>
                </a:lnTo>
                <a:lnTo>
                  <a:pt x="33320" y="82300"/>
                </a:lnTo>
                <a:lnTo>
                  <a:pt x="33320" y="82290"/>
                </a:lnTo>
                <a:lnTo>
                  <a:pt x="33310" y="82290"/>
                </a:lnTo>
                <a:lnTo>
                  <a:pt x="33310" y="82280"/>
                </a:lnTo>
                <a:lnTo>
                  <a:pt x="33300" y="82280"/>
                </a:lnTo>
                <a:lnTo>
                  <a:pt x="33300" y="82290"/>
                </a:lnTo>
                <a:lnTo>
                  <a:pt x="33300" y="82300"/>
                </a:lnTo>
                <a:lnTo>
                  <a:pt x="33290" y="82300"/>
                </a:lnTo>
                <a:lnTo>
                  <a:pt x="33290" y="82290"/>
                </a:lnTo>
                <a:lnTo>
                  <a:pt x="33280" y="82290"/>
                </a:lnTo>
                <a:lnTo>
                  <a:pt x="33270" y="82290"/>
                </a:lnTo>
                <a:lnTo>
                  <a:pt x="33260" y="82290"/>
                </a:lnTo>
                <a:lnTo>
                  <a:pt x="33250" y="82290"/>
                </a:lnTo>
                <a:lnTo>
                  <a:pt x="33250" y="82280"/>
                </a:lnTo>
                <a:lnTo>
                  <a:pt x="33240" y="82280"/>
                </a:lnTo>
                <a:lnTo>
                  <a:pt x="33230" y="82280"/>
                </a:lnTo>
                <a:lnTo>
                  <a:pt x="33230" y="82270"/>
                </a:lnTo>
                <a:lnTo>
                  <a:pt x="33220" y="82270"/>
                </a:lnTo>
                <a:lnTo>
                  <a:pt x="33210" y="82270"/>
                </a:lnTo>
                <a:lnTo>
                  <a:pt x="33210" y="82260"/>
                </a:lnTo>
                <a:lnTo>
                  <a:pt x="33200" y="82260"/>
                </a:lnTo>
                <a:lnTo>
                  <a:pt x="33190" y="82260"/>
                </a:lnTo>
                <a:lnTo>
                  <a:pt x="33180" y="82260"/>
                </a:lnTo>
                <a:lnTo>
                  <a:pt x="33170" y="82260"/>
                </a:lnTo>
                <a:lnTo>
                  <a:pt x="33170" y="82250"/>
                </a:lnTo>
                <a:lnTo>
                  <a:pt x="33170" y="82240"/>
                </a:lnTo>
                <a:lnTo>
                  <a:pt x="33160" y="82240"/>
                </a:lnTo>
                <a:lnTo>
                  <a:pt x="33160" y="82230"/>
                </a:lnTo>
                <a:lnTo>
                  <a:pt x="33150" y="82230"/>
                </a:lnTo>
                <a:lnTo>
                  <a:pt x="33140" y="82230"/>
                </a:lnTo>
                <a:lnTo>
                  <a:pt x="33140" y="82220"/>
                </a:lnTo>
                <a:lnTo>
                  <a:pt x="33140" y="82210"/>
                </a:lnTo>
                <a:lnTo>
                  <a:pt x="33130" y="82210"/>
                </a:lnTo>
                <a:lnTo>
                  <a:pt x="33120" y="82210"/>
                </a:lnTo>
                <a:lnTo>
                  <a:pt x="33110" y="82210"/>
                </a:lnTo>
                <a:lnTo>
                  <a:pt x="33100" y="82210"/>
                </a:lnTo>
                <a:lnTo>
                  <a:pt x="33100" y="82200"/>
                </a:lnTo>
                <a:lnTo>
                  <a:pt x="33090" y="82200"/>
                </a:lnTo>
                <a:lnTo>
                  <a:pt x="33080" y="82200"/>
                </a:lnTo>
                <a:lnTo>
                  <a:pt x="33070" y="82200"/>
                </a:lnTo>
                <a:lnTo>
                  <a:pt x="33060" y="82200"/>
                </a:lnTo>
                <a:lnTo>
                  <a:pt x="33050" y="82200"/>
                </a:lnTo>
                <a:lnTo>
                  <a:pt x="33040" y="82200"/>
                </a:lnTo>
                <a:lnTo>
                  <a:pt x="33040" y="82210"/>
                </a:lnTo>
                <a:lnTo>
                  <a:pt x="33030" y="82210"/>
                </a:lnTo>
                <a:lnTo>
                  <a:pt x="33030" y="82200"/>
                </a:lnTo>
                <a:lnTo>
                  <a:pt x="33030" y="82210"/>
                </a:lnTo>
                <a:lnTo>
                  <a:pt x="33020" y="82210"/>
                </a:lnTo>
                <a:lnTo>
                  <a:pt x="33010" y="82210"/>
                </a:lnTo>
                <a:lnTo>
                  <a:pt x="33000" y="82210"/>
                </a:lnTo>
                <a:lnTo>
                  <a:pt x="32990" y="82210"/>
                </a:lnTo>
                <a:lnTo>
                  <a:pt x="32980" y="82210"/>
                </a:lnTo>
                <a:lnTo>
                  <a:pt x="32980" y="82200"/>
                </a:lnTo>
                <a:lnTo>
                  <a:pt x="32970" y="82200"/>
                </a:lnTo>
                <a:lnTo>
                  <a:pt x="32970" y="82190"/>
                </a:lnTo>
                <a:lnTo>
                  <a:pt x="32960" y="82200"/>
                </a:lnTo>
                <a:lnTo>
                  <a:pt x="32950" y="82200"/>
                </a:lnTo>
                <a:lnTo>
                  <a:pt x="32950" y="82190"/>
                </a:lnTo>
                <a:lnTo>
                  <a:pt x="32940" y="82190"/>
                </a:lnTo>
                <a:lnTo>
                  <a:pt x="32940" y="82200"/>
                </a:lnTo>
                <a:lnTo>
                  <a:pt x="32930" y="82200"/>
                </a:lnTo>
                <a:lnTo>
                  <a:pt x="32930" y="82190"/>
                </a:lnTo>
                <a:lnTo>
                  <a:pt x="32920" y="82190"/>
                </a:lnTo>
                <a:lnTo>
                  <a:pt x="32920" y="82180"/>
                </a:lnTo>
                <a:lnTo>
                  <a:pt x="32910" y="82180"/>
                </a:lnTo>
                <a:lnTo>
                  <a:pt x="32910" y="82170"/>
                </a:lnTo>
                <a:lnTo>
                  <a:pt x="32900" y="82170"/>
                </a:lnTo>
                <a:lnTo>
                  <a:pt x="32890" y="82170"/>
                </a:lnTo>
                <a:lnTo>
                  <a:pt x="32880" y="82170"/>
                </a:lnTo>
                <a:lnTo>
                  <a:pt x="32880" y="82160"/>
                </a:lnTo>
                <a:lnTo>
                  <a:pt x="32870" y="82160"/>
                </a:lnTo>
                <a:lnTo>
                  <a:pt x="32860" y="82160"/>
                </a:lnTo>
                <a:lnTo>
                  <a:pt x="32860" y="82150"/>
                </a:lnTo>
                <a:lnTo>
                  <a:pt x="32850" y="82150"/>
                </a:lnTo>
                <a:lnTo>
                  <a:pt x="32840" y="82150"/>
                </a:lnTo>
                <a:lnTo>
                  <a:pt x="32840" y="82140"/>
                </a:lnTo>
                <a:lnTo>
                  <a:pt x="32830" y="82140"/>
                </a:lnTo>
                <a:lnTo>
                  <a:pt x="32820" y="82140"/>
                </a:lnTo>
                <a:lnTo>
                  <a:pt x="32820" y="82130"/>
                </a:lnTo>
                <a:lnTo>
                  <a:pt x="32810" y="82130"/>
                </a:lnTo>
                <a:lnTo>
                  <a:pt x="32800" y="82130"/>
                </a:lnTo>
                <a:lnTo>
                  <a:pt x="32800" y="82120"/>
                </a:lnTo>
                <a:lnTo>
                  <a:pt x="32790" y="82120"/>
                </a:lnTo>
                <a:lnTo>
                  <a:pt x="32790" y="82110"/>
                </a:lnTo>
                <a:lnTo>
                  <a:pt x="32790" y="82120"/>
                </a:lnTo>
                <a:lnTo>
                  <a:pt x="32780" y="82120"/>
                </a:lnTo>
                <a:lnTo>
                  <a:pt x="32780" y="82110"/>
                </a:lnTo>
                <a:lnTo>
                  <a:pt x="32780" y="82120"/>
                </a:lnTo>
                <a:lnTo>
                  <a:pt x="32770" y="82120"/>
                </a:lnTo>
                <a:lnTo>
                  <a:pt x="32770" y="82110"/>
                </a:lnTo>
                <a:lnTo>
                  <a:pt x="32760" y="82110"/>
                </a:lnTo>
                <a:lnTo>
                  <a:pt x="32760" y="82100"/>
                </a:lnTo>
                <a:lnTo>
                  <a:pt x="32750" y="82100"/>
                </a:lnTo>
                <a:lnTo>
                  <a:pt x="32750" y="82090"/>
                </a:lnTo>
                <a:lnTo>
                  <a:pt x="32740" y="82090"/>
                </a:lnTo>
                <a:lnTo>
                  <a:pt x="32750" y="82090"/>
                </a:lnTo>
                <a:lnTo>
                  <a:pt x="32740" y="82080"/>
                </a:lnTo>
                <a:lnTo>
                  <a:pt x="32730" y="82080"/>
                </a:lnTo>
                <a:lnTo>
                  <a:pt x="32730" y="82070"/>
                </a:lnTo>
                <a:lnTo>
                  <a:pt x="32720" y="82070"/>
                </a:lnTo>
                <a:lnTo>
                  <a:pt x="32720" y="82060"/>
                </a:lnTo>
                <a:lnTo>
                  <a:pt x="32710" y="82060"/>
                </a:lnTo>
                <a:lnTo>
                  <a:pt x="32710" y="82050"/>
                </a:lnTo>
                <a:lnTo>
                  <a:pt x="32700" y="82050"/>
                </a:lnTo>
                <a:lnTo>
                  <a:pt x="32700" y="82040"/>
                </a:lnTo>
                <a:lnTo>
                  <a:pt x="32690" y="82040"/>
                </a:lnTo>
                <a:lnTo>
                  <a:pt x="32690" y="82030"/>
                </a:lnTo>
                <a:lnTo>
                  <a:pt x="32680" y="82030"/>
                </a:lnTo>
                <a:lnTo>
                  <a:pt x="32670" y="82030"/>
                </a:lnTo>
                <a:lnTo>
                  <a:pt x="32670" y="82020"/>
                </a:lnTo>
                <a:lnTo>
                  <a:pt x="32660" y="82010"/>
                </a:lnTo>
                <a:lnTo>
                  <a:pt x="32650" y="82000"/>
                </a:lnTo>
                <a:lnTo>
                  <a:pt x="32650" y="81990"/>
                </a:lnTo>
                <a:lnTo>
                  <a:pt x="32640" y="81990"/>
                </a:lnTo>
                <a:lnTo>
                  <a:pt x="32630" y="81990"/>
                </a:lnTo>
                <a:lnTo>
                  <a:pt x="32630" y="81980"/>
                </a:lnTo>
                <a:lnTo>
                  <a:pt x="32630" y="81970"/>
                </a:lnTo>
                <a:lnTo>
                  <a:pt x="32620" y="81970"/>
                </a:lnTo>
                <a:lnTo>
                  <a:pt x="32620" y="81960"/>
                </a:lnTo>
                <a:lnTo>
                  <a:pt x="32620" y="81950"/>
                </a:lnTo>
                <a:lnTo>
                  <a:pt x="32610" y="81950"/>
                </a:lnTo>
                <a:lnTo>
                  <a:pt x="32610" y="81940"/>
                </a:lnTo>
                <a:lnTo>
                  <a:pt x="32600" y="81940"/>
                </a:lnTo>
                <a:lnTo>
                  <a:pt x="32600" y="81930"/>
                </a:lnTo>
                <a:lnTo>
                  <a:pt x="32600" y="81920"/>
                </a:lnTo>
                <a:lnTo>
                  <a:pt x="32600" y="81910"/>
                </a:lnTo>
                <a:lnTo>
                  <a:pt x="32590" y="81910"/>
                </a:lnTo>
                <a:lnTo>
                  <a:pt x="32600" y="81910"/>
                </a:lnTo>
                <a:lnTo>
                  <a:pt x="32600" y="81900"/>
                </a:lnTo>
                <a:lnTo>
                  <a:pt x="32590" y="81900"/>
                </a:lnTo>
                <a:lnTo>
                  <a:pt x="32590" y="81890"/>
                </a:lnTo>
                <a:lnTo>
                  <a:pt x="32580" y="81890"/>
                </a:lnTo>
                <a:lnTo>
                  <a:pt x="32580" y="81880"/>
                </a:lnTo>
                <a:lnTo>
                  <a:pt x="32570" y="81880"/>
                </a:lnTo>
                <a:lnTo>
                  <a:pt x="32560" y="81880"/>
                </a:lnTo>
                <a:lnTo>
                  <a:pt x="32560" y="81870"/>
                </a:lnTo>
                <a:lnTo>
                  <a:pt x="32550" y="81870"/>
                </a:lnTo>
                <a:lnTo>
                  <a:pt x="32540" y="81870"/>
                </a:lnTo>
                <a:lnTo>
                  <a:pt x="32540" y="81860"/>
                </a:lnTo>
                <a:lnTo>
                  <a:pt x="32530" y="81860"/>
                </a:lnTo>
                <a:lnTo>
                  <a:pt x="32530" y="81850"/>
                </a:lnTo>
                <a:lnTo>
                  <a:pt x="32530" y="81840"/>
                </a:lnTo>
                <a:lnTo>
                  <a:pt x="32520" y="81840"/>
                </a:lnTo>
                <a:lnTo>
                  <a:pt x="32520" y="81830"/>
                </a:lnTo>
                <a:lnTo>
                  <a:pt x="32510" y="81830"/>
                </a:lnTo>
                <a:lnTo>
                  <a:pt x="32510" y="81820"/>
                </a:lnTo>
                <a:lnTo>
                  <a:pt x="32500" y="81820"/>
                </a:lnTo>
                <a:lnTo>
                  <a:pt x="32500" y="81810"/>
                </a:lnTo>
                <a:lnTo>
                  <a:pt x="32500" y="81800"/>
                </a:lnTo>
                <a:lnTo>
                  <a:pt x="32500" y="81790"/>
                </a:lnTo>
                <a:lnTo>
                  <a:pt x="32500" y="81780"/>
                </a:lnTo>
                <a:lnTo>
                  <a:pt x="32490" y="81780"/>
                </a:lnTo>
                <a:lnTo>
                  <a:pt x="32490" y="81770"/>
                </a:lnTo>
                <a:lnTo>
                  <a:pt x="32480" y="81770"/>
                </a:lnTo>
                <a:lnTo>
                  <a:pt x="32480" y="81760"/>
                </a:lnTo>
                <a:lnTo>
                  <a:pt x="32470" y="81760"/>
                </a:lnTo>
                <a:lnTo>
                  <a:pt x="32460" y="81750"/>
                </a:lnTo>
                <a:lnTo>
                  <a:pt x="32460" y="81740"/>
                </a:lnTo>
                <a:lnTo>
                  <a:pt x="32460" y="81730"/>
                </a:lnTo>
                <a:lnTo>
                  <a:pt x="32460" y="81720"/>
                </a:lnTo>
                <a:lnTo>
                  <a:pt x="32470" y="81720"/>
                </a:lnTo>
                <a:lnTo>
                  <a:pt x="32470" y="81710"/>
                </a:lnTo>
                <a:lnTo>
                  <a:pt x="32480" y="81710"/>
                </a:lnTo>
                <a:lnTo>
                  <a:pt x="32490" y="81710"/>
                </a:lnTo>
                <a:lnTo>
                  <a:pt x="32490" y="81700"/>
                </a:lnTo>
                <a:lnTo>
                  <a:pt x="32500" y="81700"/>
                </a:lnTo>
                <a:lnTo>
                  <a:pt x="32500" y="81710"/>
                </a:lnTo>
                <a:lnTo>
                  <a:pt x="32510" y="81710"/>
                </a:lnTo>
                <a:lnTo>
                  <a:pt x="32510" y="81720"/>
                </a:lnTo>
                <a:lnTo>
                  <a:pt x="32520" y="81720"/>
                </a:lnTo>
                <a:lnTo>
                  <a:pt x="32530" y="81720"/>
                </a:lnTo>
                <a:lnTo>
                  <a:pt x="32530" y="81710"/>
                </a:lnTo>
                <a:lnTo>
                  <a:pt x="32530" y="81700"/>
                </a:lnTo>
                <a:lnTo>
                  <a:pt x="32530" y="81690"/>
                </a:lnTo>
                <a:lnTo>
                  <a:pt x="32530" y="81680"/>
                </a:lnTo>
                <a:lnTo>
                  <a:pt x="32540" y="81680"/>
                </a:lnTo>
                <a:lnTo>
                  <a:pt x="32540" y="81670"/>
                </a:lnTo>
                <a:lnTo>
                  <a:pt x="32530" y="81670"/>
                </a:lnTo>
                <a:lnTo>
                  <a:pt x="32530" y="81660"/>
                </a:lnTo>
                <a:lnTo>
                  <a:pt x="32540" y="81660"/>
                </a:lnTo>
                <a:lnTo>
                  <a:pt x="32530" y="81660"/>
                </a:lnTo>
                <a:lnTo>
                  <a:pt x="32540" y="81650"/>
                </a:lnTo>
                <a:lnTo>
                  <a:pt x="32540" y="81640"/>
                </a:lnTo>
                <a:lnTo>
                  <a:pt x="32540" y="81630"/>
                </a:lnTo>
                <a:lnTo>
                  <a:pt x="32550" y="81630"/>
                </a:lnTo>
                <a:lnTo>
                  <a:pt x="32550" y="81620"/>
                </a:lnTo>
                <a:lnTo>
                  <a:pt x="32560" y="81620"/>
                </a:lnTo>
                <a:lnTo>
                  <a:pt x="32560" y="81610"/>
                </a:lnTo>
                <a:lnTo>
                  <a:pt x="32550" y="81600"/>
                </a:lnTo>
                <a:lnTo>
                  <a:pt x="32560" y="81600"/>
                </a:lnTo>
                <a:lnTo>
                  <a:pt x="32560" y="81590"/>
                </a:lnTo>
                <a:lnTo>
                  <a:pt x="32560" y="81580"/>
                </a:lnTo>
                <a:lnTo>
                  <a:pt x="32550" y="81580"/>
                </a:lnTo>
                <a:lnTo>
                  <a:pt x="32550" y="81570"/>
                </a:lnTo>
                <a:lnTo>
                  <a:pt x="32560" y="81570"/>
                </a:lnTo>
                <a:lnTo>
                  <a:pt x="32570" y="81570"/>
                </a:lnTo>
                <a:lnTo>
                  <a:pt x="32570" y="81560"/>
                </a:lnTo>
                <a:lnTo>
                  <a:pt x="32570" y="81550"/>
                </a:lnTo>
                <a:lnTo>
                  <a:pt x="32570" y="81540"/>
                </a:lnTo>
                <a:lnTo>
                  <a:pt x="32570" y="81530"/>
                </a:lnTo>
                <a:lnTo>
                  <a:pt x="32580" y="81530"/>
                </a:lnTo>
                <a:lnTo>
                  <a:pt x="32590" y="81530"/>
                </a:lnTo>
                <a:lnTo>
                  <a:pt x="32590" y="81520"/>
                </a:lnTo>
                <a:lnTo>
                  <a:pt x="32580" y="81520"/>
                </a:lnTo>
                <a:lnTo>
                  <a:pt x="32580" y="81510"/>
                </a:lnTo>
                <a:lnTo>
                  <a:pt x="32580" y="81500"/>
                </a:lnTo>
                <a:lnTo>
                  <a:pt x="32580" y="81490"/>
                </a:lnTo>
                <a:lnTo>
                  <a:pt x="32580" y="81480"/>
                </a:lnTo>
                <a:lnTo>
                  <a:pt x="32590" y="81480"/>
                </a:lnTo>
                <a:lnTo>
                  <a:pt x="32600" y="81480"/>
                </a:lnTo>
                <a:lnTo>
                  <a:pt x="32610" y="81480"/>
                </a:lnTo>
                <a:lnTo>
                  <a:pt x="32620" y="81480"/>
                </a:lnTo>
                <a:lnTo>
                  <a:pt x="32630" y="81480"/>
                </a:lnTo>
                <a:lnTo>
                  <a:pt x="32640" y="81480"/>
                </a:lnTo>
                <a:lnTo>
                  <a:pt x="32640" y="81490"/>
                </a:lnTo>
                <a:lnTo>
                  <a:pt x="32640" y="81500"/>
                </a:lnTo>
                <a:lnTo>
                  <a:pt x="32650" y="81500"/>
                </a:lnTo>
                <a:lnTo>
                  <a:pt x="32650" y="81510"/>
                </a:lnTo>
                <a:lnTo>
                  <a:pt x="32650" y="81500"/>
                </a:lnTo>
                <a:lnTo>
                  <a:pt x="32660" y="81500"/>
                </a:lnTo>
                <a:lnTo>
                  <a:pt x="32670" y="81500"/>
                </a:lnTo>
                <a:lnTo>
                  <a:pt x="32680" y="81500"/>
                </a:lnTo>
                <a:lnTo>
                  <a:pt x="32680" y="81510"/>
                </a:lnTo>
                <a:lnTo>
                  <a:pt x="32690" y="81510"/>
                </a:lnTo>
                <a:lnTo>
                  <a:pt x="32690" y="81520"/>
                </a:lnTo>
                <a:lnTo>
                  <a:pt x="32700" y="81520"/>
                </a:lnTo>
                <a:lnTo>
                  <a:pt x="32700" y="81530"/>
                </a:lnTo>
                <a:lnTo>
                  <a:pt x="32710" y="81530"/>
                </a:lnTo>
                <a:lnTo>
                  <a:pt x="32720" y="81530"/>
                </a:lnTo>
                <a:lnTo>
                  <a:pt x="32720" y="81540"/>
                </a:lnTo>
                <a:lnTo>
                  <a:pt x="32730" y="81540"/>
                </a:lnTo>
                <a:lnTo>
                  <a:pt x="32740" y="81540"/>
                </a:lnTo>
                <a:lnTo>
                  <a:pt x="32740" y="81550"/>
                </a:lnTo>
                <a:lnTo>
                  <a:pt x="32750" y="81550"/>
                </a:lnTo>
                <a:lnTo>
                  <a:pt x="32760" y="81550"/>
                </a:lnTo>
                <a:lnTo>
                  <a:pt x="32770" y="81550"/>
                </a:lnTo>
                <a:lnTo>
                  <a:pt x="32780" y="81550"/>
                </a:lnTo>
                <a:lnTo>
                  <a:pt x="32790" y="81550"/>
                </a:lnTo>
                <a:lnTo>
                  <a:pt x="32790" y="81560"/>
                </a:lnTo>
                <a:lnTo>
                  <a:pt x="32800" y="81560"/>
                </a:lnTo>
                <a:lnTo>
                  <a:pt x="32800" y="81570"/>
                </a:lnTo>
                <a:lnTo>
                  <a:pt x="32810" y="81570"/>
                </a:lnTo>
                <a:lnTo>
                  <a:pt x="32810" y="81560"/>
                </a:lnTo>
                <a:lnTo>
                  <a:pt x="32810" y="81570"/>
                </a:lnTo>
                <a:lnTo>
                  <a:pt x="32820" y="81570"/>
                </a:lnTo>
                <a:lnTo>
                  <a:pt x="32830" y="81570"/>
                </a:lnTo>
                <a:lnTo>
                  <a:pt x="32840" y="81570"/>
                </a:lnTo>
                <a:lnTo>
                  <a:pt x="32840" y="81580"/>
                </a:lnTo>
                <a:lnTo>
                  <a:pt x="32840" y="81570"/>
                </a:lnTo>
                <a:lnTo>
                  <a:pt x="32850" y="81570"/>
                </a:lnTo>
                <a:lnTo>
                  <a:pt x="32860" y="81570"/>
                </a:lnTo>
                <a:lnTo>
                  <a:pt x="32870" y="81570"/>
                </a:lnTo>
                <a:lnTo>
                  <a:pt x="32870" y="81580"/>
                </a:lnTo>
                <a:lnTo>
                  <a:pt x="32880" y="81580"/>
                </a:lnTo>
                <a:lnTo>
                  <a:pt x="32890" y="81580"/>
                </a:lnTo>
                <a:lnTo>
                  <a:pt x="32900" y="81580"/>
                </a:lnTo>
                <a:lnTo>
                  <a:pt x="32900" y="81570"/>
                </a:lnTo>
                <a:lnTo>
                  <a:pt x="32910" y="81570"/>
                </a:lnTo>
                <a:lnTo>
                  <a:pt x="32920" y="81570"/>
                </a:lnTo>
                <a:lnTo>
                  <a:pt x="32930" y="81570"/>
                </a:lnTo>
                <a:lnTo>
                  <a:pt x="32940" y="81570"/>
                </a:lnTo>
                <a:lnTo>
                  <a:pt x="32940" y="81560"/>
                </a:lnTo>
                <a:lnTo>
                  <a:pt x="32950" y="81560"/>
                </a:lnTo>
                <a:lnTo>
                  <a:pt x="32960" y="81560"/>
                </a:lnTo>
                <a:lnTo>
                  <a:pt x="32970" y="81570"/>
                </a:lnTo>
                <a:lnTo>
                  <a:pt x="32980" y="81570"/>
                </a:lnTo>
                <a:lnTo>
                  <a:pt x="32980" y="81560"/>
                </a:lnTo>
                <a:lnTo>
                  <a:pt x="32980" y="81570"/>
                </a:lnTo>
                <a:lnTo>
                  <a:pt x="32990" y="81570"/>
                </a:lnTo>
                <a:lnTo>
                  <a:pt x="33000" y="81570"/>
                </a:lnTo>
                <a:lnTo>
                  <a:pt x="33010" y="81570"/>
                </a:lnTo>
                <a:lnTo>
                  <a:pt x="33020" y="81570"/>
                </a:lnTo>
                <a:lnTo>
                  <a:pt x="33020" y="81580"/>
                </a:lnTo>
                <a:lnTo>
                  <a:pt x="33030" y="81580"/>
                </a:lnTo>
                <a:lnTo>
                  <a:pt x="33040" y="81580"/>
                </a:lnTo>
                <a:lnTo>
                  <a:pt x="33040" y="81590"/>
                </a:lnTo>
                <a:lnTo>
                  <a:pt x="33050" y="81590"/>
                </a:lnTo>
                <a:lnTo>
                  <a:pt x="33050" y="81600"/>
                </a:lnTo>
                <a:lnTo>
                  <a:pt x="33060" y="81600"/>
                </a:lnTo>
                <a:lnTo>
                  <a:pt x="33060" y="81610"/>
                </a:lnTo>
                <a:lnTo>
                  <a:pt x="33070" y="81610"/>
                </a:lnTo>
                <a:lnTo>
                  <a:pt x="33070" y="81620"/>
                </a:lnTo>
                <a:lnTo>
                  <a:pt x="33080" y="81620"/>
                </a:lnTo>
                <a:lnTo>
                  <a:pt x="33080" y="81630"/>
                </a:lnTo>
                <a:lnTo>
                  <a:pt x="33080" y="81640"/>
                </a:lnTo>
                <a:lnTo>
                  <a:pt x="33070" y="81640"/>
                </a:lnTo>
                <a:lnTo>
                  <a:pt x="33080" y="81640"/>
                </a:lnTo>
                <a:lnTo>
                  <a:pt x="33080" y="81650"/>
                </a:lnTo>
                <a:lnTo>
                  <a:pt x="33080" y="81640"/>
                </a:lnTo>
                <a:lnTo>
                  <a:pt x="33090" y="81640"/>
                </a:lnTo>
                <a:lnTo>
                  <a:pt x="33100" y="81640"/>
                </a:lnTo>
                <a:lnTo>
                  <a:pt x="33100" y="81650"/>
                </a:lnTo>
                <a:lnTo>
                  <a:pt x="33110" y="81650"/>
                </a:lnTo>
                <a:lnTo>
                  <a:pt x="33110" y="81660"/>
                </a:lnTo>
                <a:lnTo>
                  <a:pt x="33120" y="81660"/>
                </a:lnTo>
                <a:lnTo>
                  <a:pt x="33120" y="81670"/>
                </a:lnTo>
                <a:lnTo>
                  <a:pt x="33120" y="81680"/>
                </a:lnTo>
                <a:lnTo>
                  <a:pt x="33120" y="81690"/>
                </a:lnTo>
                <a:lnTo>
                  <a:pt x="33130" y="81690"/>
                </a:lnTo>
                <a:lnTo>
                  <a:pt x="33130" y="81700"/>
                </a:lnTo>
                <a:lnTo>
                  <a:pt x="33140" y="81700"/>
                </a:lnTo>
                <a:lnTo>
                  <a:pt x="33140" y="81710"/>
                </a:lnTo>
                <a:lnTo>
                  <a:pt x="33140" y="81720"/>
                </a:lnTo>
                <a:lnTo>
                  <a:pt x="33150" y="81720"/>
                </a:lnTo>
                <a:lnTo>
                  <a:pt x="33140" y="81720"/>
                </a:lnTo>
                <a:lnTo>
                  <a:pt x="33140" y="81730"/>
                </a:lnTo>
                <a:lnTo>
                  <a:pt x="33140" y="81740"/>
                </a:lnTo>
                <a:lnTo>
                  <a:pt x="33140" y="81750"/>
                </a:lnTo>
                <a:lnTo>
                  <a:pt x="33150" y="81750"/>
                </a:lnTo>
                <a:lnTo>
                  <a:pt x="33160" y="81750"/>
                </a:lnTo>
                <a:lnTo>
                  <a:pt x="33170" y="81750"/>
                </a:lnTo>
                <a:lnTo>
                  <a:pt x="33170" y="81760"/>
                </a:lnTo>
                <a:lnTo>
                  <a:pt x="33180" y="81760"/>
                </a:lnTo>
                <a:lnTo>
                  <a:pt x="33190" y="81760"/>
                </a:lnTo>
                <a:lnTo>
                  <a:pt x="33190" y="81750"/>
                </a:lnTo>
                <a:lnTo>
                  <a:pt x="33200" y="81750"/>
                </a:lnTo>
                <a:lnTo>
                  <a:pt x="33210" y="81750"/>
                </a:lnTo>
                <a:lnTo>
                  <a:pt x="33210" y="81740"/>
                </a:lnTo>
                <a:lnTo>
                  <a:pt x="33220" y="81740"/>
                </a:lnTo>
                <a:lnTo>
                  <a:pt x="33230" y="81740"/>
                </a:lnTo>
                <a:lnTo>
                  <a:pt x="33240" y="81740"/>
                </a:lnTo>
                <a:lnTo>
                  <a:pt x="33240" y="81730"/>
                </a:lnTo>
                <a:lnTo>
                  <a:pt x="33250" y="81730"/>
                </a:lnTo>
                <a:lnTo>
                  <a:pt x="33260" y="81730"/>
                </a:lnTo>
                <a:lnTo>
                  <a:pt x="33270" y="81730"/>
                </a:lnTo>
                <a:lnTo>
                  <a:pt x="33270" y="81740"/>
                </a:lnTo>
                <a:lnTo>
                  <a:pt x="33280" y="81740"/>
                </a:lnTo>
                <a:lnTo>
                  <a:pt x="33280" y="81730"/>
                </a:lnTo>
                <a:lnTo>
                  <a:pt x="33290" y="81730"/>
                </a:lnTo>
                <a:lnTo>
                  <a:pt x="33300" y="81730"/>
                </a:lnTo>
                <a:lnTo>
                  <a:pt x="33300" y="81720"/>
                </a:lnTo>
                <a:lnTo>
                  <a:pt x="33310" y="81720"/>
                </a:lnTo>
                <a:lnTo>
                  <a:pt x="33310" y="81710"/>
                </a:lnTo>
                <a:lnTo>
                  <a:pt x="33320" y="81710"/>
                </a:lnTo>
                <a:lnTo>
                  <a:pt x="33320" y="81700"/>
                </a:lnTo>
                <a:lnTo>
                  <a:pt x="33330" y="81700"/>
                </a:lnTo>
                <a:lnTo>
                  <a:pt x="33330" y="81710"/>
                </a:lnTo>
                <a:lnTo>
                  <a:pt x="33340" y="81710"/>
                </a:lnTo>
                <a:lnTo>
                  <a:pt x="33340" y="81700"/>
                </a:lnTo>
                <a:lnTo>
                  <a:pt x="33340" y="81710"/>
                </a:lnTo>
                <a:lnTo>
                  <a:pt x="33350" y="81710"/>
                </a:lnTo>
                <a:lnTo>
                  <a:pt x="33360" y="81710"/>
                </a:lnTo>
                <a:lnTo>
                  <a:pt x="33370" y="81710"/>
                </a:lnTo>
                <a:lnTo>
                  <a:pt x="33380" y="81710"/>
                </a:lnTo>
                <a:lnTo>
                  <a:pt x="33380" y="81720"/>
                </a:lnTo>
                <a:lnTo>
                  <a:pt x="33380" y="81730"/>
                </a:lnTo>
                <a:lnTo>
                  <a:pt x="33390" y="81740"/>
                </a:lnTo>
                <a:lnTo>
                  <a:pt x="33390" y="81750"/>
                </a:lnTo>
                <a:lnTo>
                  <a:pt x="33390" y="81760"/>
                </a:lnTo>
                <a:lnTo>
                  <a:pt x="33400" y="81760"/>
                </a:lnTo>
                <a:lnTo>
                  <a:pt x="33400" y="81770"/>
                </a:lnTo>
                <a:lnTo>
                  <a:pt x="33410" y="81770"/>
                </a:lnTo>
                <a:lnTo>
                  <a:pt x="33420" y="81770"/>
                </a:lnTo>
                <a:lnTo>
                  <a:pt x="33430" y="81770"/>
                </a:lnTo>
                <a:lnTo>
                  <a:pt x="33430" y="81760"/>
                </a:lnTo>
                <a:lnTo>
                  <a:pt x="33440" y="81760"/>
                </a:lnTo>
                <a:lnTo>
                  <a:pt x="33440" y="81770"/>
                </a:lnTo>
                <a:lnTo>
                  <a:pt x="33450" y="81770"/>
                </a:lnTo>
                <a:lnTo>
                  <a:pt x="33450" y="81780"/>
                </a:lnTo>
                <a:lnTo>
                  <a:pt x="33460" y="81780"/>
                </a:lnTo>
                <a:lnTo>
                  <a:pt x="33470" y="81780"/>
                </a:lnTo>
                <a:lnTo>
                  <a:pt x="33480" y="81780"/>
                </a:lnTo>
                <a:lnTo>
                  <a:pt x="33490" y="81780"/>
                </a:lnTo>
                <a:lnTo>
                  <a:pt x="33490" y="81790"/>
                </a:lnTo>
                <a:lnTo>
                  <a:pt x="33500" y="81790"/>
                </a:lnTo>
                <a:lnTo>
                  <a:pt x="33510" y="81790"/>
                </a:lnTo>
                <a:lnTo>
                  <a:pt x="33520" y="81790"/>
                </a:lnTo>
                <a:lnTo>
                  <a:pt x="33520" y="81800"/>
                </a:lnTo>
                <a:lnTo>
                  <a:pt x="33530" y="81800"/>
                </a:lnTo>
                <a:lnTo>
                  <a:pt x="33530" y="81810"/>
                </a:lnTo>
                <a:lnTo>
                  <a:pt x="33540" y="81810"/>
                </a:lnTo>
                <a:lnTo>
                  <a:pt x="33550" y="81810"/>
                </a:lnTo>
                <a:lnTo>
                  <a:pt x="33550" y="81820"/>
                </a:lnTo>
                <a:lnTo>
                  <a:pt x="33560" y="81820"/>
                </a:lnTo>
                <a:lnTo>
                  <a:pt x="33560" y="81830"/>
                </a:lnTo>
                <a:lnTo>
                  <a:pt x="33570" y="81830"/>
                </a:lnTo>
                <a:lnTo>
                  <a:pt x="33570" y="81840"/>
                </a:lnTo>
                <a:lnTo>
                  <a:pt x="33580" y="81840"/>
                </a:lnTo>
                <a:lnTo>
                  <a:pt x="33580" y="81850"/>
                </a:lnTo>
                <a:lnTo>
                  <a:pt x="33590" y="81850"/>
                </a:lnTo>
                <a:lnTo>
                  <a:pt x="33600" y="81850"/>
                </a:lnTo>
                <a:lnTo>
                  <a:pt x="33610" y="81850"/>
                </a:lnTo>
                <a:lnTo>
                  <a:pt x="33610" y="81840"/>
                </a:lnTo>
                <a:lnTo>
                  <a:pt x="33620" y="81840"/>
                </a:lnTo>
                <a:lnTo>
                  <a:pt x="33620" y="81830"/>
                </a:lnTo>
                <a:lnTo>
                  <a:pt x="33630" y="81830"/>
                </a:lnTo>
                <a:lnTo>
                  <a:pt x="33640" y="81830"/>
                </a:lnTo>
                <a:lnTo>
                  <a:pt x="33640" y="81820"/>
                </a:lnTo>
                <a:lnTo>
                  <a:pt x="33650" y="81820"/>
                </a:lnTo>
                <a:lnTo>
                  <a:pt x="33650" y="81810"/>
                </a:lnTo>
                <a:lnTo>
                  <a:pt x="33660" y="81810"/>
                </a:lnTo>
                <a:lnTo>
                  <a:pt x="33660" y="81800"/>
                </a:lnTo>
                <a:lnTo>
                  <a:pt x="33670" y="81800"/>
                </a:lnTo>
                <a:lnTo>
                  <a:pt x="33670" y="81790"/>
                </a:lnTo>
                <a:lnTo>
                  <a:pt x="33670" y="81780"/>
                </a:lnTo>
                <a:lnTo>
                  <a:pt x="33680" y="81780"/>
                </a:lnTo>
                <a:lnTo>
                  <a:pt x="33680" y="81770"/>
                </a:lnTo>
                <a:lnTo>
                  <a:pt x="33690" y="81770"/>
                </a:lnTo>
                <a:lnTo>
                  <a:pt x="33690" y="81760"/>
                </a:lnTo>
                <a:lnTo>
                  <a:pt x="33690" y="81750"/>
                </a:lnTo>
                <a:lnTo>
                  <a:pt x="33700" y="81750"/>
                </a:lnTo>
                <a:lnTo>
                  <a:pt x="33700" y="81740"/>
                </a:lnTo>
                <a:lnTo>
                  <a:pt x="33700" y="81730"/>
                </a:lnTo>
                <a:lnTo>
                  <a:pt x="33710" y="81730"/>
                </a:lnTo>
                <a:lnTo>
                  <a:pt x="33710" y="81720"/>
                </a:lnTo>
                <a:lnTo>
                  <a:pt x="33720" y="81720"/>
                </a:lnTo>
                <a:lnTo>
                  <a:pt x="33720" y="81710"/>
                </a:lnTo>
                <a:lnTo>
                  <a:pt x="33720" y="81700"/>
                </a:lnTo>
                <a:lnTo>
                  <a:pt x="33720" y="81690"/>
                </a:lnTo>
                <a:lnTo>
                  <a:pt x="33730" y="81690"/>
                </a:lnTo>
                <a:lnTo>
                  <a:pt x="33730" y="81680"/>
                </a:lnTo>
                <a:lnTo>
                  <a:pt x="33730" y="81670"/>
                </a:lnTo>
                <a:lnTo>
                  <a:pt x="33740" y="81670"/>
                </a:lnTo>
                <a:lnTo>
                  <a:pt x="33740" y="81660"/>
                </a:lnTo>
                <a:lnTo>
                  <a:pt x="33740" y="81650"/>
                </a:lnTo>
                <a:lnTo>
                  <a:pt x="33750" y="81650"/>
                </a:lnTo>
                <a:lnTo>
                  <a:pt x="33750" y="81640"/>
                </a:lnTo>
                <a:lnTo>
                  <a:pt x="33760" y="81640"/>
                </a:lnTo>
                <a:lnTo>
                  <a:pt x="33760" y="81630"/>
                </a:lnTo>
                <a:lnTo>
                  <a:pt x="33760" y="81620"/>
                </a:lnTo>
                <a:lnTo>
                  <a:pt x="33750" y="81620"/>
                </a:lnTo>
                <a:lnTo>
                  <a:pt x="33740" y="81620"/>
                </a:lnTo>
                <a:lnTo>
                  <a:pt x="33740" y="81610"/>
                </a:lnTo>
                <a:lnTo>
                  <a:pt x="33740" y="81600"/>
                </a:lnTo>
                <a:lnTo>
                  <a:pt x="33740" y="81590"/>
                </a:lnTo>
                <a:lnTo>
                  <a:pt x="33740" y="81580"/>
                </a:lnTo>
                <a:lnTo>
                  <a:pt x="33740" y="81570"/>
                </a:lnTo>
                <a:lnTo>
                  <a:pt x="33740" y="81560"/>
                </a:lnTo>
                <a:lnTo>
                  <a:pt x="33730" y="81560"/>
                </a:lnTo>
                <a:lnTo>
                  <a:pt x="33730" y="81550"/>
                </a:lnTo>
                <a:lnTo>
                  <a:pt x="33730" y="81540"/>
                </a:lnTo>
                <a:lnTo>
                  <a:pt x="33740" y="81540"/>
                </a:lnTo>
                <a:lnTo>
                  <a:pt x="33750" y="81540"/>
                </a:lnTo>
                <a:lnTo>
                  <a:pt x="33750" y="81530"/>
                </a:lnTo>
                <a:lnTo>
                  <a:pt x="33740" y="81530"/>
                </a:lnTo>
                <a:lnTo>
                  <a:pt x="33730" y="81530"/>
                </a:lnTo>
                <a:lnTo>
                  <a:pt x="33720" y="81530"/>
                </a:lnTo>
                <a:lnTo>
                  <a:pt x="33710" y="81530"/>
                </a:lnTo>
                <a:lnTo>
                  <a:pt x="33710" y="81520"/>
                </a:lnTo>
                <a:lnTo>
                  <a:pt x="33700" y="81520"/>
                </a:lnTo>
                <a:lnTo>
                  <a:pt x="33690" y="81520"/>
                </a:lnTo>
                <a:lnTo>
                  <a:pt x="33690" y="81510"/>
                </a:lnTo>
                <a:lnTo>
                  <a:pt x="33680" y="81510"/>
                </a:lnTo>
                <a:lnTo>
                  <a:pt x="33670" y="81510"/>
                </a:lnTo>
                <a:lnTo>
                  <a:pt x="33670" y="81500"/>
                </a:lnTo>
                <a:lnTo>
                  <a:pt x="33660" y="81500"/>
                </a:lnTo>
                <a:lnTo>
                  <a:pt x="33650" y="81500"/>
                </a:lnTo>
                <a:lnTo>
                  <a:pt x="33640" y="81500"/>
                </a:lnTo>
                <a:lnTo>
                  <a:pt x="33640" y="81490"/>
                </a:lnTo>
                <a:lnTo>
                  <a:pt x="33630" y="81490"/>
                </a:lnTo>
                <a:lnTo>
                  <a:pt x="33630" y="81480"/>
                </a:lnTo>
                <a:lnTo>
                  <a:pt x="33620" y="81480"/>
                </a:lnTo>
                <a:lnTo>
                  <a:pt x="33620" y="81470"/>
                </a:lnTo>
                <a:lnTo>
                  <a:pt x="33610" y="81470"/>
                </a:lnTo>
                <a:lnTo>
                  <a:pt x="33600" y="81470"/>
                </a:lnTo>
                <a:lnTo>
                  <a:pt x="33600" y="81460"/>
                </a:lnTo>
                <a:lnTo>
                  <a:pt x="33590" y="81460"/>
                </a:lnTo>
                <a:lnTo>
                  <a:pt x="33580" y="81460"/>
                </a:lnTo>
                <a:lnTo>
                  <a:pt x="33580" y="81450"/>
                </a:lnTo>
                <a:lnTo>
                  <a:pt x="33570" y="81450"/>
                </a:lnTo>
                <a:lnTo>
                  <a:pt x="33560" y="81450"/>
                </a:lnTo>
                <a:lnTo>
                  <a:pt x="33550" y="81450"/>
                </a:lnTo>
                <a:lnTo>
                  <a:pt x="33550" y="81440"/>
                </a:lnTo>
                <a:lnTo>
                  <a:pt x="33540" y="81440"/>
                </a:lnTo>
                <a:lnTo>
                  <a:pt x="33540" y="81430"/>
                </a:lnTo>
                <a:lnTo>
                  <a:pt x="33530" y="81430"/>
                </a:lnTo>
                <a:lnTo>
                  <a:pt x="33530" y="81420"/>
                </a:lnTo>
                <a:lnTo>
                  <a:pt x="33520" y="81420"/>
                </a:lnTo>
                <a:lnTo>
                  <a:pt x="33520" y="81410"/>
                </a:lnTo>
                <a:lnTo>
                  <a:pt x="33520" y="81400"/>
                </a:lnTo>
                <a:lnTo>
                  <a:pt x="33510" y="81400"/>
                </a:lnTo>
                <a:lnTo>
                  <a:pt x="33510" y="81390"/>
                </a:lnTo>
                <a:lnTo>
                  <a:pt x="33500" y="81390"/>
                </a:lnTo>
                <a:lnTo>
                  <a:pt x="33500" y="81380"/>
                </a:lnTo>
                <a:lnTo>
                  <a:pt x="33500" y="81370"/>
                </a:lnTo>
                <a:lnTo>
                  <a:pt x="33500" y="81360"/>
                </a:lnTo>
                <a:lnTo>
                  <a:pt x="33490" y="81360"/>
                </a:lnTo>
                <a:lnTo>
                  <a:pt x="33480" y="81360"/>
                </a:lnTo>
                <a:lnTo>
                  <a:pt x="33470" y="81360"/>
                </a:lnTo>
                <a:lnTo>
                  <a:pt x="33470" y="81350"/>
                </a:lnTo>
                <a:lnTo>
                  <a:pt x="33460" y="81350"/>
                </a:lnTo>
                <a:lnTo>
                  <a:pt x="33450" y="81350"/>
                </a:lnTo>
                <a:lnTo>
                  <a:pt x="33440" y="81350"/>
                </a:lnTo>
                <a:lnTo>
                  <a:pt x="33440" y="81340"/>
                </a:lnTo>
                <a:lnTo>
                  <a:pt x="33430" y="81340"/>
                </a:lnTo>
                <a:lnTo>
                  <a:pt x="33430" y="81330"/>
                </a:lnTo>
                <a:lnTo>
                  <a:pt x="33420" y="81330"/>
                </a:lnTo>
                <a:lnTo>
                  <a:pt x="33420" y="81320"/>
                </a:lnTo>
                <a:lnTo>
                  <a:pt x="33410" y="81320"/>
                </a:lnTo>
                <a:lnTo>
                  <a:pt x="33400" y="81320"/>
                </a:lnTo>
                <a:lnTo>
                  <a:pt x="33390" y="81320"/>
                </a:lnTo>
                <a:lnTo>
                  <a:pt x="33390" y="81310"/>
                </a:lnTo>
                <a:lnTo>
                  <a:pt x="33380" y="81310"/>
                </a:lnTo>
                <a:lnTo>
                  <a:pt x="33380" y="81300"/>
                </a:lnTo>
                <a:lnTo>
                  <a:pt x="33370" y="81290"/>
                </a:lnTo>
                <a:lnTo>
                  <a:pt x="33360" y="81290"/>
                </a:lnTo>
                <a:lnTo>
                  <a:pt x="33360" y="81280"/>
                </a:lnTo>
                <a:lnTo>
                  <a:pt x="33350" y="81280"/>
                </a:lnTo>
                <a:lnTo>
                  <a:pt x="33350" y="81270"/>
                </a:lnTo>
                <a:lnTo>
                  <a:pt x="33350" y="81260"/>
                </a:lnTo>
                <a:lnTo>
                  <a:pt x="33360" y="81250"/>
                </a:lnTo>
                <a:lnTo>
                  <a:pt x="33360" y="81240"/>
                </a:lnTo>
                <a:lnTo>
                  <a:pt x="33360" y="81230"/>
                </a:lnTo>
                <a:lnTo>
                  <a:pt x="33360" y="81220"/>
                </a:lnTo>
                <a:lnTo>
                  <a:pt x="33360" y="81210"/>
                </a:lnTo>
                <a:lnTo>
                  <a:pt x="33370" y="81210"/>
                </a:lnTo>
                <a:lnTo>
                  <a:pt x="33370" y="81200"/>
                </a:lnTo>
                <a:lnTo>
                  <a:pt x="33370" y="81190"/>
                </a:lnTo>
                <a:lnTo>
                  <a:pt x="33380" y="81190"/>
                </a:lnTo>
                <a:lnTo>
                  <a:pt x="33380" y="81180"/>
                </a:lnTo>
                <a:lnTo>
                  <a:pt x="33390" y="81180"/>
                </a:lnTo>
                <a:lnTo>
                  <a:pt x="33390" y="81170"/>
                </a:lnTo>
                <a:lnTo>
                  <a:pt x="33400" y="81170"/>
                </a:lnTo>
                <a:lnTo>
                  <a:pt x="33410" y="81170"/>
                </a:lnTo>
                <a:lnTo>
                  <a:pt x="33410" y="81160"/>
                </a:lnTo>
                <a:lnTo>
                  <a:pt x="33420" y="81160"/>
                </a:lnTo>
                <a:lnTo>
                  <a:pt x="33420" y="81150"/>
                </a:lnTo>
                <a:lnTo>
                  <a:pt x="33430" y="81150"/>
                </a:lnTo>
                <a:lnTo>
                  <a:pt x="33430" y="81140"/>
                </a:lnTo>
                <a:lnTo>
                  <a:pt x="33430" y="81130"/>
                </a:lnTo>
                <a:lnTo>
                  <a:pt x="33430" y="81120"/>
                </a:lnTo>
                <a:lnTo>
                  <a:pt x="33420" y="81120"/>
                </a:lnTo>
                <a:lnTo>
                  <a:pt x="33420" y="81110"/>
                </a:lnTo>
                <a:lnTo>
                  <a:pt x="33420" y="81100"/>
                </a:lnTo>
                <a:lnTo>
                  <a:pt x="33410" y="81100"/>
                </a:lnTo>
                <a:lnTo>
                  <a:pt x="33410" y="81090"/>
                </a:lnTo>
                <a:lnTo>
                  <a:pt x="33410" y="81080"/>
                </a:lnTo>
                <a:lnTo>
                  <a:pt x="33410" y="81070"/>
                </a:lnTo>
                <a:lnTo>
                  <a:pt x="33410" y="81060"/>
                </a:lnTo>
                <a:lnTo>
                  <a:pt x="33400" y="81060"/>
                </a:lnTo>
                <a:lnTo>
                  <a:pt x="33390" y="81060"/>
                </a:lnTo>
                <a:lnTo>
                  <a:pt x="33380" y="81060"/>
                </a:lnTo>
                <a:lnTo>
                  <a:pt x="33370" y="81060"/>
                </a:lnTo>
                <a:lnTo>
                  <a:pt x="33360" y="81060"/>
                </a:lnTo>
                <a:lnTo>
                  <a:pt x="33350" y="81060"/>
                </a:lnTo>
                <a:lnTo>
                  <a:pt x="33340" y="81060"/>
                </a:lnTo>
                <a:lnTo>
                  <a:pt x="33330" y="81060"/>
                </a:lnTo>
                <a:lnTo>
                  <a:pt x="33330" y="81070"/>
                </a:lnTo>
                <a:lnTo>
                  <a:pt x="33320" y="81070"/>
                </a:lnTo>
                <a:lnTo>
                  <a:pt x="33320" y="81060"/>
                </a:lnTo>
                <a:lnTo>
                  <a:pt x="33310" y="81060"/>
                </a:lnTo>
                <a:lnTo>
                  <a:pt x="33300" y="81060"/>
                </a:lnTo>
                <a:lnTo>
                  <a:pt x="33290" y="81060"/>
                </a:lnTo>
                <a:lnTo>
                  <a:pt x="33290" y="81070"/>
                </a:lnTo>
                <a:lnTo>
                  <a:pt x="33280" y="81070"/>
                </a:lnTo>
                <a:lnTo>
                  <a:pt x="33280" y="81060"/>
                </a:lnTo>
                <a:lnTo>
                  <a:pt x="33280" y="81070"/>
                </a:lnTo>
                <a:lnTo>
                  <a:pt x="33270" y="81070"/>
                </a:lnTo>
                <a:lnTo>
                  <a:pt x="33260" y="81070"/>
                </a:lnTo>
                <a:lnTo>
                  <a:pt x="33250" y="81070"/>
                </a:lnTo>
                <a:lnTo>
                  <a:pt x="33240" y="81070"/>
                </a:lnTo>
                <a:lnTo>
                  <a:pt x="33240" y="81060"/>
                </a:lnTo>
                <a:lnTo>
                  <a:pt x="33230" y="81060"/>
                </a:lnTo>
                <a:lnTo>
                  <a:pt x="33220" y="81060"/>
                </a:lnTo>
                <a:lnTo>
                  <a:pt x="33220" y="81050"/>
                </a:lnTo>
                <a:lnTo>
                  <a:pt x="33210" y="81050"/>
                </a:lnTo>
                <a:lnTo>
                  <a:pt x="33210" y="81040"/>
                </a:lnTo>
                <a:lnTo>
                  <a:pt x="33200" y="81040"/>
                </a:lnTo>
                <a:lnTo>
                  <a:pt x="33190" y="81040"/>
                </a:lnTo>
                <a:lnTo>
                  <a:pt x="33190" y="81030"/>
                </a:lnTo>
                <a:lnTo>
                  <a:pt x="33190" y="81020"/>
                </a:lnTo>
                <a:lnTo>
                  <a:pt x="33190" y="81010"/>
                </a:lnTo>
                <a:lnTo>
                  <a:pt x="33180" y="81010"/>
                </a:lnTo>
                <a:lnTo>
                  <a:pt x="33190" y="81010"/>
                </a:lnTo>
                <a:lnTo>
                  <a:pt x="33180" y="81010"/>
                </a:lnTo>
                <a:lnTo>
                  <a:pt x="33170" y="81010"/>
                </a:lnTo>
                <a:lnTo>
                  <a:pt x="33170" y="81000"/>
                </a:lnTo>
                <a:lnTo>
                  <a:pt x="33170" y="81010"/>
                </a:lnTo>
                <a:lnTo>
                  <a:pt x="33170" y="81000"/>
                </a:lnTo>
                <a:lnTo>
                  <a:pt x="33160" y="81000"/>
                </a:lnTo>
                <a:lnTo>
                  <a:pt x="33150" y="81000"/>
                </a:lnTo>
                <a:lnTo>
                  <a:pt x="33150" y="80990"/>
                </a:lnTo>
                <a:lnTo>
                  <a:pt x="33160" y="80990"/>
                </a:lnTo>
                <a:lnTo>
                  <a:pt x="33150" y="80990"/>
                </a:lnTo>
                <a:lnTo>
                  <a:pt x="33150" y="80980"/>
                </a:lnTo>
                <a:lnTo>
                  <a:pt x="33150" y="80970"/>
                </a:lnTo>
                <a:lnTo>
                  <a:pt x="33140" y="80970"/>
                </a:lnTo>
                <a:lnTo>
                  <a:pt x="33140" y="80960"/>
                </a:lnTo>
                <a:lnTo>
                  <a:pt x="33140" y="80950"/>
                </a:lnTo>
                <a:lnTo>
                  <a:pt x="33140" y="80940"/>
                </a:lnTo>
                <a:lnTo>
                  <a:pt x="33140" y="80930"/>
                </a:lnTo>
                <a:lnTo>
                  <a:pt x="33150" y="80930"/>
                </a:lnTo>
                <a:lnTo>
                  <a:pt x="33150" y="80920"/>
                </a:lnTo>
                <a:lnTo>
                  <a:pt x="33150" y="80910"/>
                </a:lnTo>
                <a:lnTo>
                  <a:pt x="33150" y="80900"/>
                </a:lnTo>
                <a:lnTo>
                  <a:pt x="33150" y="80890"/>
                </a:lnTo>
                <a:lnTo>
                  <a:pt x="33150" y="80880"/>
                </a:lnTo>
                <a:lnTo>
                  <a:pt x="33160" y="80880"/>
                </a:lnTo>
                <a:lnTo>
                  <a:pt x="33160" y="80870"/>
                </a:lnTo>
                <a:lnTo>
                  <a:pt x="33170" y="80870"/>
                </a:lnTo>
                <a:lnTo>
                  <a:pt x="33180" y="80870"/>
                </a:lnTo>
                <a:lnTo>
                  <a:pt x="33190" y="80870"/>
                </a:lnTo>
                <a:lnTo>
                  <a:pt x="33190" y="80860"/>
                </a:lnTo>
                <a:lnTo>
                  <a:pt x="33200" y="80860"/>
                </a:lnTo>
                <a:lnTo>
                  <a:pt x="33200" y="80850"/>
                </a:lnTo>
                <a:lnTo>
                  <a:pt x="33210" y="80850"/>
                </a:lnTo>
                <a:lnTo>
                  <a:pt x="33220" y="80850"/>
                </a:lnTo>
                <a:lnTo>
                  <a:pt x="33230" y="80850"/>
                </a:lnTo>
                <a:lnTo>
                  <a:pt x="33240" y="80850"/>
                </a:lnTo>
                <a:lnTo>
                  <a:pt x="33240" y="80840"/>
                </a:lnTo>
                <a:lnTo>
                  <a:pt x="33250" y="80840"/>
                </a:lnTo>
                <a:lnTo>
                  <a:pt x="33250" y="80830"/>
                </a:lnTo>
                <a:lnTo>
                  <a:pt x="33250" y="80820"/>
                </a:lnTo>
                <a:lnTo>
                  <a:pt x="33250" y="80810"/>
                </a:lnTo>
                <a:lnTo>
                  <a:pt x="33260" y="80810"/>
                </a:lnTo>
                <a:lnTo>
                  <a:pt x="33260" y="80800"/>
                </a:lnTo>
                <a:lnTo>
                  <a:pt x="33270" y="80800"/>
                </a:lnTo>
                <a:lnTo>
                  <a:pt x="33280" y="80800"/>
                </a:lnTo>
                <a:lnTo>
                  <a:pt x="33290" y="80800"/>
                </a:lnTo>
                <a:lnTo>
                  <a:pt x="33300" y="80800"/>
                </a:lnTo>
                <a:lnTo>
                  <a:pt x="33300" y="80790"/>
                </a:lnTo>
                <a:lnTo>
                  <a:pt x="33300" y="80780"/>
                </a:lnTo>
                <a:lnTo>
                  <a:pt x="33310" y="80780"/>
                </a:lnTo>
                <a:lnTo>
                  <a:pt x="33320" y="80780"/>
                </a:lnTo>
                <a:lnTo>
                  <a:pt x="33330" y="80780"/>
                </a:lnTo>
                <a:lnTo>
                  <a:pt x="33340" y="80780"/>
                </a:lnTo>
                <a:lnTo>
                  <a:pt x="33350" y="80780"/>
                </a:lnTo>
                <a:lnTo>
                  <a:pt x="33350" y="80770"/>
                </a:lnTo>
                <a:lnTo>
                  <a:pt x="33360" y="80770"/>
                </a:lnTo>
                <a:lnTo>
                  <a:pt x="33370" y="80770"/>
                </a:lnTo>
                <a:lnTo>
                  <a:pt x="33380" y="80770"/>
                </a:lnTo>
                <a:lnTo>
                  <a:pt x="33380" y="80760"/>
                </a:lnTo>
                <a:lnTo>
                  <a:pt x="33390" y="80760"/>
                </a:lnTo>
                <a:lnTo>
                  <a:pt x="33400" y="80760"/>
                </a:lnTo>
                <a:lnTo>
                  <a:pt x="33410" y="80750"/>
                </a:lnTo>
                <a:lnTo>
                  <a:pt x="33420" y="80750"/>
                </a:lnTo>
                <a:lnTo>
                  <a:pt x="33420" y="80760"/>
                </a:lnTo>
                <a:lnTo>
                  <a:pt x="33430" y="80760"/>
                </a:lnTo>
                <a:lnTo>
                  <a:pt x="33440" y="80760"/>
                </a:lnTo>
                <a:lnTo>
                  <a:pt x="33440" y="80770"/>
                </a:lnTo>
                <a:lnTo>
                  <a:pt x="33450" y="80770"/>
                </a:lnTo>
                <a:lnTo>
                  <a:pt x="33450" y="80780"/>
                </a:lnTo>
                <a:lnTo>
                  <a:pt x="33460" y="80780"/>
                </a:lnTo>
                <a:lnTo>
                  <a:pt x="33470" y="80780"/>
                </a:lnTo>
                <a:lnTo>
                  <a:pt x="33480" y="80780"/>
                </a:lnTo>
                <a:lnTo>
                  <a:pt x="33480" y="80770"/>
                </a:lnTo>
                <a:lnTo>
                  <a:pt x="33490" y="80770"/>
                </a:lnTo>
                <a:lnTo>
                  <a:pt x="33500" y="80770"/>
                </a:lnTo>
                <a:lnTo>
                  <a:pt x="33500" y="80760"/>
                </a:lnTo>
                <a:lnTo>
                  <a:pt x="33510" y="80760"/>
                </a:lnTo>
                <a:lnTo>
                  <a:pt x="33510" y="80750"/>
                </a:lnTo>
                <a:lnTo>
                  <a:pt x="33520" y="80750"/>
                </a:lnTo>
                <a:lnTo>
                  <a:pt x="33520" y="80740"/>
                </a:lnTo>
                <a:lnTo>
                  <a:pt x="33510" y="80740"/>
                </a:lnTo>
                <a:lnTo>
                  <a:pt x="33520" y="80740"/>
                </a:lnTo>
                <a:lnTo>
                  <a:pt x="33520" y="80730"/>
                </a:lnTo>
                <a:lnTo>
                  <a:pt x="33520" y="80720"/>
                </a:lnTo>
                <a:lnTo>
                  <a:pt x="33520" y="80710"/>
                </a:lnTo>
                <a:lnTo>
                  <a:pt x="33520" y="80700"/>
                </a:lnTo>
                <a:lnTo>
                  <a:pt x="33510" y="80700"/>
                </a:lnTo>
                <a:lnTo>
                  <a:pt x="33520" y="80700"/>
                </a:lnTo>
                <a:lnTo>
                  <a:pt x="33520" y="80690"/>
                </a:lnTo>
                <a:lnTo>
                  <a:pt x="33530" y="80690"/>
                </a:lnTo>
                <a:lnTo>
                  <a:pt x="33530" y="80680"/>
                </a:lnTo>
                <a:lnTo>
                  <a:pt x="33540" y="80680"/>
                </a:lnTo>
                <a:lnTo>
                  <a:pt x="33540" y="80670"/>
                </a:lnTo>
                <a:lnTo>
                  <a:pt x="33540" y="80660"/>
                </a:lnTo>
                <a:lnTo>
                  <a:pt x="33550" y="80650"/>
                </a:lnTo>
                <a:lnTo>
                  <a:pt x="33550" y="80640"/>
                </a:lnTo>
                <a:lnTo>
                  <a:pt x="33550" y="80630"/>
                </a:lnTo>
                <a:lnTo>
                  <a:pt x="33560" y="80630"/>
                </a:lnTo>
                <a:lnTo>
                  <a:pt x="33560" y="80620"/>
                </a:lnTo>
                <a:lnTo>
                  <a:pt x="33570" y="80620"/>
                </a:lnTo>
                <a:lnTo>
                  <a:pt x="33570" y="80610"/>
                </a:lnTo>
                <a:lnTo>
                  <a:pt x="33560" y="80600"/>
                </a:lnTo>
                <a:lnTo>
                  <a:pt x="33570" y="80600"/>
                </a:lnTo>
                <a:lnTo>
                  <a:pt x="33570" y="80590"/>
                </a:lnTo>
                <a:lnTo>
                  <a:pt x="33570" y="80580"/>
                </a:lnTo>
                <a:lnTo>
                  <a:pt x="33580" y="80580"/>
                </a:lnTo>
                <a:lnTo>
                  <a:pt x="33580" y="80570"/>
                </a:lnTo>
                <a:lnTo>
                  <a:pt x="33570" y="80570"/>
                </a:lnTo>
                <a:lnTo>
                  <a:pt x="33580" y="80560"/>
                </a:lnTo>
                <a:lnTo>
                  <a:pt x="33590" y="80560"/>
                </a:lnTo>
                <a:lnTo>
                  <a:pt x="33580" y="80560"/>
                </a:lnTo>
                <a:lnTo>
                  <a:pt x="33580" y="80550"/>
                </a:lnTo>
                <a:lnTo>
                  <a:pt x="33580" y="80540"/>
                </a:lnTo>
                <a:lnTo>
                  <a:pt x="33590" y="80540"/>
                </a:lnTo>
                <a:lnTo>
                  <a:pt x="33590" y="80530"/>
                </a:lnTo>
                <a:lnTo>
                  <a:pt x="33600" y="80530"/>
                </a:lnTo>
                <a:lnTo>
                  <a:pt x="33610" y="80530"/>
                </a:lnTo>
                <a:lnTo>
                  <a:pt x="33610" y="80520"/>
                </a:lnTo>
                <a:lnTo>
                  <a:pt x="33620" y="80520"/>
                </a:lnTo>
                <a:lnTo>
                  <a:pt x="33620" y="80510"/>
                </a:lnTo>
                <a:lnTo>
                  <a:pt x="33620" y="80500"/>
                </a:lnTo>
                <a:lnTo>
                  <a:pt x="33630" y="80500"/>
                </a:lnTo>
                <a:lnTo>
                  <a:pt x="33630" y="80490"/>
                </a:lnTo>
                <a:lnTo>
                  <a:pt x="33640" y="80490"/>
                </a:lnTo>
                <a:lnTo>
                  <a:pt x="33630" y="80490"/>
                </a:lnTo>
                <a:lnTo>
                  <a:pt x="33640" y="80490"/>
                </a:lnTo>
                <a:lnTo>
                  <a:pt x="33640" y="80480"/>
                </a:lnTo>
                <a:lnTo>
                  <a:pt x="33640" y="80470"/>
                </a:lnTo>
                <a:lnTo>
                  <a:pt x="33640" y="80460"/>
                </a:lnTo>
                <a:lnTo>
                  <a:pt x="33650" y="80450"/>
                </a:lnTo>
                <a:lnTo>
                  <a:pt x="33660" y="80450"/>
                </a:lnTo>
                <a:lnTo>
                  <a:pt x="33660" y="80440"/>
                </a:lnTo>
                <a:lnTo>
                  <a:pt x="33670" y="80440"/>
                </a:lnTo>
                <a:lnTo>
                  <a:pt x="33670" y="80450"/>
                </a:lnTo>
                <a:lnTo>
                  <a:pt x="33680" y="80450"/>
                </a:lnTo>
                <a:lnTo>
                  <a:pt x="33680" y="80460"/>
                </a:lnTo>
                <a:lnTo>
                  <a:pt x="33680" y="80470"/>
                </a:lnTo>
                <a:lnTo>
                  <a:pt x="33690" y="80470"/>
                </a:lnTo>
                <a:lnTo>
                  <a:pt x="33690" y="80480"/>
                </a:lnTo>
                <a:lnTo>
                  <a:pt x="33680" y="80480"/>
                </a:lnTo>
                <a:lnTo>
                  <a:pt x="33670" y="80480"/>
                </a:lnTo>
                <a:lnTo>
                  <a:pt x="33670" y="80490"/>
                </a:lnTo>
                <a:lnTo>
                  <a:pt x="33670" y="80500"/>
                </a:lnTo>
                <a:lnTo>
                  <a:pt x="33670" y="80510"/>
                </a:lnTo>
                <a:lnTo>
                  <a:pt x="33670" y="80520"/>
                </a:lnTo>
                <a:lnTo>
                  <a:pt x="33670" y="80530"/>
                </a:lnTo>
                <a:lnTo>
                  <a:pt x="33660" y="80530"/>
                </a:lnTo>
                <a:lnTo>
                  <a:pt x="33660" y="80520"/>
                </a:lnTo>
                <a:lnTo>
                  <a:pt x="33650" y="80520"/>
                </a:lnTo>
                <a:lnTo>
                  <a:pt x="33650" y="80530"/>
                </a:lnTo>
                <a:lnTo>
                  <a:pt x="33660" y="80530"/>
                </a:lnTo>
                <a:lnTo>
                  <a:pt x="33660" y="80540"/>
                </a:lnTo>
                <a:lnTo>
                  <a:pt x="33670" y="80540"/>
                </a:lnTo>
                <a:lnTo>
                  <a:pt x="33670" y="80550"/>
                </a:lnTo>
                <a:lnTo>
                  <a:pt x="33680" y="80550"/>
                </a:lnTo>
                <a:lnTo>
                  <a:pt x="33680" y="80540"/>
                </a:lnTo>
                <a:lnTo>
                  <a:pt x="33690" y="80540"/>
                </a:lnTo>
                <a:lnTo>
                  <a:pt x="33690" y="80530"/>
                </a:lnTo>
                <a:lnTo>
                  <a:pt x="33700" y="80530"/>
                </a:lnTo>
                <a:lnTo>
                  <a:pt x="33700" y="80540"/>
                </a:lnTo>
                <a:lnTo>
                  <a:pt x="33710" y="80540"/>
                </a:lnTo>
                <a:lnTo>
                  <a:pt x="33710" y="80550"/>
                </a:lnTo>
                <a:lnTo>
                  <a:pt x="33720" y="80550"/>
                </a:lnTo>
                <a:lnTo>
                  <a:pt x="33720" y="80560"/>
                </a:lnTo>
                <a:lnTo>
                  <a:pt x="33710" y="80560"/>
                </a:lnTo>
                <a:lnTo>
                  <a:pt x="33710" y="80570"/>
                </a:lnTo>
                <a:lnTo>
                  <a:pt x="33720" y="80570"/>
                </a:lnTo>
                <a:lnTo>
                  <a:pt x="33730" y="80570"/>
                </a:lnTo>
                <a:lnTo>
                  <a:pt x="33740" y="80570"/>
                </a:lnTo>
                <a:lnTo>
                  <a:pt x="33750" y="80570"/>
                </a:lnTo>
                <a:lnTo>
                  <a:pt x="33750" y="80560"/>
                </a:lnTo>
                <a:lnTo>
                  <a:pt x="33760" y="80560"/>
                </a:lnTo>
                <a:lnTo>
                  <a:pt x="33760" y="80550"/>
                </a:lnTo>
                <a:lnTo>
                  <a:pt x="33770" y="80550"/>
                </a:lnTo>
                <a:lnTo>
                  <a:pt x="33780" y="80550"/>
                </a:lnTo>
                <a:lnTo>
                  <a:pt x="33790" y="80550"/>
                </a:lnTo>
                <a:lnTo>
                  <a:pt x="33790" y="80540"/>
                </a:lnTo>
                <a:lnTo>
                  <a:pt x="33790" y="80550"/>
                </a:lnTo>
                <a:lnTo>
                  <a:pt x="33800" y="80550"/>
                </a:lnTo>
                <a:lnTo>
                  <a:pt x="33800" y="80560"/>
                </a:lnTo>
                <a:lnTo>
                  <a:pt x="33810" y="80560"/>
                </a:lnTo>
                <a:lnTo>
                  <a:pt x="33810" y="80570"/>
                </a:lnTo>
                <a:lnTo>
                  <a:pt x="33820" y="80570"/>
                </a:lnTo>
                <a:lnTo>
                  <a:pt x="33830" y="80570"/>
                </a:lnTo>
                <a:lnTo>
                  <a:pt x="33840" y="80570"/>
                </a:lnTo>
                <a:lnTo>
                  <a:pt x="33840" y="80580"/>
                </a:lnTo>
                <a:lnTo>
                  <a:pt x="33850" y="80580"/>
                </a:lnTo>
                <a:lnTo>
                  <a:pt x="33860" y="80580"/>
                </a:lnTo>
                <a:lnTo>
                  <a:pt x="33870" y="80580"/>
                </a:lnTo>
                <a:lnTo>
                  <a:pt x="33870" y="80570"/>
                </a:lnTo>
                <a:lnTo>
                  <a:pt x="33880" y="80570"/>
                </a:lnTo>
                <a:lnTo>
                  <a:pt x="33880" y="80560"/>
                </a:lnTo>
                <a:lnTo>
                  <a:pt x="33870" y="80560"/>
                </a:lnTo>
                <a:lnTo>
                  <a:pt x="33870" y="80550"/>
                </a:lnTo>
                <a:lnTo>
                  <a:pt x="33880" y="80550"/>
                </a:lnTo>
                <a:lnTo>
                  <a:pt x="33880" y="80540"/>
                </a:lnTo>
                <a:lnTo>
                  <a:pt x="33870" y="80530"/>
                </a:lnTo>
                <a:lnTo>
                  <a:pt x="33880" y="80530"/>
                </a:lnTo>
                <a:lnTo>
                  <a:pt x="33880" y="80520"/>
                </a:lnTo>
                <a:lnTo>
                  <a:pt x="33880" y="80510"/>
                </a:lnTo>
                <a:lnTo>
                  <a:pt x="33880" y="80500"/>
                </a:lnTo>
                <a:lnTo>
                  <a:pt x="33890" y="80500"/>
                </a:lnTo>
                <a:lnTo>
                  <a:pt x="33890" y="80490"/>
                </a:lnTo>
                <a:lnTo>
                  <a:pt x="33890" y="80480"/>
                </a:lnTo>
                <a:lnTo>
                  <a:pt x="33890" y="80470"/>
                </a:lnTo>
                <a:lnTo>
                  <a:pt x="33890" y="80460"/>
                </a:lnTo>
                <a:lnTo>
                  <a:pt x="33880" y="80460"/>
                </a:lnTo>
                <a:lnTo>
                  <a:pt x="33880" y="80450"/>
                </a:lnTo>
                <a:lnTo>
                  <a:pt x="33870" y="80450"/>
                </a:lnTo>
                <a:lnTo>
                  <a:pt x="33870" y="80440"/>
                </a:lnTo>
                <a:lnTo>
                  <a:pt x="33870" y="80430"/>
                </a:lnTo>
                <a:lnTo>
                  <a:pt x="33880" y="80430"/>
                </a:lnTo>
                <a:lnTo>
                  <a:pt x="33890" y="80430"/>
                </a:lnTo>
                <a:lnTo>
                  <a:pt x="33890" y="80420"/>
                </a:lnTo>
                <a:lnTo>
                  <a:pt x="33900" y="80420"/>
                </a:lnTo>
                <a:lnTo>
                  <a:pt x="33900" y="80430"/>
                </a:lnTo>
                <a:lnTo>
                  <a:pt x="33910" y="80430"/>
                </a:lnTo>
                <a:lnTo>
                  <a:pt x="33900" y="80430"/>
                </a:lnTo>
                <a:lnTo>
                  <a:pt x="33900" y="80420"/>
                </a:lnTo>
                <a:lnTo>
                  <a:pt x="33900" y="80410"/>
                </a:lnTo>
                <a:lnTo>
                  <a:pt x="33910" y="80410"/>
                </a:lnTo>
                <a:lnTo>
                  <a:pt x="33910" y="80420"/>
                </a:lnTo>
                <a:lnTo>
                  <a:pt x="33920" y="80420"/>
                </a:lnTo>
                <a:lnTo>
                  <a:pt x="33930" y="80430"/>
                </a:lnTo>
                <a:lnTo>
                  <a:pt x="33930" y="80420"/>
                </a:lnTo>
                <a:lnTo>
                  <a:pt x="33940" y="80420"/>
                </a:lnTo>
                <a:lnTo>
                  <a:pt x="33940" y="80410"/>
                </a:lnTo>
                <a:lnTo>
                  <a:pt x="33950" y="80410"/>
                </a:lnTo>
                <a:lnTo>
                  <a:pt x="33950" y="80400"/>
                </a:lnTo>
                <a:lnTo>
                  <a:pt x="33950" y="80390"/>
                </a:lnTo>
                <a:lnTo>
                  <a:pt x="33950" y="80380"/>
                </a:lnTo>
                <a:lnTo>
                  <a:pt x="33940" y="80380"/>
                </a:lnTo>
                <a:lnTo>
                  <a:pt x="33950" y="80380"/>
                </a:lnTo>
                <a:lnTo>
                  <a:pt x="33950" y="80370"/>
                </a:lnTo>
                <a:lnTo>
                  <a:pt x="33960" y="80370"/>
                </a:lnTo>
                <a:lnTo>
                  <a:pt x="33950" y="80370"/>
                </a:lnTo>
                <a:lnTo>
                  <a:pt x="33950" y="80360"/>
                </a:lnTo>
                <a:lnTo>
                  <a:pt x="33960" y="80360"/>
                </a:lnTo>
                <a:lnTo>
                  <a:pt x="33960" y="80350"/>
                </a:lnTo>
                <a:lnTo>
                  <a:pt x="33960" y="80340"/>
                </a:lnTo>
                <a:lnTo>
                  <a:pt x="33970" y="80340"/>
                </a:lnTo>
                <a:lnTo>
                  <a:pt x="33970" y="80330"/>
                </a:lnTo>
                <a:lnTo>
                  <a:pt x="33980" y="80330"/>
                </a:lnTo>
                <a:lnTo>
                  <a:pt x="33990" y="80330"/>
                </a:lnTo>
                <a:lnTo>
                  <a:pt x="33990" y="80340"/>
                </a:lnTo>
                <a:lnTo>
                  <a:pt x="34000" y="80340"/>
                </a:lnTo>
                <a:lnTo>
                  <a:pt x="34000" y="80350"/>
                </a:lnTo>
                <a:lnTo>
                  <a:pt x="34000" y="80360"/>
                </a:lnTo>
                <a:lnTo>
                  <a:pt x="34010" y="80360"/>
                </a:lnTo>
                <a:lnTo>
                  <a:pt x="34010" y="80370"/>
                </a:lnTo>
                <a:lnTo>
                  <a:pt x="34010" y="80360"/>
                </a:lnTo>
                <a:lnTo>
                  <a:pt x="34020" y="80360"/>
                </a:lnTo>
                <a:lnTo>
                  <a:pt x="34030" y="80360"/>
                </a:lnTo>
                <a:lnTo>
                  <a:pt x="34030" y="80350"/>
                </a:lnTo>
                <a:lnTo>
                  <a:pt x="34030" y="80360"/>
                </a:lnTo>
                <a:lnTo>
                  <a:pt x="34040" y="80360"/>
                </a:lnTo>
                <a:lnTo>
                  <a:pt x="34050" y="80360"/>
                </a:lnTo>
                <a:lnTo>
                  <a:pt x="34050" y="80370"/>
                </a:lnTo>
                <a:lnTo>
                  <a:pt x="34060" y="80370"/>
                </a:lnTo>
                <a:lnTo>
                  <a:pt x="34060" y="80380"/>
                </a:lnTo>
                <a:lnTo>
                  <a:pt x="34060" y="80390"/>
                </a:lnTo>
                <a:lnTo>
                  <a:pt x="34070" y="80390"/>
                </a:lnTo>
                <a:lnTo>
                  <a:pt x="34070" y="80400"/>
                </a:lnTo>
                <a:lnTo>
                  <a:pt x="34080" y="80400"/>
                </a:lnTo>
                <a:lnTo>
                  <a:pt x="34080" y="80410"/>
                </a:lnTo>
                <a:lnTo>
                  <a:pt x="34090" y="80410"/>
                </a:lnTo>
                <a:lnTo>
                  <a:pt x="34090" y="80420"/>
                </a:lnTo>
                <a:lnTo>
                  <a:pt x="34100" y="80420"/>
                </a:lnTo>
                <a:lnTo>
                  <a:pt x="34100" y="80430"/>
                </a:lnTo>
                <a:lnTo>
                  <a:pt x="34100" y="80440"/>
                </a:lnTo>
                <a:lnTo>
                  <a:pt x="34110" y="80440"/>
                </a:lnTo>
                <a:lnTo>
                  <a:pt x="34120" y="80440"/>
                </a:lnTo>
                <a:lnTo>
                  <a:pt x="34130" y="80440"/>
                </a:lnTo>
                <a:lnTo>
                  <a:pt x="34140" y="80440"/>
                </a:lnTo>
                <a:lnTo>
                  <a:pt x="34150" y="80430"/>
                </a:lnTo>
                <a:lnTo>
                  <a:pt x="34160" y="80430"/>
                </a:lnTo>
                <a:lnTo>
                  <a:pt x="34210" y="80480"/>
                </a:lnTo>
                <a:lnTo>
                  <a:pt x="34240" y="80520"/>
                </a:lnTo>
                <a:lnTo>
                  <a:pt x="34280" y="80560"/>
                </a:lnTo>
                <a:lnTo>
                  <a:pt x="34320" y="80600"/>
                </a:lnTo>
                <a:lnTo>
                  <a:pt x="34370" y="80640"/>
                </a:lnTo>
                <a:lnTo>
                  <a:pt x="34400" y="80670"/>
                </a:lnTo>
                <a:lnTo>
                  <a:pt x="34430" y="80720"/>
                </a:lnTo>
                <a:lnTo>
                  <a:pt x="34470" y="80760"/>
                </a:lnTo>
                <a:lnTo>
                  <a:pt x="34480" y="80770"/>
                </a:lnTo>
                <a:lnTo>
                  <a:pt x="34510" y="80810"/>
                </a:lnTo>
                <a:lnTo>
                  <a:pt x="34530" y="80840"/>
                </a:lnTo>
                <a:lnTo>
                  <a:pt x="34560" y="80880"/>
                </a:lnTo>
                <a:lnTo>
                  <a:pt x="34580" y="80910"/>
                </a:lnTo>
                <a:lnTo>
                  <a:pt x="34610" y="80960"/>
                </a:lnTo>
                <a:lnTo>
                  <a:pt x="34660" y="80990"/>
                </a:lnTo>
                <a:lnTo>
                  <a:pt x="34690" y="81020"/>
                </a:lnTo>
                <a:lnTo>
                  <a:pt x="34760" y="81100"/>
                </a:lnTo>
                <a:lnTo>
                  <a:pt x="34810" y="81140"/>
                </a:lnTo>
                <a:lnTo>
                  <a:pt x="34900" y="81210"/>
                </a:lnTo>
                <a:lnTo>
                  <a:pt x="34960" y="81270"/>
                </a:lnTo>
                <a:lnTo>
                  <a:pt x="35020" y="81350"/>
                </a:lnTo>
                <a:lnTo>
                  <a:pt x="35040" y="81370"/>
                </a:lnTo>
                <a:lnTo>
                  <a:pt x="35070" y="81420"/>
                </a:lnTo>
                <a:lnTo>
                  <a:pt x="35130" y="81500"/>
                </a:lnTo>
                <a:lnTo>
                  <a:pt x="35170" y="81560"/>
                </a:lnTo>
                <a:lnTo>
                  <a:pt x="35190" y="81620"/>
                </a:lnTo>
                <a:lnTo>
                  <a:pt x="35210" y="81670"/>
                </a:lnTo>
                <a:lnTo>
                  <a:pt x="35230" y="81720"/>
                </a:lnTo>
                <a:lnTo>
                  <a:pt x="35240" y="81740"/>
                </a:lnTo>
                <a:lnTo>
                  <a:pt x="35280" y="81790"/>
                </a:lnTo>
                <a:lnTo>
                  <a:pt x="35330" y="81840"/>
                </a:lnTo>
                <a:lnTo>
                  <a:pt x="35370" y="81870"/>
                </a:lnTo>
                <a:lnTo>
                  <a:pt x="35380" y="81890"/>
                </a:lnTo>
                <a:lnTo>
                  <a:pt x="35400" y="81910"/>
                </a:lnTo>
                <a:lnTo>
                  <a:pt x="35450" y="82000"/>
                </a:lnTo>
                <a:lnTo>
                  <a:pt x="35500" y="82060"/>
                </a:lnTo>
                <a:lnTo>
                  <a:pt x="35520" y="82110"/>
                </a:lnTo>
                <a:lnTo>
                  <a:pt x="35550" y="82150"/>
                </a:lnTo>
                <a:lnTo>
                  <a:pt x="35560" y="82130"/>
                </a:lnTo>
                <a:lnTo>
                  <a:pt x="35600" y="82100"/>
                </a:lnTo>
                <a:lnTo>
                  <a:pt x="35630" y="82060"/>
                </a:lnTo>
                <a:lnTo>
                  <a:pt x="35670" y="82020"/>
                </a:lnTo>
                <a:lnTo>
                  <a:pt x="35700" y="81980"/>
                </a:lnTo>
                <a:lnTo>
                  <a:pt x="35740" y="81930"/>
                </a:lnTo>
                <a:lnTo>
                  <a:pt x="35780" y="81920"/>
                </a:lnTo>
                <a:lnTo>
                  <a:pt x="35850" y="81930"/>
                </a:lnTo>
                <a:lnTo>
                  <a:pt x="35900" y="81910"/>
                </a:lnTo>
                <a:lnTo>
                  <a:pt x="35930" y="81900"/>
                </a:lnTo>
                <a:lnTo>
                  <a:pt x="35920" y="81850"/>
                </a:lnTo>
                <a:lnTo>
                  <a:pt x="35950" y="81850"/>
                </a:lnTo>
                <a:lnTo>
                  <a:pt x="35990" y="81800"/>
                </a:lnTo>
                <a:lnTo>
                  <a:pt x="36000" y="81770"/>
                </a:lnTo>
                <a:lnTo>
                  <a:pt x="35960" y="81750"/>
                </a:lnTo>
                <a:lnTo>
                  <a:pt x="35910" y="81700"/>
                </a:lnTo>
                <a:lnTo>
                  <a:pt x="35890" y="81680"/>
                </a:lnTo>
                <a:lnTo>
                  <a:pt x="35840" y="81660"/>
                </a:lnTo>
                <a:lnTo>
                  <a:pt x="35800" y="81560"/>
                </a:lnTo>
                <a:lnTo>
                  <a:pt x="35790" y="81530"/>
                </a:lnTo>
                <a:lnTo>
                  <a:pt x="35810" y="81510"/>
                </a:lnTo>
                <a:lnTo>
                  <a:pt x="35880" y="81490"/>
                </a:lnTo>
                <a:lnTo>
                  <a:pt x="35940" y="81480"/>
                </a:lnTo>
                <a:lnTo>
                  <a:pt x="36030" y="81480"/>
                </a:lnTo>
                <a:lnTo>
                  <a:pt x="36100" y="81480"/>
                </a:lnTo>
                <a:lnTo>
                  <a:pt x="36150" y="81470"/>
                </a:lnTo>
                <a:lnTo>
                  <a:pt x="36190" y="81470"/>
                </a:lnTo>
                <a:lnTo>
                  <a:pt x="36240" y="81460"/>
                </a:lnTo>
                <a:lnTo>
                  <a:pt x="36290" y="81440"/>
                </a:lnTo>
                <a:lnTo>
                  <a:pt x="36340" y="81430"/>
                </a:lnTo>
                <a:lnTo>
                  <a:pt x="36400" y="81510"/>
                </a:lnTo>
                <a:lnTo>
                  <a:pt x="36470" y="81580"/>
                </a:lnTo>
                <a:lnTo>
                  <a:pt x="36540" y="81600"/>
                </a:lnTo>
                <a:lnTo>
                  <a:pt x="36540" y="81540"/>
                </a:lnTo>
                <a:lnTo>
                  <a:pt x="36530" y="81460"/>
                </a:lnTo>
                <a:lnTo>
                  <a:pt x="36500" y="81410"/>
                </a:lnTo>
                <a:lnTo>
                  <a:pt x="36470" y="81310"/>
                </a:lnTo>
                <a:lnTo>
                  <a:pt x="36470" y="81230"/>
                </a:lnTo>
                <a:lnTo>
                  <a:pt x="36470" y="81150"/>
                </a:lnTo>
                <a:lnTo>
                  <a:pt x="36450" y="81080"/>
                </a:lnTo>
                <a:lnTo>
                  <a:pt x="36450" y="81020"/>
                </a:lnTo>
                <a:lnTo>
                  <a:pt x="36430" y="80950"/>
                </a:lnTo>
                <a:lnTo>
                  <a:pt x="36400" y="80880"/>
                </a:lnTo>
                <a:lnTo>
                  <a:pt x="36470" y="80870"/>
                </a:lnTo>
                <a:lnTo>
                  <a:pt x="36590" y="80880"/>
                </a:lnTo>
                <a:lnTo>
                  <a:pt x="36670" y="80880"/>
                </a:lnTo>
                <a:lnTo>
                  <a:pt x="36770" y="80910"/>
                </a:lnTo>
                <a:lnTo>
                  <a:pt x="36820" y="80920"/>
                </a:lnTo>
                <a:lnTo>
                  <a:pt x="36890" y="80910"/>
                </a:lnTo>
                <a:lnTo>
                  <a:pt x="36940" y="80910"/>
                </a:lnTo>
                <a:lnTo>
                  <a:pt x="37010" y="80910"/>
                </a:lnTo>
                <a:lnTo>
                  <a:pt x="37070" y="80920"/>
                </a:lnTo>
                <a:lnTo>
                  <a:pt x="37110" y="80910"/>
                </a:lnTo>
                <a:lnTo>
                  <a:pt x="37110" y="80870"/>
                </a:lnTo>
                <a:lnTo>
                  <a:pt x="37110" y="80840"/>
                </a:lnTo>
                <a:lnTo>
                  <a:pt x="37120" y="80790"/>
                </a:lnTo>
                <a:lnTo>
                  <a:pt x="37140" y="80790"/>
                </a:lnTo>
                <a:lnTo>
                  <a:pt x="37180" y="80780"/>
                </a:lnTo>
                <a:lnTo>
                  <a:pt x="37240" y="80780"/>
                </a:lnTo>
                <a:lnTo>
                  <a:pt x="37290" y="80750"/>
                </a:lnTo>
                <a:lnTo>
                  <a:pt x="37290" y="80720"/>
                </a:lnTo>
                <a:lnTo>
                  <a:pt x="37260" y="80680"/>
                </a:lnTo>
                <a:lnTo>
                  <a:pt x="37330" y="80580"/>
                </a:lnTo>
                <a:lnTo>
                  <a:pt x="37360" y="80650"/>
                </a:lnTo>
                <a:lnTo>
                  <a:pt x="37410" y="80640"/>
                </a:lnTo>
                <a:lnTo>
                  <a:pt x="37470" y="80660"/>
                </a:lnTo>
                <a:lnTo>
                  <a:pt x="37560" y="80640"/>
                </a:lnTo>
                <a:lnTo>
                  <a:pt x="37600" y="80640"/>
                </a:lnTo>
                <a:lnTo>
                  <a:pt x="37610" y="80620"/>
                </a:lnTo>
                <a:lnTo>
                  <a:pt x="37730" y="80520"/>
                </a:lnTo>
                <a:lnTo>
                  <a:pt x="37800" y="80500"/>
                </a:lnTo>
                <a:lnTo>
                  <a:pt x="37910" y="80470"/>
                </a:lnTo>
                <a:lnTo>
                  <a:pt x="37910" y="80560"/>
                </a:lnTo>
                <a:lnTo>
                  <a:pt x="38020" y="80560"/>
                </a:lnTo>
                <a:lnTo>
                  <a:pt x="37990" y="80460"/>
                </a:lnTo>
                <a:lnTo>
                  <a:pt x="38070" y="80540"/>
                </a:lnTo>
                <a:lnTo>
                  <a:pt x="38240" y="80590"/>
                </a:lnTo>
                <a:lnTo>
                  <a:pt x="38370" y="80630"/>
                </a:lnTo>
                <a:lnTo>
                  <a:pt x="38450" y="80660"/>
                </a:lnTo>
                <a:lnTo>
                  <a:pt x="38530" y="80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