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Pointe Larue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Pointe Laru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080" y="85240"/>
                </a:moveTo>
                <a:lnTo>
                  <a:pt x="46070" y="85230"/>
                </a:lnTo>
                <a:lnTo>
                  <a:pt x="46020" y="85210"/>
                </a:lnTo>
                <a:lnTo>
                  <a:pt x="46010" y="85200"/>
                </a:lnTo>
                <a:lnTo>
                  <a:pt x="46010" y="85210"/>
                </a:lnTo>
                <a:lnTo>
                  <a:pt x="45990" y="85210"/>
                </a:lnTo>
                <a:lnTo>
                  <a:pt x="45980" y="85230"/>
                </a:lnTo>
                <a:lnTo>
                  <a:pt x="45930" y="85230"/>
                </a:lnTo>
                <a:lnTo>
                  <a:pt x="45880" y="85210"/>
                </a:lnTo>
                <a:lnTo>
                  <a:pt x="45850" y="85210"/>
                </a:lnTo>
                <a:lnTo>
                  <a:pt x="45830" y="85210"/>
                </a:lnTo>
                <a:lnTo>
                  <a:pt x="45800" y="85220"/>
                </a:lnTo>
                <a:lnTo>
                  <a:pt x="45770" y="85250"/>
                </a:lnTo>
                <a:lnTo>
                  <a:pt x="45720" y="85260"/>
                </a:lnTo>
                <a:lnTo>
                  <a:pt x="45690" y="85290"/>
                </a:lnTo>
                <a:lnTo>
                  <a:pt x="45670" y="85300"/>
                </a:lnTo>
                <a:lnTo>
                  <a:pt x="45640" y="85290"/>
                </a:lnTo>
                <a:lnTo>
                  <a:pt x="45600" y="85300"/>
                </a:lnTo>
                <a:lnTo>
                  <a:pt x="45550" y="85290"/>
                </a:lnTo>
                <a:lnTo>
                  <a:pt x="45430" y="85250"/>
                </a:lnTo>
                <a:lnTo>
                  <a:pt x="45420" y="85240"/>
                </a:lnTo>
                <a:lnTo>
                  <a:pt x="45410" y="85230"/>
                </a:lnTo>
                <a:lnTo>
                  <a:pt x="45370" y="85200"/>
                </a:lnTo>
                <a:lnTo>
                  <a:pt x="45360" y="85180"/>
                </a:lnTo>
                <a:lnTo>
                  <a:pt x="45340" y="85150"/>
                </a:lnTo>
                <a:lnTo>
                  <a:pt x="45270" y="85180"/>
                </a:lnTo>
                <a:lnTo>
                  <a:pt x="45150" y="85170"/>
                </a:lnTo>
                <a:lnTo>
                  <a:pt x="45140" y="85170"/>
                </a:lnTo>
                <a:lnTo>
                  <a:pt x="45110" y="85170"/>
                </a:lnTo>
                <a:lnTo>
                  <a:pt x="45080" y="85170"/>
                </a:lnTo>
                <a:lnTo>
                  <a:pt x="45060" y="85170"/>
                </a:lnTo>
                <a:lnTo>
                  <a:pt x="45040" y="85170"/>
                </a:lnTo>
                <a:lnTo>
                  <a:pt x="45030" y="85180"/>
                </a:lnTo>
                <a:lnTo>
                  <a:pt x="45010" y="85180"/>
                </a:lnTo>
                <a:lnTo>
                  <a:pt x="44140" y="85270"/>
                </a:lnTo>
                <a:lnTo>
                  <a:pt x="44400" y="84820"/>
                </a:lnTo>
                <a:lnTo>
                  <a:pt x="44410" y="84800"/>
                </a:lnTo>
                <a:lnTo>
                  <a:pt x="44440" y="84750"/>
                </a:lnTo>
                <a:lnTo>
                  <a:pt x="44520" y="84570"/>
                </a:lnTo>
                <a:lnTo>
                  <a:pt x="44630" y="84450"/>
                </a:lnTo>
                <a:lnTo>
                  <a:pt x="44630" y="84420"/>
                </a:lnTo>
                <a:lnTo>
                  <a:pt x="44640" y="84400"/>
                </a:lnTo>
                <a:lnTo>
                  <a:pt x="44650" y="84400"/>
                </a:lnTo>
                <a:lnTo>
                  <a:pt x="44640" y="84390"/>
                </a:lnTo>
                <a:lnTo>
                  <a:pt x="44650" y="84390"/>
                </a:lnTo>
                <a:lnTo>
                  <a:pt x="44650" y="84380"/>
                </a:lnTo>
                <a:lnTo>
                  <a:pt x="44650" y="84370"/>
                </a:lnTo>
                <a:lnTo>
                  <a:pt x="44650" y="84360"/>
                </a:lnTo>
                <a:lnTo>
                  <a:pt x="44650" y="84350"/>
                </a:lnTo>
                <a:lnTo>
                  <a:pt x="44650" y="84340"/>
                </a:lnTo>
                <a:lnTo>
                  <a:pt x="44640" y="84330"/>
                </a:lnTo>
                <a:lnTo>
                  <a:pt x="44660" y="84320"/>
                </a:lnTo>
                <a:lnTo>
                  <a:pt x="44650" y="84300"/>
                </a:lnTo>
                <a:lnTo>
                  <a:pt x="44660" y="84290"/>
                </a:lnTo>
                <a:lnTo>
                  <a:pt x="44650" y="84240"/>
                </a:lnTo>
                <a:lnTo>
                  <a:pt x="44650" y="84230"/>
                </a:lnTo>
                <a:lnTo>
                  <a:pt x="44650" y="84200"/>
                </a:lnTo>
                <a:lnTo>
                  <a:pt x="44550" y="84180"/>
                </a:lnTo>
                <a:lnTo>
                  <a:pt x="44540" y="84180"/>
                </a:lnTo>
                <a:lnTo>
                  <a:pt x="44520" y="84180"/>
                </a:lnTo>
                <a:lnTo>
                  <a:pt x="44520" y="84170"/>
                </a:lnTo>
                <a:lnTo>
                  <a:pt x="44520" y="84160"/>
                </a:lnTo>
                <a:lnTo>
                  <a:pt x="44500" y="84150"/>
                </a:lnTo>
                <a:lnTo>
                  <a:pt x="44490" y="84110"/>
                </a:lnTo>
                <a:lnTo>
                  <a:pt x="44480" y="84090"/>
                </a:lnTo>
                <a:lnTo>
                  <a:pt x="44470" y="84060"/>
                </a:lnTo>
                <a:lnTo>
                  <a:pt x="44480" y="84050"/>
                </a:lnTo>
                <a:lnTo>
                  <a:pt x="44480" y="84020"/>
                </a:lnTo>
                <a:lnTo>
                  <a:pt x="44480" y="83970"/>
                </a:lnTo>
                <a:lnTo>
                  <a:pt x="44480" y="83950"/>
                </a:lnTo>
                <a:lnTo>
                  <a:pt x="44470" y="83930"/>
                </a:lnTo>
                <a:lnTo>
                  <a:pt x="44460" y="83890"/>
                </a:lnTo>
                <a:lnTo>
                  <a:pt x="44450" y="83870"/>
                </a:lnTo>
                <a:lnTo>
                  <a:pt x="44440" y="83830"/>
                </a:lnTo>
                <a:lnTo>
                  <a:pt x="44340" y="83710"/>
                </a:lnTo>
                <a:lnTo>
                  <a:pt x="44350" y="83710"/>
                </a:lnTo>
                <a:lnTo>
                  <a:pt x="44350" y="83700"/>
                </a:lnTo>
                <a:lnTo>
                  <a:pt x="44360" y="83700"/>
                </a:lnTo>
                <a:lnTo>
                  <a:pt x="44360" y="83690"/>
                </a:lnTo>
                <a:lnTo>
                  <a:pt x="44370" y="83690"/>
                </a:lnTo>
                <a:lnTo>
                  <a:pt x="44370" y="83680"/>
                </a:lnTo>
                <a:lnTo>
                  <a:pt x="44370" y="83670"/>
                </a:lnTo>
                <a:lnTo>
                  <a:pt x="44370" y="83660"/>
                </a:lnTo>
                <a:lnTo>
                  <a:pt x="44380" y="83660"/>
                </a:lnTo>
                <a:lnTo>
                  <a:pt x="44380" y="83650"/>
                </a:lnTo>
                <a:lnTo>
                  <a:pt x="44390" y="83650"/>
                </a:lnTo>
                <a:lnTo>
                  <a:pt x="44390" y="83640"/>
                </a:lnTo>
                <a:lnTo>
                  <a:pt x="44400" y="83640"/>
                </a:lnTo>
                <a:lnTo>
                  <a:pt x="44400" y="83630"/>
                </a:lnTo>
                <a:lnTo>
                  <a:pt x="44410" y="83630"/>
                </a:lnTo>
                <a:lnTo>
                  <a:pt x="44410" y="83620"/>
                </a:lnTo>
                <a:lnTo>
                  <a:pt x="44400" y="83620"/>
                </a:lnTo>
                <a:lnTo>
                  <a:pt x="44400" y="83610"/>
                </a:lnTo>
                <a:lnTo>
                  <a:pt x="44410" y="83610"/>
                </a:lnTo>
                <a:lnTo>
                  <a:pt x="44420" y="83610"/>
                </a:lnTo>
                <a:lnTo>
                  <a:pt x="44420" y="83600"/>
                </a:lnTo>
                <a:lnTo>
                  <a:pt x="44420" y="83610"/>
                </a:lnTo>
                <a:lnTo>
                  <a:pt x="44430" y="83610"/>
                </a:lnTo>
                <a:lnTo>
                  <a:pt x="44430" y="83620"/>
                </a:lnTo>
                <a:lnTo>
                  <a:pt x="44440" y="83620"/>
                </a:lnTo>
                <a:lnTo>
                  <a:pt x="44440" y="83630"/>
                </a:lnTo>
                <a:lnTo>
                  <a:pt x="44450" y="83630"/>
                </a:lnTo>
                <a:lnTo>
                  <a:pt x="44450" y="83640"/>
                </a:lnTo>
                <a:lnTo>
                  <a:pt x="44460" y="83640"/>
                </a:lnTo>
                <a:lnTo>
                  <a:pt x="44470" y="83640"/>
                </a:lnTo>
                <a:lnTo>
                  <a:pt x="44470" y="83650"/>
                </a:lnTo>
                <a:lnTo>
                  <a:pt x="44480" y="83650"/>
                </a:lnTo>
                <a:lnTo>
                  <a:pt x="44480" y="83660"/>
                </a:lnTo>
                <a:lnTo>
                  <a:pt x="44490" y="83660"/>
                </a:lnTo>
                <a:lnTo>
                  <a:pt x="44490" y="83670"/>
                </a:lnTo>
                <a:lnTo>
                  <a:pt x="44500" y="83670"/>
                </a:lnTo>
                <a:lnTo>
                  <a:pt x="44510" y="83670"/>
                </a:lnTo>
                <a:lnTo>
                  <a:pt x="44510" y="83680"/>
                </a:lnTo>
                <a:lnTo>
                  <a:pt x="44520" y="83680"/>
                </a:lnTo>
                <a:lnTo>
                  <a:pt x="44520" y="83690"/>
                </a:lnTo>
                <a:lnTo>
                  <a:pt x="44530" y="83690"/>
                </a:lnTo>
                <a:lnTo>
                  <a:pt x="44530" y="83700"/>
                </a:lnTo>
                <a:lnTo>
                  <a:pt x="44540" y="83700"/>
                </a:lnTo>
                <a:lnTo>
                  <a:pt x="44550" y="83700"/>
                </a:lnTo>
                <a:lnTo>
                  <a:pt x="44550" y="83710"/>
                </a:lnTo>
                <a:lnTo>
                  <a:pt x="44560" y="83710"/>
                </a:lnTo>
                <a:lnTo>
                  <a:pt x="44560" y="83720"/>
                </a:lnTo>
                <a:lnTo>
                  <a:pt x="44570" y="83720"/>
                </a:lnTo>
                <a:lnTo>
                  <a:pt x="44580" y="83720"/>
                </a:lnTo>
                <a:lnTo>
                  <a:pt x="44580" y="83730"/>
                </a:lnTo>
                <a:lnTo>
                  <a:pt x="44590" y="83730"/>
                </a:lnTo>
                <a:lnTo>
                  <a:pt x="44590" y="83740"/>
                </a:lnTo>
                <a:lnTo>
                  <a:pt x="44600" y="83740"/>
                </a:lnTo>
                <a:lnTo>
                  <a:pt x="44610" y="83740"/>
                </a:lnTo>
                <a:lnTo>
                  <a:pt x="44610" y="83750"/>
                </a:lnTo>
                <a:lnTo>
                  <a:pt x="44620" y="83750"/>
                </a:lnTo>
                <a:lnTo>
                  <a:pt x="44620" y="83760"/>
                </a:lnTo>
                <a:lnTo>
                  <a:pt x="44630" y="83760"/>
                </a:lnTo>
                <a:lnTo>
                  <a:pt x="44640" y="83760"/>
                </a:lnTo>
                <a:lnTo>
                  <a:pt x="44640" y="83770"/>
                </a:lnTo>
                <a:lnTo>
                  <a:pt x="44650" y="83770"/>
                </a:lnTo>
                <a:lnTo>
                  <a:pt x="44650" y="83780"/>
                </a:lnTo>
                <a:lnTo>
                  <a:pt x="44660" y="83780"/>
                </a:lnTo>
                <a:lnTo>
                  <a:pt x="44670" y="83780"/>
                </a:lnTo>
                <a:lnTo>
                  <a:pt x="44670" y="83790"/>
                </a:lnTo>
                <a:lnTo>
                  <a:pt x="44680" y="83790"/>
                </a:lnTo>
                <a:lnTo>
                  <a:pt x="44680" y="83800"/>
                </a:lnTo>
                <a:lnTo>
                  <a:pt x="44690" y="83800"/>
                </a:lnTo>
                <a:lnTo>
                  <a:pt x="44690" y="83810"/>
                </a:lnTo>
                <a:lnTo>
                  <a:pt x="44700" y="83810"/>
                </a:lnTo>
                <a:lnTo>
                  <a:pt x="44700" y="83820"/>
                </a:lnTo>
                <a:lnTo>
                  <a:pt x="44710" y="83820"/>
                </a:lnTo>
                <a:lnTo>
                  <a:pt x="44720" y="83820"/>
                </a:lnTo>
                <a:lnTo>
                  <a:pt x="44720" y="83830"/>
                </a:lnTo>
                <a:lnTo>
                  <a:pt x="44730" y="83830"/>
                </a:lnTo>
                <a:lnTo>
                  <a:pt x="44730" y="83840"/>
                </a:lnTo>
                <a:lnTo>
                  <a:pt x="44740" y="83840"/>
                </a:lnTo>
                <a:lnTo>
                  <a:pt x="44750" y="83840"/>
                </a:lnTo>
                <a:lnTo>
                  <a:pt x="44750" y="83850"/>
                </a:lnTo>
                <a:lnTo>
                  <a:pt x="44760" y="83850"/>
                </a:lnTo>
                <a:lnTo>
                  <a:pt x="44770" y="83860"/>
                </a:lnTo>
                <a:lnTo>
                  <a:pt x="44780" y="83860"/>
                </a:lnTo>
                <a:lnTo>
                  <a:pt x="44780" y="83870"/>
                </a:lnTo>
                <a:lnTo>
                  <a:pt x="44790" y="83870"/>
                </a:lnTo>
                <a:lnTo>
                  <a:pt x="44790" y="83880"/>
                </a:lnTo>
                <a:lnTo>
                  <a:pt x="44800" y="83880"/>
                </a:lnTo>
                <a:lnTo>
                  <a:pt x="44810" y="83890"/>
                </a:lnTo>
                <a:lnTo>
                  <a:pt x="44820" y="83890"/>
                </a:lnTo>
                <a:lnTo>
                  <a:pt x="44820" y="83900"/>
                </a:lnTo>
                <a:lnTo>
                  <a:pt x="44830" y="83900"/>
                </a:lnTo>
                <a:lnTo>
                  <a:pt x="44830" y="83910"/>
                </a:lnTo>
                <a:lnTo>
                  <a:pt x="44840" y="83910"/>
                </a:lnTo>
                <a:lnTo>
                  <a:pt x="44850" y="83910"/>
                </a:lnTo>
                <a:lnTo>
                  <a:pt x="44850" y="83920"/>
                </a:lnTo>
                <a:lnTo>
                  <a:pt x="44860" y="83920"/>
                </a:lnTo>
                <a:lnTo>
                  <a:pt x="44860" y="83930"/>
                </a:lnTo>
                <a:lnTo>
                  <a:pt x="44870" y="83930"/>
                </a:lnTo>
                <a:lnTo>
                  <a:pt x="44880" y="83930"/>
                </a:lnTo>
                <a:lnTo>
                  <a:pt x="44880" y="83940"/>
                </a:lnTo>
                <a:lnTo>
                  <a:pt x="44890" y="83940"/>
                </a:lnTo>
                <a:lnTo>
                  <a:pt x="44890" y="83950"/>
                </a:lnTo>
                <a:lnTo>
                  <a:pt x="44900" y="83950"/>
                </a:lnTo>
                <a:lnTo>
                  <a:pt x="44910" y="83950"/>
                </a:lnTo>
                <a:lnTo>
                  <a:pt x="44910" y="83960"/>
                </a:lnTo>
                <a:lnTo>
                  <a:pt x="44920" y="83960"/>
                </a:lnTo>
                <a:lnTo>
                  <a:pt x="44920" y="83970"/>
                </a:lnTo>
                <a:lnTo>
                  <a:pt x="44930" y="83970"/>
                </a:lnTo>
                <a:lnTo>
                  <a:pt x="44930" y="83980"/>
                </a:lnTo>
                <a:lnTo>
                  <a:pt x="44940" y="83980"/>
                </a:lnTo>
                <a:lnTo>
                  <a:pt x="44950" y="83980"/>
                </a:lnTo>
                <a:lnTo>
                  <a:pt x="44950" y="83990"/>
                </a:lnTo>
                <a:lnTo>
                  <a:pt x="44960" y="83990"/>
                </a:lnTo>
                <a:lnTo>
                  <a:pt x="44960" y="84000"/>
                </a:lnTo>
                <a:lnTo>
                  <a:pt x="44970" y="84000"/>
                </a:lnTo>
                <a:lnTo>
                  <a:pt x="44970" y="84010"/>
                </a:lnTo>
                <a:lnTo>
                  <a:pt x="44980" y="84010"/>
                </a:lnTo>
                <a:lnTo>
                  <a:pt x="44990" y="84010"/>
                </a:lnTo>
                <a:lnTo>
                  <a:pt x="44990" y="84020"/>
                </a:lnTo>
                <a:lnTo>
                  <a:pt x="45000" y="84020"/>
                </a:lnTo>
                <a:lnTo>
                  <a:pt x="45010" y="84030"/>
                </a:lnTo>
                <a:lnTo>
                  <a:pt x="45020" y="84030"/>
                </a:lnTo>
                <a:lnTo>
                  <a:pt x="45020" y="84040"/>
                </a:lnTo>
                <a:lnTo>
                  <a:pt x="45030" y="84040"/>
                </a:lnTo>
                <a:lnTo>
                  <a:pt x="45030" y="84050"/>
                </a:lnTo>
                <a:lnTo>
                  <a:pt x="45040" y="84050"/>
                </a:lnTo>
                <a:lnTo>
                  <a:pt x="45050" y="84050"/>
                </a:lnTo>
                <a:lnTo>
                  <a:pt x="45040" y="84050"/>
                </a:lnTo>
                <a:lnTo>
                  <a:pt x="45050" y="84050"/>
                </a:lnTo>
                <a:lnTo>
                  <a:pt x="45050" y="84060"/>
                </a:lnTo>
                <a:lnTo>
                  <a:pt x="45060" y="84060"/>
                </a:lnTo>
                <a:lnTo>
                  <a:pt x="45060" y="84070"/>
                </a:lnTo>
                <a:lnTo>
                  <a:pt x="45070" y="84070"/>
                </a:lnTo>
                <a:lnTo>
                  <a:pt x="45070" y="84080"/>
                </a:lnTo>
                <a:lnTo>
                  <a:pt x="45080" y="84080"/>
                </a:lnTo>
                <a:lnTo>
                  <a:pt x="45090" y="84080"/>
                </a:lnTo>
                <a:lnTo>
                  <a:pt x="45090" y="84090"/>
                </a:lnTo>
                <a:lnTo>
                  <a:pt x="45100" y="84090"/>
                </a:lnTo>
                <a:lnTo>
                  <a:pt x="45100" y="84100"/>
                </a:lnTo>
                <a:lnTo>
                  <a:pt x="45110" y="84100"/>
                </a:lnTo>
                <a:lnTo>
                  <a:pt x="45120" y="84100"/>
                </a:lnTo>
                <a:lnTo>
                  <a:pt x="45120" y="84110"/>
                </a:lnTo>
                <a:lnTo>
                  <a:pt x="45130" y="84110"/>
                </a:lnTo>
                <a:lnTo>
                  <a:pt x="45130" y="84120"/>
                </a:lnTo>
                <a:lnTo>
                  <a:pt x="45140" y="84120"/>
                </a:lnTo>
                <a:lnTo>
                  <a:pt x="45150" y="84120"/>
                </a:lnTo>
                <a:lnTo>
                  <a:pt x="45150" y="84130"/>
                </a:lnTo>
                <a:lnTo>
                  <a:pt x="45160" y="84130"/>
                </a:lnTo>
                <a:lnTo>
                  <a:pt x="45160" y="84140"/>
                </a:lnTo>
                <a:lnTo>
                  <a:pt x="45170" y="84140"/>
                </a:lnTo>
                <a:lnTo>
                  <a:pt x="45180" y="84140"/>
                </a:lnTo>
                <a:lnTo>
                  <a:pt x="45180" y="84150"/>
                </a:lnTo>
                <a:lnTo>
                  <a:pt x="45190" y="84150"/>
                </a:lnTo>
                <a:lnTo>
                  <a:pt x="45190" y="84160"/>
                </a:lnTo>
                <a:lnTo>
                  <a:pt x="45200" y="84160"/>
                </a:lnTo>
                <a:lnTo>
                  <a:pt x="45200" y="84170"/>
                </a:lnTo>
                <a:lnTo>
                  <a:pt x="45210" y="84170"/>
                </a:lnTo>
                <a:lnTo>
                  <a:pt x="45220" y="84180"/>
                </a:lnTo>
                <a:lnTo>
                  <a:pt x="45230" y="84180"/>
                </a:lnTo>
                <a:lnTo>
                  <a:pt x="45230" y="84190"/>
                </a:lnTo>
                <a:lnTo>
                  <a:pt x="45240" y="84190"/>
                </a:lnTo>
                <a:lnTo>
                  <a:pt x="45250" y="84190"/>
                </a:lnTo>
                <a:lnTo>
                  <a:pt x="45250" y="84200"/>
                </a:lnTo>
                <a:lnTo>
                  <a:pt x="45260" y="84200"/>
                </a:lnTo>
                <a:lnTo>
                  <a:pt x="45260" y="84210"/>
                </a:lnTo>
                <a:lnTo>
                  <a:pt x="45270" y="84210"/>
                </a:lnTo>
                <a:lnTo>
                  <a:pt x="45280" y="84210"/>
                </a:lnTo>
                <a:lnTo>
                  <a:pt x="45280" y="84220"/>
                </a:lnTo>
                <a:lnTo>
                  <a:pt x="45290" y="84220"/>
                </a:lnTo>
                <a:lnTo>
                  <a:pt x="45290" y="84230"/>
                </a:lnTo>
                <a:lnTo>
                  <a:pt x="45300" y="84230"/>
                </a:lnTo>
                <a:lnTo>
                  <a:pt x="45310" y="84240"/>
                </a:lnTo>
                <a:lnTo>
                  <a:pt x="45320" y="84240"/>
                </a:lnTo>
                <a:lnTo>
                  <a:pt x="45320" y="84250"/>
                </a:lnTo>
                <a:lnTo>
                  <a:pt x="45330" y="84250"/>
                </a:lnTo>
                <a:lnTo>
                  <a:pt x="45330" y="84260"/>
                </a:lnTo>
                <a:lnTo>
                  <a:pt x="45340" y="84260"/>
                </a:lnTo>
                <a:lnTo>
                  <a:pt x="45350" y="84260"/>
                </a:lnTo>
                <a:lnTo>
                  <a:pt x="45350" y="84270"/>
                </a:lnTo>
                <a:lnTo>
                  <a:pt x="45360" y="84270"/>
                </a:lnTo>
                <a:lnTo>
                  <a:pt x="45360" y="84280"/>
                </a:lnTo>
                <a:lnTo>
                  <a:pt x="45370" y="84280"/>
                </a:lnTo>
                <a:lnTo>
                  <a:pt x="45370" y="84290"/>
                </a:lnTo>
                <a:lnTo>
                  <a:pt x="45380" y="84290"/>
                </a:lnTo>
                <a:lnTo>
                  <a:pt x="45390" y="84290"/>
                </a:lnTo>
                <a:lnTo>
                  <a:pt x="45390" y="84300"/>
                </a:lnTo>
                <a:lnTo>
                  <a:pt x="45400" y="84300"/>
                </a:lnTo>
                <a:lnTo>
                  <a:pt x="45400" y="84310"/>
                </a:lnTo>
                <a:lnTo>
                  <a:pt x="45410" y="84310"/>
                </a:lnTo>
                <a:lnTo>
                  <a:pt x="45420" y="84310"/>
                </a:lnTo>
                <a:lnTo>
                  <a:pt x="45420" y="84320"/>
                </a:lnTo>
                <a:lnTo>
                  <a:pt x="45430" y="84320"/>
                </a:lnTo>
                <a:lnTo>
                  <a:pt x="45430" y="84330"/>
                </a:lnTo>
                <a:lnTo>
                  <a:pt x="45440" y="84330"/>
                </a:lnTo>
                <a:lnTo>
                  <a:pt x="45440" y="84340"/>
                </a:lnTo>
                <a:lnTo>
                  <a:pt x="45450" y="84340"/>
                </a:lnTo>
                <a:lnTo>
                  <a:pt x="45460" y="84340"/>
                </a:lnTo>
                <a:lnTo>
                  <a:pt x="45460" y="84350"/>
                </a:lnTo>
                <a:lnTo>
                  <a:pt x="45470" y="84350"/>
                </a:lnTo>
                <a:lnTo>
                  <a:pt x="45470" y="84360"/>
                </a:lnTo>
                <a:lnTo>
                  <a:pt x="45480" y="84360"/>
                </a:lnTo>
                <a:lnTo>
                  <a:pt x="45480" y="84350"/>
                </a:lnTo>
                <a:lnTo>
                  <a:pt x="45490" y="84350"/>
                </a:lnTo>
                <a:lnTo>
                  <a:pt x="45490" y="84340"/>
                </a:lnTo>
                <a:lnTo>
                  <a:pt x="45490" y="84330"/>
                </a:lnTo>
                <a:lnTo>
                  <a:pt x="45500" y="84330"/>
                </a:lnTo>
                <a:lnTo>
                  <a:pt x="45500" y="84320"/>
                </a:lnTo>
                <a:lnTo>
                  <a:pt x="45510" y="84320"/>
                </a:lnTo>
                <a:lnTo>
                  <a:pt x="45510" y="84310"/>
                </a:lnTo>
                <a:lnTo>
                  <a:pt x="45520" y="84310"/>
                </a:lnTo>
                <a:lnTo>
                  <a:pt x="45520" y="84300"/>
                </a:lnTo>
                <a:lnTo>
                  <a:pt x="45530" y="84300"/>
                </a:lnTo>
                <a:lnTo>
                  <a:pt x="45540" y="84300"/>
                </a:lnTo>
                <a:lnTo>
                  <a:pt x="45550" y="84300"/>
                </a:lnTo>
                <a:lnTo>
                  <a:pt x="45550" y="84310"/>
                </a:lnTo>
                <a:lnTo>
                  <a:pt x="45560" y="84310"/>
                </a:lnTo>
                <a:lnTo>
                  <a:pt x="45560" y="84320"/>
                </a:lnTo>
                <a:lnTo>
                  <a:pt x="45570" y="84320"/>
                </a:lnTo>
                <a:lnTo>
                  <a:pt x="45570" y="84330"/>
                </a:lnTo>
                <a:lnTo>
                  <a:pt x="45570" y="84340"/>
                </a:lnTo>
                <a:lnTo>
                  <a:pt x="45570" y="84350"/>
                </a:lnTo>
                <a:lnTo>
                  <a:pt x="45570" y="84360"/>
                </a:lnTo>
                <a:lnTo>
                  <a:pt x="45560" y="84360"/>
                </a:lnTo>
                <a:lnTo>
                  <a:pt x="45560" y="84370"/>
                </a:lnTo>
                <a:lnTo>
                  <a:pt x="45560" y="84380"/>
                </a:lnTo>
                <a:lnTo>
                  <a:pt x="45550" y="84380"/>
                </a:lnTo>
                <a:lnTo>
                  <a:pt x="45550" y="84390"/>
                </a:lnTo>
                <a:lnTo>
                  <a:pt x="45540" y="84390"/>
                </a:lnTo>
                <a:lnTo>
                  <a:pt x="45540" y="84400"/>
                </a:lnTo>
                <a:lnTo>
                  <a:pt x="45540" y="84410"/>
                </a:lnTo>
                <a:lnTo>
                  <a:pt x="45550" y="84410"/>
                </a:lnTo>
                <a:lnTo>
                  <a:pt x="45560" y="84410"/>
                </a:lnTo>
                <a:lnTo>
                  <a:pt x="45560" y="84420"/>
                </a:lnTo>
                <a:lnTo>
                  <a:pt x="45570" y="84420"/>
                </a:lnTo>
                <a:lnTo>
                  <a:pt x="45580" y="84420"/>
                </a:lnTo>
                <a:lnTo>
                  <a:pt x="45580" y="84430"/>
                </a:lnTo>
                <a:lnTo>
                  <a:pt x="45590" y="84430"/>
                </a:lnTo>
                <a:lnTo>
                  <a:pt x="45590" y="84440"/>
                </a:lnTo>
                <a:lnTo>
                  <a:pt x="45600" y="84440"/>
                </a:lnTo>
                <a:lnTo>
                  <a:pt x="45600" y="84450"/>
                </a:lnTo>
                <a:lnTo>
                  <a:pt x="45610" y="84450"/>
                </a:lnTo>
                <a:lnTo>
                  <a:pt x="45620" y="84450"/>
                </a:lnTo>
                <a:lnTo>
                  <a:pt x="45620" y="84460"/>
                </a:lnTo>
                <a:lnTo>
                  <a:pt x="45630" y="84460"/>
                </a:lnTo>
                <a:lnTo>
                  <a:pt x="45630" y="84470"/>
                </a:lnTo>
                <a:lnTo>
                  <a:pt x="45640" y="84470"/>
                </a:lnTo>
                <a:lnTo>
                  <a:pt x="45650" y="84470"/>
                </a:lnTo>
                <a:lnTo>
                  <a:pt x="45650" y="84480"/>
                </a:lnTo>
                <a:lnTo>
                  <a:pt x="45660" y="84480"/>
                </a:lnTo>
                <a:lnTo>
                  <a:pt x="45660" y="84490"/>
                </a:lnTo>
                <a:lnTo>
                  <a:pt x="45670" y="84490"/>
                </a:lnTo>
                <a:lnTo>
                  <a:pt x="45680" y="84490"/>
                </a:lnTo>
                <a:lnTo>
                  <a:pt x="45680" y="84500"/>
                </a:lnTo>
                <a:lnTo>
                  <a:pt x="45690" y="84500"/>
                </a:lnTo>
                <a:lnTo>
                  <a:pt x="45690" y="84510"/>
                </a:lnTo>
                <a:lnTo>
                  <a:pt x="45700" y="84510"/>
                </a:lnTo>
                <a:lnTo>
                  <a:pt x="45710" y="84510"/>
                </a:lnTo>
                <a:lnTo>
                  <a:pt x="45710" y="84520"/>
                </a:lnTo>
                <a:lnTo>
                  <a:pt x="45720" y="84520"/>
                </a:lnTo>
                <a:lnTo>
                  <a:pt x="45720" y="84530"/>
                </a:lnTo>
                <a:lnTo>
                  <a:pt x="45730" y="84530"/>
                </a:lnTo>
                <a:lnTo>
                  <a:pt x="45730" y="84540"/>
                </a:lnTo>
                <a:lnTo>
                  <a:pt x="45740" y="84540"/>
                </a:lnTo>
                <a:lnTo>
                  <a:pt x="45740" y="84550"/>
                </a:lnTo>
                <a:lnTo>
                  <a:pt x="45750" y="84550"/>
                </a:lnTo>
                <a:lnTo>
                  <a:pt x="45760" y="84550"/>
                </a:lnTo>
                <a:lnTo>
                  <a:pt x="45760" y="84560"/>
                </a:lnTo>
                <a:lnTo>
                  <a:pt x="45770" y="84560"/>
                </a:lnTo>
                <a:lnTo>
                  <a:pt x="45780" y="84560"/>
                </a:lnTo>
                <a:lnTo>
                  <a:pt x="45780" y="84570"/>
                </a:lnTo>
                <a:lnTo>
                  <a:pt x="45790" y="84570"/>
                </a:lnTo>
                <a:lnTo>
                  <a:pt x="45790" y="84580"/>
                </a:lnTo>
                <a:lnTo>
                  <a:pt x="45800" y="84580"/>
                </a:lnTo>
                <a:lnTo>
                  <a:pt x="45810" y="84580"/>
                </a:lnTo>
                <a:lnTo>
                  <a:pt x="45810" y="84590"/>
                </a:lnTo>
                <a:lnTo>
                  <a:pt x="45820" y="84590"/>
                </a:lnTo>
                <a:lnTo>
                  <a:pt x="45820" y="84600"/>
                </a:lnTo>
                <a:lnTo>
                  <a:pt x="45830" y="84600"/>
                </a:lnTo>
                <a:lnTo>
                  <a:pt x="45830" y="84610"/>
                </a:lnTo>
                <a:lnTo>
                  <a:pt x="45840" y="84610"/>
                </a:lnTo>
                <a:lnTo>
                  <a:pt x="45850" y="84610"/>
                </a:lnTo>
                <a:lnTo>
                  <a:pt x="45850" y="84620"/>
                </a:lnTo>
                <a:lnTo>
                  <a:pt x="45860" y="84620"/>
                </a:lnTo>
                <a:lnTo>
                  <a:pt x="45860" y="84630"/>
                </a:lnTo>
                <a:lnTo>
                  <a:pt x="45870" y="84630"/>
                </a:lnTo>
                <a:lnTo>
                  <a:pt x="45870" y="84640"/>
                </a:lnTo>
                <a:lnTo>
                  <a:pt x="45880" y="84640"/>
                </a:lnTo>
                <a:lnTo>
                  <a:pt x="45890" y="84640"/>
                </a:lnTo>
                <a:lnTo>
                  <a:pt x="45890" y="84650"/>
                </a:lnTo>
                <a:lnTo>
                  <a:pt x="45900" y="84650"/>
                </a:lnTo>
                <a:lnTo>
                  <a:pt x="45900" y="84660"/>
                </a:lnTo>
                <a:lnTo>
                  <a:pt x="45910" y="84660"/>
                </a:lnTo>
                <a:lnTo>
                  <a:pt x="45920" y="84660"/>
                </a:lnTo>
                <a:lnTo>
                  <a:pt x="45920" y="84670"/>
                </a:lnTo>
                <a:lnTo>
                  <a:pt x="45920" y="84660"/>
                </a:lnTo>
                <a:lnTo>
                  <a:pt x="45920" y="84670"/>
                </a:lnTo>
                <a:lnTo>
                  <a:pt x="45930" y="84670"/>
                </a:lnTo>
                <a:lnTo>
                  <a:pt x="45930" y="84680"/>
                </a:lnTo>
                <a:lnTo>
                  <a:pt x="45940" y="84680"/>
                </a:lnTo>
                <a:lnTo>
                  <a:pt x="45950" y="84680"/>
                </a:lnTo>
                <a:lnTo>
                  <a:pt x="45950" y="84690"/>
                </a:lnTo>
                <a:lnTo>
                  <a:pt x="45960" y="84690"/>
                </a:lnTo>
                <a:lnTo>
                  <a:pt x="45960" y="84700"/>
                </a:lnTo>
                <a:lnTo>
                  <a:pt x="45970" y="84700"/>
                </a:lnTo>
                <a:lnTo>
                  <a:pt x="45980" y="84690"/>
                </a:lnTo>
                <a:lnTo>
                  <a:pt x="45980" y="84680"/>
                </a:lnTo>
                <a:lnTo>
                  <a:pt x="45990" y="84680"/>
                </a:lnTo>
                <a:lnTo>
                  <a:pt x="45990" y="84670"/>
                </a:lnTo>
                <a:lnTo>
                  <a:pt x="46000" y="84670"/>
                </a:lnTo>
                <a:lnTo>
                  <a:pt x="46000" y="84660"/>
                </a:lnTo>
                <a:lnTo>
                  <a:pt x="46010" y="84660"/>
                </a:lnTo>
                <a:lnTo>
                  <a:pt x="46010" y="84650"/>
                </a:lnTo>
                <a:lnTo>
                  <a:pt x="46020" y="84650"/>
                </a:lnTo>
                <a:lnTo>
                  <a:pt x="46020" y="84640"/>
                </a:lnTo>
                <a:lnTo>
                  <a:pt x="46020" y="84630"/>
                </a:lnTo>
                <a:lnTo>
                  <a:pt x="46030" y="84630"/>
                </a:lnTo>
                <a:lnTo>
                  <a:pt x="46040" y="84630"/>
                </a:lnTo>
                <a:lnTo>
                  <a:pt x="46040" y="84620"/>
                </a:lnTo>
                <a:lnTo>
                  <a:pt x="46050" y="84620"/>
                </a:lnTo>
                <a:lnTo>
                  <a:pt x="46050" y="84610"/>
                </a:lnTo>
                <a:lnTo>
                  <a:pt x="46060" y="84610"/>
                </a:lnTo>
                <a:lnTo>
                  <a:pt x="46060" y="84600"/>
                </a:lnTo>
                <a:lnTo>
                  <a:pt x="46060" y="84590"/>
                </a:lnTo>
                <a:lnTo>
                  <a:pt x="46070" y="84590"/>
                </a:lnTo>
                <a:lnTo>
                  <a:pt x="46070" y="84580"/>
                </a:lnTo>
                <a:lnTo>
                  <a:pt x="46080" y="84580"/>
                </a:lnTo>
                <a:lnTo>
                  <a:pt x="46080" y="84570"/>
                </a:lnTo>
                <a:lnTo>
                  <a:pt x="46090" y="84570"/>
                </a:lnTo>
                <a:lnTo>
                  <a:pt x="46090" y="84560"/>
                </a:lnTo>
                <a:lnTo>
                  <a:pt x="46100" y="84560"/>
                </a:lnTo>
                <a:lnTo>
                  <a:pt x="46110" y="84560"/>
                </a:lnTo>
                <a:lnTo>
                  <a:pt x="46110" y="84570"/>
                </a:lnTo>
                <a:lnTo>
                  <a:pt x="46110" y="84580"/>
                </a:lnTo>
                <a:lnTo>
                  <a:pt x="46100" y="84580"/>
                </a:lnTo>
                <a:lnTo>
                  <a:pt x="46090" y="84580"/>
                </a:lnTo>
                <a:lnTo>
                  <a:pt x="46090" y="84590"/>
                </a:lnTo>
                <a:lnTo>
                  <a:pt x="46080" y="84590"/>
                </a:lnTo>
                <a:lnTo>
                  <a:pt x="46080" y="84600"/>
                </a:lnTo>
                <a:lnTo>
                  <a:pt x="46070" y="84600"/>
                </a:lnTo>
                <a:lnTo>
                  <a:pt x="46070" y="84610"/>
                </a:lnTo>
                <a:lnTo>
                  <a:pt x="46060" y="84610"/>
                </a:lnTo>
                <a:lnTo>
                  <a:pt x="46060" y="84620"/>
                </a:lnTo>
                <a:lnTo>
                  <a:pt x="46050" y="84620"/>
                </a:lnTo>
                <a:lnTo>
                  <a:pt x="46050" y="84630"/>
                </a:lnTo>
                <a:lnTo>
                  <a:pt x="46040" y="84630"/>
                </a:lnTo>
                <a:lnTo>
                  <a:pt x="46040" y="84640"/>
                </a:lnTo>
                <a:lnTo>
                  <a:pt x="46030" y="84640"/>
                </a:lnTo>
                <a:lnTo>
                  <a:pt x="46030" y="84650"/>
                </a:lnTo>
                <a:lnTo>
                  <a:pt x="46020" y="84650"/>
                </a:lnTo>
                <a:lnTo>
                  <a:pt x="46020" y="84660"/>
                </a:lnTo>
                <a:lnTo>
                  <a:pt x="46010" y="84660"/>
                </a:lnTo>
                <a:lnTo>
                  <a:pt x="46010" y="84670"/>
                </a:lnTo>
                <a:lnTo>
                  <a:pt x="46010" y="84680"/>
                </a:lnTo>
                <a:lnTo>
                  <a:pt x="46000" y="84680"/>
                </a:lnTo>
                <a:lnTo>
                  <a:pt x="46000" y="84690"/>
                </a:lnTo>
                <a:lnTo>
                  <a:pt x="45990" y="84690"/>
                </a:lnTo>
                <a:lnTo>
                  <a:pt x="45990" y="84700"/>
                </a:lnTo>
                <a:lnTo>
                  <a:pt x="45980" y="84700"/>
                </a:lnTo>
                <a:lnTo>
                  <a:pt x="45980" y="84710"/>
                </a:lnTo>
                <a:lnTo>
                  <a:pt x="45990" y="84710"/>
                </a:lnTo>
                <a:lnTo>
                  <a:pt x="45990" y="84720"/>
                </a:lnTo>
                <a:lnTo>
                  <a:pt x="46000" y="84720"/>
                </a:lnTo>
                <a:lnTo>
                  <a:pt x="46010" y="84720"/>
                </a:lnTo>
                <a:lnTo>
                  <a:pt x="46020" y="84720"/>
                </a:lnTo>
                <a:lnTo>
                  <a:pt x="46030" y="84720"/>
                </a:lnTo>
                <a:lnTo>
                  <a:pt x="46030" y="84730"/>
                </a:lnTo>
                <a:lnTo>
                  <a:pt x="46040" y="84730"/>
                </a:lnTo>
                <a:lnTo>
                  <a:pt x="46040" y="84740"/>
                </a:lnTo>
                <a:lnTo>
                  <a:pt x="46050" y="84740"/>
                </a:lnTo>
                <a:lnTo>
                  <a:pt x="46050" y="84750"/>
                </a:lnTo>
                <a:lnTo>
                  <a:pt x="46060" y="84750"/>
                </a:lnTo>
                <a:lnTo>
                  <a:pt x="46070" y="84750"/>
                </a:lnTo>
                <a:lnTo>
                  <a:pt x="46070" y="84760"/>
                </a:lnTo>
                <a:lnTo>
                  <a:pt x="46080" y="84760"/>
                </a:lnTo>
                <a:lnTo>
                  <a:pt x="46090" y="84770"/>
                </a:lnTo>
                <a:lnTo>
                  <a:pt x="46100" y="84770"/>
                </a:lnTo>
                <a:lnTo>
                  <a:pt x="46110" y="84770"/>
                </a:lnTo>
                <a:lnTo>
                  <a:pt x="46110" y="84780"/>
                </a:lnTo>
                <a:lnTo>
                  <a:pt x="46120" y="84780"/>
                </a:lnTo>
                <a:lnTo>
                  <a:pt x="46130" y="84780"/>
                </a:lnTo>
                <a:lnTo>
                  <a:pt x="46140" y="84780"/>
                </a:lnTo>
                <a:lnTo>
                  <a:pt x="46150" y="84780"/>
                </a:lnTo>
                <a:lnTo>
                  <a:pt x="46150" y="84770"/>
                </a:lnTo>
                <a:lnTo>
                  <a:pt x="46160" y="84770"/>
                </a:lnTo>
                <a:lnTo>
                  <a:pt x="46160" y="84760"/>
                </a:lnTo>
                <a:lnTo>
                  <a:pt x="46170" y="84760"/>
                </a:lnTo>
                <a:lnTo>
                  <a:pt x="46180" y="84760"/>
                </a:lnTo>
                <a:lnTo>
                  <a:pt x="46180" y="84750"/>
                </a:lnTo>
                <a:lnTo>
                  <a:pt x="46190" y="84750"/>
                </a:lnTo>
                <a:lnTo>
                  <a:pt x="46190" y="84740"/>
                </a:lnTo>
                <a:lnTo>
                  <a:pt x="46200" y="84740"/>
                </a:lnTo>
                <a:lnTo>
                  <a:pt x="46200" y="84730"/>
                </a:lnTo>
                <a:lnTo>
                  <a:pt x="46200" y="84720"/>
                </a:lnTo>
                <a:lnTo>
                  <a:pt x="46210" y="84720"/>
                </a:lnTo>
                <a:lnTo>
                  <a:pt x="46220" y="84720"/>
                </a:lnTo>
                <a:lnTo>
                  <a:pt x="46220" y="84710"/>
                </a:lnTo>
                <a:lnTo>
                  <a:pt x="46220" y="84700"/>
                </a:lnTo>
                <a:lnTo>
                  <a:pt x="46230" y="84700"/>
                </a:lnTo>
                <a:lnTo>
                  <a:pt x="46230" y="84690"/>
                </a:lnTo>
                <a:lnTo>
                  <a:pt x="46240" y="84690"/>
                </a:lnTo>
                <a:lnTo>
                  <a:pt x="46240" y="84680"/>
                </a:lnTo>
                <a:lnTo>
                  <a:pt x="46250" y="84680"/>
                </a:lnTo>
                <a:lnTo>
                  <a:pt x="46260" y="84680"/>
                </a:lnTo>
                <a:lnTo>
                  <a:pt x="46260" y="84670"/>
                </a:lnTo>
                <a:lnTo>
                  <a:pt x="46270" y="84670"/>
                </a:lnTo>
                <a:lnTo>
                  <a:pt x="46270" y="84660"/>
                </a:lnTo>
                <a:lnTo>
                  <a:pt x="46280" y="84660"/>
                </a:lnTo>
                <a:lnTo>
                  <a:pt x="46280" y="84650"/>
                </a:lnTo>
                <a:lnTo>
                  <a:pt x="46280" y="84640"/>
                </a:lnTo>
                <a:lnTo>
                  <a:pt x="46280" y="84630"/>
                </a:lnTo>
                <a:lnTo>
                  <a:pt x="46280" y="84620"/>
                </a:lnTo>
                <a:lnTo>
                  <a:pt x="46280" y="84610"/>
                </a:lnTo>
                <a:lnTo>
                  <a:pt x="46280" y="84600"/>
                </a:lnTo>
                <a:lnTo>
                  <a:pt x="46280" y="84590"/>
                </a:lnTo>
                <a:lnTo>
                  <a:pt x="46280" y="84580"/>
                </a:lnTo>
                <a:lnTo>
                  <a:pt x="46280" y="84570"/>
                </a:lnTo>
                <a:lnTo>
                  <a:pt x="46280" y="84560"/>
                </a:lnTo>
                <a:lnTo>
                  <a:pt x="46280" y="84550"/>
                </a:lnTo>
                <a:lnTo>
                  <a:pt x="46270" y="84550"/>
                </a:lnTo>
                <a:lnTo>
                  <a:pt x="46270" y="84540"/>
                </a:lnTo>
                <a:lnTo>
                  <a:pt x="46260" y="84530"/>
                </a:lnTo>
                <a:lnTo>
                  <a:pt x="46260" y="84520"/>
                </a:lnTo>
                <a:lnTo>
                  <a:pt x="46270" y="84520"/>
                </a:lnTo>
                <a:lnTo>
                  <a:pt x="46280" y="84520"/>
                </a:lnTo>
                <a:lnTo>
                  <a:pt x="46290" y="84520"/>
                </a:lnTo>
                <a:lnTo>
                  <a:pt x="46300" y="84520"/>
                </a:lnTo>
                <a:lnTo>
                  <a:pt x="46310" y="84520"/>
                </a:lnTo>
                <a:lnTo>
                  <a:pt x="46320" y="84520"/>
                </a:lnTo>
                <a:lnTo>
                  <a:pt x="46320" y="84510"/>
                </a:lnTo>
                <a:lnTo>
                  <a:pt x="46330" y="84510"/>
                </a:lnTo>
                <a:lnTo>
                  <a:pt x="46330" y="84500"/>
                </a:lnTo>
                <a:lnTo>
                  <a:pt x="46330" y="84490"/>
                </a:lnTo>
                <a:lnTo>
                  <a:pt x="46330" y="84480"/>
                </a:lnTo>
                <a:lnTo>
                  <a:pt x="46340" y="84480"/>
                </a:lnTo>
                <a:lnTo>
                  <a:pt x="46340" y="84470"/>
                </a:lnTo>
                <a:lnTo>
                  <a:pt x="46340" y="84460"/>
                </a:lnTo>
                <a:lnTo>
                  <a:pt x="46350" y="84460"/>
                </a:lnTo>
                <a:lnTo>
                  <a:pt x="46350" y="84450"/>
                </a:lnTo>
                <a:lnTo>
                  <a:pt x="46360" y="84450"/>
                </a:lnTo>
                <a:lnTo>
                  <a:pt x="46360" y="84440"/>
                </a:lnTo>
                <a:lnTo>
                  <a:pt x="46360" y="84430"/>
                </a:lnTo>
                <a:lnTo>
                  <a:pt x="46370" y="84430"/>
                </a:lnTo>
                <a:lnTo>
                  <a:pt x="46370" y="84420"/>
                </a:lnTo>
                <a:lnTo>
                  <a:pt x="46370" y="84410"/>
                </a:lnTo>
                <a:lnTo>
                  <a:pt x="46380" y="84410"/>
                </a:lnTo>
                <a:lnTo>
                  <a:pt x="46370" y="84410"/>
                </a:lnTo>
                <a:lnTo>
                  <a:pt x="46380" y="84410"/>
                </a:lnTo>
                <a:lnTo>
                  <a:pt x="46380" y="84400"/>
                </a:lnTo>
                <a:lnTo>
                  <a:pt x="46390" y="84400"/>
                </a:lnTo>
                <a:lnTo>
                  <a:pt x="46390" y="84410"/>
                </a:lnTo>
                <a:lnTo>
                  <a:pt x="46400" y="84410"/>
                </a:lnTo>
                <a:lnTo>
                  <a:pt x="46400" y="84420"/>
                </a:lnTo>
                <a:lnTo>
                  <a:pt x="46390" y="84420"/>
                </a:lnTo>
                <a:lnTo>
                  <a:pt x="46400" y="84420"/>
                </a:lnTo>
                <a:lnTo>
                  <a:pt x="46400" y="84410"/>
                </a:lnTo>
                <a:lnTo>
                  <a:pt x="46410" y="84410"/>
                </a:lnTo>
                <a:lnTo>
                  <a:pt x="46420" y="84410"/>
                </a:lnTo>
                <a:lnTo>
                  <a:pt x="46420" y="84400"/>
                </a:lnTo>
                <a:lnTo>
                  <a:pt x="46430" y="84400"/>
                </a:lnTo>
                <a:lnTo>
                  <a:pt x="46440" y="84400"/>
                </a:lnTo>
                <a:lnTo>
                  <a:pt x="46440" y="84410"/>
                </a:lnTo>
                <a:lnTo>
                  <a:pt x="46440" y="84420"/>
                </a:lnTo>
                <a:lnTo>
                  <a:pt x="46440" y="84410"/>
                </a:lnTo>
                <a:lnTo>
                  <a:pt x="46450" y="84410"/>
                </a:lnTo>
                <a:lnTo>
                  <a:pt x="46460" y="84420"/>
                </a:lnTo>
                <a:lnTo>
                  <a:pt x="46460" y="84430"/>
                </a:lnTo>
                <a:lnTo>
                  <a:pt x="46470" y="84430"/>
                </a:lnTo>
                <a:lnTo>
                  <a:pt x="46470" y="84420"/>
                </a:lnTo>
                <a:lnTo>
                  <a:pt x="46460" y="84420"/>
                </a:lnTo>
                <a:lnTo>
                  <a:pt x="46470" y="84420"/>
                </a:lnTo>
                <a:lnTo>
                  <a:pt x="46480" y="84420"/>
                </a:lnTo>
                <a:lnTo>
                  <a:pt x="46490" y="84420"/>
                </a:lnTo>
                <a:lnTo>
                  <a:pt x="46490" y="84430"/>
                </a:lnTo>
                <a:lnTo>
                  <a:pt x="46500" y="84430"/>
                </a:lnTo>
                <a:lnTo>
                  <a:pt x="46500" y="84440"/>
                </a:lnTo>
                <a:lnTo>
                  <a:pt x="46500" y="84450"/>
                </a:lnTo>
                <a:lnTo>
                  <a:pt x="46490" y="84450"/>
                </a:lnTo>
                <a:lnTo>
                  <a:pt x="46490" y="84460"/>
                </a:lnTo>
                <a:lnTo>
                  <a:pt x="46500" y="84460"/>
                </a:lnTo>
                <a:lnTo>
                  <a:pt x="46500" y="84470"/>
                </a:lnTo>
                <a:lnTo>
                  <a:pt x="46490" y="84470"/>
                </a:lnTo>
                <a:lnTo>
                  <a:pt x="46490" y="84480"/>
                </a:lnTo>
                <a:lnTo>
                  <a:pt x="46490" y="84490"/>
                </a:lnTo>
                <a:lnTo>
                  <a:pt x="46480" y="84490"/>
                </a:lnTo>
                <a:lnTo>
                  <a:pt x="46490" y="84490"/>
                </a:lnTo>
                <a:lnTo>
                  <a:pt x="46490" y="84500"/>
                </a:lnTo>
                <a:lnTo>
                  <a:pt x="46490" y="84510"/>
                </a:lnTo>
                <a:lnTo>
                  <a:pt x="46490" y="84520"/>
                </a:lnTo>
                <a:lnTo>
                  <a:pt x="46500" y="84520"/>
                </a:lnTo>
                <a:lnTo>
                  <a:pt x="46510" y="84530"/>
                </a:lnTo>
                <a:lnTo>
                  <a:pt x="46500" y="84530"/>
                </a:lnTo>
                <a:lnTo>
                  <a:pt x="46500" y="84540"/>
                </a:lnTo>
                <a:lnTo>
                  <a:pt x="46490" y="84540"/>
                </a:lnTo>
                <a:lnTo>
                  <a:pt x="46490" y="84550"/>
                </a:lnTo>
                <a:lnTo>
                  <a:pt x="46480" y="84550"/>
                </a:lnTo>
                <a:lnTo>
                  <a:pt x="46470" y="84550"/>
                </a:lnTo>
                <a:lnTo>
                  <a:pt x="46470" y="84560"/>
                </a:lnTo>
                <a:lnTo>
                  <a:pt x="46460" y="84560"/>
                </a:lnTo>
                <a:lnTo>
                  <a:pt x="46460" y="84570"/>
                </a:lnTo>
                <a:lnTo>
                  <a:pt x="46470" y="84570"/>
                </a:lnTo>
                <a:lnTo>
                  <a:pt x="46470" y="84580"/>
                </a:lnTo>
                <a:lnTo>
                  <a:pt x="46460" y="84580"/>
                </a:lnTo>
                <a:lnTo>
                  <a:pt x="46460" y="84590"/>
                </a:lnTo>
                <a:lnTo>
                  <a:pt x="46470" y="84590"/>
                </a:lnTo>
                <a:lnTo>
                  <a:pt x="46470" y="84600"/>
                </a:lnTo>
                <a:lnTo>
                  <a:pt x="46470" y="84610"/>
                </a:lnTo>
                <a:lnTo>
                  <a:pt x="46480" y="84610"/>
                </a:lnTo>
                <a:lnTo>
                  <a:pt x="46490" y="84610"/>
                </a:lnTo>
                <a:lnTo>
                  <a:pt x="46490" y="84620"/>
                </a:lnTo>
                <a:lnTo>
                  <a:pt x="46480" y="84620"/>
                </a:lnTo>
                <a:lnTo>
                  <a:pt x="46490" y="84620"/>
                </a:lnTo>
                <a:lnTo>
                  <a:pt x="46480" y="84620"/>
                </a:lnTo>
                <a:lnTo>
                  <a:pt x="46480" y="84630"/>
                </a:lnTo>
                <a:lnTo>
                  <a:pt x="46480" y="84640"/>
                </a:lnTo>
                <a:lnTo>
                  <a:pt x="46490" y="84640"/>
                </a:lnTo>
                <a:lnTo>
                  <a:pt x="46490" y="84650"/>
                </a:lnTo>
                <a:lnTo>
                  <a:pt x="46480" y="84650"/>
                </a:lnTo>
                <a:lnTo>
                  <a:pt x="46480" y="84660"/>
                </a:lnTo>
                <a:lnTo>
                  <a:pt x="46480" y="84670"/>
                </a:lnTo>
                <a:lnTo>
                  <a:pt x="46480" y="84680"/>
                </a:lnTo>
                <a:lnTo>
                  <a:pt x="46470" y="84680"/>
                </a:lnTo>
                <a:lnTo>
                  <a:pt x="46470" y="84690"/>
                </a:lnTo>
                <a:lnTo>
                  <a:pt x="46470" y="84700"/>
                </a:lnTo>
                <a:lnTo>
                  <a:pt x="46460" y="84700"/>
                </a:lnTo>
                <a:lnTo>
                  <a:pt x="46460" y="84710"/>
                </a:lnTo>
                <a:lnTo>
                  <a:pt x="46450" y="84710"/>
                </a:lnTo>
                <a:lnTo>
                  <a:pt x="46440" y="84710"/>
                </a:lnTo>
                <a:lnTo>
                  <a:pt x="46440" y="84720"/>
                </a:lnTo>
                <a:lnTo>
                  <a:pt x="46440" y="84730"/>
                </a:lnTo>
                <a:lnTo>
                  <a:pt x="46440" y="84740"/>
                </a:lnTo>
                <a:lnTo>
                  <a:pt x="46440" y="84750"/>
                </a:lnTo>
                <a:lnTo>
                  <a:pt x="46440" y="84760"/>
                </a:lnTo>
                <a:lnTo>
                  <a:pt x="46440" y="84770"/>
                </a:lnTo>
                <a:lnTo>
                  <a:pt x="46440" y="84780"/>
                </a:lnTo>
                <a:lnTo>
                  <a:pt x="46440" y="84790"/>
                </a:lnTo>
                <a:lnTo>
                  <a:pt x="46440" y="84800"/>
                </a:lnTo>
                <a:lnTo>
                  <a:pt x="46450" y="84800"/>
                </a:lnTo>
                <a:lnTo>
                  <a:pt x="46450" y="84810"/>
                </a:lnTo>
                <a:lnTo>
                  <a:pt x="46450" y="84820"/>
                </a:lnTo>
                <a:lnTo>
                  <a:pt x="46460" y="84820"/>
                </a:lnTo>
                <a:lnTo>
                  <a:pt x="46460" y="84830"/>
                </a:lnTo>
                <a:lnTo>
                  <a:pt x="46470" y="84830"/>
                </a:lnTo>
                <a:lnTo>
                  <a:pt x="46470" y="84840"/>
                </a:lnTo>
                <a:lnTo>
                  <a:pt x="46480" y="84840"/>
                </a:lnTo>
                <a:lnTo>
                  <a:pt x="46480" y="84850"/>
                </a:lnTo>
                <a:lnTo>
                  <a:pt x="46490" y="84850"/>
                </a:lnTo>
                <a:lnTo>
                  <a:pt x="46500" y="84850"/>
                </a:lnTo>
                <a:lnTo>
                  <a:pt x="46510" y="84850"/>
                </a:lnTo>
                <a:lnTo>
                  <a:pt x="46510" y="84860"/>
                </a:lnTo>
                <a:lnTo>
                  <a:pt x="46520" y="84860"/>
                </a:lnTo>
                <a:lnTo>
                  <a:pt x="46510" y="84870"/>
                </a:lnTo>
                <a:lnTo>
                  <a:pt x="46510" y="84880"/>
                </a:lnTo>
                <a:lnTo>
                  <a:pt x="46510" y="84890"/>
                </a:lnTo>
                <a:lnTo>
                  <a:pt x="46500" y="84890"/>
                </a:lnTo>
                <a:lnTo>
                  <a:pt x="46500" y="84900"/>
                </a:lnTo>
                <a:lnTo>
                  <a:pt x="46490" y="84900"/>
                </a:lnTo>
                <a:lnTo>
                  <a:pt x="46490" y="84890"/>
                </a:lnTo>
                <a:lnTo>
                  <a:pt x="46480" y="84890"/>
                </a:lnTo>
                <a:lnTo>
                  <a:pt x="46480" y="84900"/>
                </a:lnTo>
                <a:lnTo>
                  <a:pt x="46470" y="84900"/>
                </a:lnTo>
                <a:lnTo>
                  <a:pt x="46470" y="84910"/>
                </a:lnTo>
                <a:lnTo>
                  <a:pt x="46470" y="84920"/>
                </a:lnTo>
                <a:lnTo>
                  <a:pt x="46470" y="84930"/>
                </a:lnTo>
                <a:lnTo>
                  <a:pt x="46470" y="84940"/>
                </a:lnTo>
                <a:lnTo>
                  <a:pt x="46470" y="84950"/>
                </a:lnTo>
                <a:lnTo>
                  <a:pt x="46470" y="84960"/>
                </a:lnTo>
                <a:lnTo>
                  <a:pt x="46460" y="84960"/>
                </a:lnTo>
                <a:lnTo>
                  <a:pt x="46460" y="84970"/>
                </a:lnTo>
                <a:lnTo>
                  <a:pt x="46460" y="84980"/>
                </a:lnTo>
                <a:lnTo>
                  <a:pt x="46460" y="84990"/>
                </a:lnTo>
                <a:lnTo>
                  <a:pt x="46460" y="85000"/>
                </a:lnTo>
                <a:lnTo>
                  <a:pt x="46460" y="85010"/>
                </a:lnTo>
                <a:lnTo>
                  <a:pt x="46460" y="85020"/>
                </a:lnTo>
                <a:lnTo>
                  <a:pt x="46450" y="85020"/>
                </a:lnTo>
                <a:lnTo>
                  <a:pt x="46450" y="85030"/>
                </a:lnTo>
                <a:lnTo>
                  <a:pt x="46450" y="85040"/>
                </a:lnTo>
                <a:lnTo>
                  <a:pt x="46450" y="85050"/>
                </a:lnTo>
                <a:lnTo>
                  <a:pt x="46440" y="85050"/>
                </a:lnTo>
                <a:lnTo>
                  <a:pt x="46440" y="85060"/>
                </a:lnTo>
                <a:lnTo>
                  <a:pt x="46440" y="85070"/>
                </a:lnTo>
                <a:lnTo>
                  <a:pt x="46430" y="85070"/>
                </a:lnTo>
                <a:lnTo>
                  <a:pt x="46430" y="85080"/>
                </a:lnTo>
                <a:lnTo>
                  <a:pt x="46420" y="85080"/>
                </a:lnTo>
                <a:lnTo>
                  <a:pt x="46430" y="85080"/>
                </a:lnTo>
                <a:lnTo>
                  <a:pt x="46430" y="85090"/>
                </a:lnTo>
                <a:lnTo>
                  <a:pt x="46440" y="85090"/>
                </a:lnTo>
                <a:lnTo>
                  <a:pt x="46440" y="85100"/>
                </a:lnTo>
                <a:lnTo>
                  <a:pt x="46450" y="85100"/>
                </a:lnTo>
                <a:lnTo>
                  <a:pt x="46450" y="85110"/>
                </a:lnTo>
                <a:lnTo>
                  <a:pt x="46460" y="85110"/>
                </a:lnTo>
                <a:lnTo>
                  <a:pt x="46460" y="85120"/>
                </a:lnTo>
                <a:lnTo>
                  <a:pt x="46450" y="85120"/>
                </a:lnTo>
                <a:lnTo>
                  <a:pt x="46440" y="85120"/>
                </a:lnTo>
                <a:lnTo>
                  <a:pt x="46430" y="85120"/>
                </a:lnTo>
                <a:lnTo>
                  <a:pt x="46430" y="85110"/>
                </a:lnTo>
                <a:lnTo>
                  <a:pt x="46420" y="85110"/>
                </a:lnTo>
                <a:lnTo>
                  <a:pt x="46420" y="85100"/>
                </a:lnTo>
                <a:lnTo>
                  <a:pt x="46410" y="85100"/>
                </a:lnTo>
                <a:lnTo>
                  <a:pt x="46410" y="85110"/>
                </a:lnTo>
                <a:lnTo>
                  <a:pt x="46400" y="85110"/>
                </a:lnTo>
                <a:lnTo>
                  <a:pt x="46400" y="85120"/>
                </a:lnTo>
                <a:lnTo>
                  <a:pt x="46390" y="85120"/>
                </a:lnTo>
                <a:lnTo>
                  <a:pt x="46390" y="85130"/>
                </a:lnTo>
                <a:lnTo>
                  <a:pt x="46380" y="85130"/>
                </a:lnTo>
                <a:lnTo>
                  <a:pt x="46380" y="85140"/>
                </a:lnTo>
                <a:lnTo>
                  <a:pt x="46370" y="85140"/>
                </a:lnTo>
                <a:lnTo>
                  <a:pt x="46370" y="85150"/>
                </a:lnTo>
                <a:lnTo>
                  <a:pt x="46360" y="85150"/>
                </a:lnTo>
                <a:lnTo>
                  <a:pt x="46350" y="85150"/>
                </a:lnTo>
                <a:lnTo>
                  <a:pt x="46340" y="85150"/>
                </a:lnTo>
                <a:lnTo>
                  <a:pt x="46330" y="85150"/>
                </a:lnTo>
                <a:lnTo>
                  <a:pt x="46330" y="85160"/>
                </a:lnTo>
                <a:lnTo>
                  <a:pt x="46320" y="85160"/>
                </a:lnTo>
                <a:lnTo>
                  <a:pt x="46310" y="85160"/>
                </a:lnTo>
                <a:lnTo>
                  <a:pt x="46300" y="85160"/>
                </a:lnTo>
                <a:lnTo>
                  <a:pt x="46290" y="85160"/>
                </a:lnTo>
                <a:lnTo>
                  <a:pt x="46280" y="85160"/>
                </a:lnTo>
                <a:lnTo>
                  <a:pt x="46270" y="85160"/>
                </a:lnTo>
                <a:lnTo>
                  <a:pt x="46270" y="85150"/>
                </a:lnTo>
                <a:lnTo>
                  <a:pt x="46260" y="85150"/>
                </a:lnTo>
                <a:lnTo>
                  <a:pt x="46250" y="85150"/>
                </a:lnTo>
                <a:lnTo>
                  <a:pt x="46250" y="85160"/>
                </a:lnTo>
                <a:lnTo>
                  <a:pt x="46240" y="85160"/>
                </a:lnTo>
                <a:lnTo>
                  <a:pt x="46230" y="85160"/>
                </a:lnTo>
                <a:lnTo>
                  <a:pt x="46220" y="85160"/>
                </a:lnTo>
                <a:lnTo>
                  <a:pt x="46210" y="85160"/>
                </a:lnTo>
                <a:lnTo>
                  <a:pt x="46210" y="85170"/>
                </a:lnTo>
                <a:lnTo>
                  <a:pt x="46200" y="85170"/>
                </a:lnTo>
                <a:lnTo>
                  <a:pt x="46190" y="85170"/>
                </a:lnTo>
                <a:lnTo>
                  <a:pt x="46180" y="85180"/>
                </a:lnTo>
                <a:lnTo>
                  <a:pt x="46170" y="85180"/>
                </a:lnTo>
                <a:lnTo>
                  <a:pt x="46160" y="85180"/>
                </a:lnTo>
                <a:lnTo>
                  <a:pt x="46160" y="85190"/>
                </a:lnTo>
                <a:lnTo>
                  <a:pt x="46150" y="85190"/>
                </a:lnTo>
                <a:lnTo>
                  <a:pt x="46150" y="85200"/>
                </a:lnTo>
                <a:lnTo>
                  <a:pt x="46140" y="85200"/>
                </a:lnTo>
                <a:lnTo>
                  <a:pt x="46130" y="85200"/>
                </a:lnTo>
                <a:lnTo>
                  <a:pt x="46120" y="85200"/>
                </a:lnTo>
                <a:lnTo>
                  <a:pt x="46120" y="85210"/>
                </a:lnTo>
                <a:lnTo>
                  <a:pt x="46110" y="85210"/>
                </a:lnTo>
                <a:lnTo>
                  <a:pt x="46100" y="85210"/>
                </a:lnTo>
                <a:lnTo>
                  <a:pt x="46100" y="85220"/>
                </a:lnTo>
                <a:lnTo>
                  <a:pt x="46090" y="85220"/>
                </a:lnTo>
                <a:lnTo>
                  <a:pt x="46090" y="85230"/>
                </a:lnTo>
                <a:lnTo>
                  <a:pt x="46090" y="85240"/>
                </a:lnTo>
                <a:lnTo>
                  <a:pt x="46080" y="85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