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Plaisance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Plaisan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40" y="82860"/>
                </a:moveTo>
                <a:lnTo>
                  <a:pt x="39610" y="82860"/>
                </a:lnTo>
                <a:lnTo>
                  <a:pt x="39640" y="82790"/>
                </a:lnTo>
                <a:lnTo>
                  <a:pt x="39680" y="82700"/>
                </a:lnTo>
                <a:lnTo>
                  <a:pt x="39720" y="82610"/>
                </a:lnTo>
                <a:lnTo>
                  <a:pt x="39730" y="82550"/>
                </a:lnTo>
                <a:lnTo>
                  <a:pt x="39760" y="82490"/>
                </a:lnTo>
                <a:lnTo>
                  <a:pt x="39770" y="82440"/>
                </a:lnTo>
                <a:lnTo>
                  <a:pt x="39810" y="82400"/>
                </a:lnTo>
                <a:lnTo>
                  <a:pt x="39820" y="82360"/>
                </a:lnTo>
                <a:lnTo>
                  <a:pt x="39840" y="82310"/>
                </a:lnTo>
                <a:lnTo>
                  <a:pt x="39870" y="82240"/>
                </a:lnTo>
                <a:lnTo>
                  <a:pt x="39880" y="82210"/>
                </a:lnTo>
                <a:lnTo>
                  <a:pt x="39890" y="82190"/>
                </a:lnTo>
                <a:lnTo>
                  <a:pt x="39920" y="82140"/>
                </a:lnTo>
                <a:lnTo>
                  <a:pt x="39950" y="82110"/>
                </a:lnTo>
                <a:lnTo>
                  <a:pt x="39970" y="82090"/>
                </a:lnTo>
                <a:lnTo>
                  <a:pt x="39980" y="82070"/>
                </a:lnTo>
                <a:lnTo>
                  <a:pt x="39990" y="82030"/>
                </a:lnTo>
                <a:lnTo>
                  <a:pt x="40000" y="82020"/>
                </a:lnTo>
                <a:lnTo>
                  <a:pt x="40020" y="81980"/>
                </a:lnTo>
                <a:lnTo>
                  <a:pt x="40030" y="81950"/>
                </a:lnTo>
                <a:lnTo>
                  <a:pt x="40050" y="81870"/>
                </a:lnTo>
                <a:lnTo>
                  <a:pt x="40070" y="81820"/>
                </a:lnTo>
                <a:lnTo>
                  <a:pt x="40080" y="81760"/>
                </a:lnTo>
                <a:lnTo>
                  <a:pt x="40090" y="81760"/>
                </a:lnTo>
                <a:lnTo>
                  <a:pt x="40110" y="81750"/>
                </a:lnTo>
                <a:lnTo>
                  <a:pt x="40120" y="81730"/>
                </a:lnTo>
                <a:lnTo>
                  <a:pt x="40130" y="81690"/>
                </a:lnTo>
                <a:lnTo>
                  <a:pt x="40130" y="81680"/>
                </a:lnTo>
                <a:lnTo>
                  <a:pt x="40130" y="81670"/>
                </a:lnTo>
                <a:lnTo>
                  <a:pt x="40140" y="81660"/>
                </a:lnTo>
                <a:lnTo>
                  <a:pt x="40150" y="81650"/>
                </a:lnTo>
                <a:lnTo>
                  <a:pt x="40180" y="81630"/>
                </a:lnTo>
                <a:lnTo>
                  <a:pt x="40190" y="81610"/>
                </a:lnTo>
                <a:lnTo>
                  <a:pt x="40190" y="81600"/>
                </a:lnTo>
                <a:lnTo>
                  <a:pt x="40200" y="81580"/>
                </a:lnTo>
                <a:lnTo>
                  <a:pt x="40200" y="81560"/>
                </a:lnTo>
                <a:lnTo>
                  <a:pt x="40200" y="81540"/>
                </a:lnTo>
                <a:lnTo>
                  <a:pt x="40200" y="81520"/>
                </a:lnTo>
                <a:lnTo>
                  <a:pt x="40200" y="81500"/>
                </a:lnTo>
                <a:lnTo>
                  <a:pt x="40230" y="81500"/>
                </a:lnTo>
                <a:lnTo>
                  <a:pt x="40230" y="81440"/>
                </a:lnTo>
                <a:lnTo>
                  <a:pt x="40240" y="81430"/>
                </a:lnTo>
                <a:lnTo>
                  <a:pt x="40260" y="81390"/>
                </a:lnTo>
                <a:lnTo>
                  <a:pt x="40280" y="81350"/>
                </a:lnTo>
                <a:lnTo>
                  <a:pt x="40310" y="81310"/>
                </a:lnTo>
                <a:lnTo>
                  <a:pt x="40330" y="81290"/>
                </a:lnTo>
                <a:lnTo>
                  <a:pt x="40340" y="81280"/>
                </a:lnTo>
                <a:lnTo>
                  <a:pt x="40340" y="81270"/>
                </a:lnTo>
                <a:lnTo>
                  <a:pt x="40370" y="81240"/>
                </a:lnTo>
                <a:lnTo>
                  <a:pt x="40390" y="81220"/>
                </a:lnTo>
                <a:lnTo>
                  <a:pt x="40410" y="81210"/>
                </a:lnTo>
                <a:lnTo>
                  <a:pt x="40420" y="81210"/>
                </a:lnTo>
                <a:lnTo>
                  <a:pt x="40430" y="81210"/>
                </a:lnTo>
                <a:lnTo>
                  <a:pt x="40450" y="81210"/>
                </a:lnTo>
                <a:lnTo>
                  <a:pt x="40480" y="81200"/>
                </a:lnTo>
                <a:lnTo>
                  <a:pt x="40510" y="81170"/>
                </a:lnTo>
                <a:lnTo>
                  <a:pt x="40540" y="81130"/>
                </a:lnTo>
                <a:lnTo>
                  <a:pt x="40560" y="81090"/>
                </a:lnTo>
                <a:lnTo>
                  <a:pt x="40580" y="81060"/>
                </a:lnTo>
                <a:lnTo>
                  <a:pt x="40600" y="81040"/>
                </a:lnTo>
                <a:lnTo>
                  <a:pt x="40610" y="81040"/>
                </a:lnTo>
                <a:lnTo>
                  <a:pt x="40610" y="81050"/>
                </a:lnTo>
                <a:lnTo>
                  <a:pt x="40620" y="81060"/>
                </a:lnTo>
                <a:lnTo>
                  <a:pt x="40630" y="81060"/>
                </a:lnTo>
                <a:lnTo>
                  <a:pt x="40630" y="81070"/>
                </a:lnTo>
                <a:lnTo>
                  <a:pt x="40630" y="8108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30" y="81090"/>
                </a:lnTo>
                <a:lnTo>
                  <a:pt x="40640" y="81090"/>
                </a:lnTo>
                <a:lnTo>
                  <a:pt x="40640" y="81100"/>
                </a:lnTo>
                <a:lnTo>
                  <a:pt x="40640" y="81110"/>
                </a:lnTo>
                <a:lnTo>
                  <a:pt x="40640" y="81120"/>
                </a:lnTo>
                <a:lnTo>
                  <a:pt x="40650" y="81120"/>
                </a:lnTo>
                <a:lnTo>
                  <a:pt x="40650" y="81130"/>
                </a:lnTo>
                <a:lnTo>
                  <a:pt x="40650" y="81140"/>
                </a:lnTo>
                <a:lnTo>
                  <a:pt x="40660" y="81140"/>
                </a:lnTo>
                <a:lnTo>
                  <a:pt x="40660" y="81150"/>
                </a:lnTo>
                <a:lnTo>
                  <a:pt x="40660" y="81160"/>
                </a:lnTo>
                <a:lnTo>
                  <a:pt x="40660" y="81170"/>
                </a:lnTo>
                <a:lnTo>
                  <a:pt x="40670" y="81170"/>
                </a:lnTo>
                <a:lnTo>
                  <a:pt x="40670" y="81180"/>
                </a:lnTo>
                <a:lnTo>
                  <a:pt x="40650" y="81190"/>
                </a:lnTo>
                <a:lnTo>
                  <a:pt x="40650" y="81210"/>
                </a:lnTo>
                <a:lnTo>
                  <a:pt x="40640" y="81220"/>
                </a:lnTo>
                <a:lnTo>
                  <a:pt x="40640" y="81250"/>
                </a:lnTo>
                <a:lnTo>
                  <a:pt x="40640" y="81270"/>
                </a:lnTo>
                <a:lnTo>
                  <a:pt x="40640" y="81330"/>
                </a:lnTo>
                <a:lnTo>
                  <a:pt x="40640" y="81380"/>
                </a:lnTo>
                <a:lnTo>
                  <a:pt x="40670" y="81430"/>
                </a:lnTo>
                <a:lnTo>
                  <a:pt x="40700" y="81460"/>
                </a:lnTo>
                <a:lnTo>
                  <a:pt x="40750" y="81520"/>
                </a:lnTo>
                <a:lnTo>
                  <a:pt x="40760" y="81530"/>
                </a:lnTo>
                <a:lnTo>
                  <a:pt x="40750" y="81540"/>
                </a:lnTo>
                <a:lnTo>
                  <a:pt x="40730" y="81560"/>
                </a:lnTo>
                <a:lnTo>
                  <a:pt x="40710" y="81580"/>
                </a:lnTo>
                <a:lnTo>
                  <a:pt x="40700" y="81590"/>
                </a:lnTo>
                <a:lnTo>
                  <a:pt x="40690" y="81600"/>
                </a:lnTo>
                <a:lnTo>
                  <a:pt x="40660" y="81610"/>
                </a:lnTo>
                <a:lnTo>
                  <a:pt x="40630" y="81610"/>
                </a:lnTo>
                <a:lnTo>
                  <a:pt x="40620" y="81620"/>
                </a:lnTo>
                <a:lnTo>
                  <a:pt x="40610" y="81640"/>
                </a:lnTo>
                <a:lnTo>
                  <a:pt x="40610" y="81660"/>
                </a:lnTo>
                <a:lnTo>
                  <a:pt x="40620" y="81690"/>
                </a:lnTo>
                <a:lnTo>
                  <a:pt x="40630" y="81700"/>
                </a:lnTo>
                <a:lnTo>
                  <a:pt x="40650" y="81710"/>
                </a:lnTo>
                <a:lnTo>
                  <a:pt x="40670" y="81710"/>
                </a:lnTo>
                <a:lnTo>
                  <a:pt x="40690" y="81730"/>
                </a:lnTo>
                <a:lnTo>
                  <a:pt x="40700" y="81740"/>
                </a:lnTo>
                <a:lnTo>
                  <a:pt x="40700" y="81750"/>
                </a:lnTo>
                <a:lnTo>
                  <a:pt x="40730" y="81770"/>
                </a:lnTo>
                <a:lnTo>
                  <a:pt x="40730" y="81790"/>
                </a:lnTo>
                <a:lnTo>
                  <a:pt x="40720" y="81800"/>
                </a:lnTo>
                <a:lnTo>
                  <a:pt x="40700" y="81850"/>
                </a:lnTo>
                <a:lnTo>
                  <a:pt x="40700" y="81880"/>
                </a:lnTo>
                <a:lnTo>
                  <a:pt x="40700" y="81900"/>
                </a:lnTo>
                <a:lnTo>
                  <a:pt x="40710" y="81930"/>
                </a:lnTo>
                <a:lnTo>
                  <a:pt x="40710" y="81950"/>
                </a:lnTo>
                <a:lnTo>
                  <a:pt x="40720" y="81960"/>
                </a:lnTo>
                <a:lnTo>
                  <a:pt x="40730" y="81970"/>
                </a:lnTo>
                <a:lnTo>
                  <a:pt x="40780" y="81970"/>
                </a:lnTo>
                <a:lnTo>
                  <a:pt x="40820" y="81980"/>
                </a:lnTo>
                <a:lnTo>
                  <a:pt x="40830" y="81980"/>
                </a:lnTo>
                <a:lnTo>
                  <a:pt x="40830" y="81990"/>
                </a:lnTo>
                <a:lnTo>
                  <a:pt x="40810" y="82000"/>
                </a:lnTo>
                <a:lnTo>
                  <a:pt x="40790" y="82010"/>
                </a:lnTo>
                <a:lnTo>
                  <a:pt x="40780" y="82020"/>
                </a:lnTo>
                <a:lnTo>
                  <a:pt x="40780" y="82050"/>
                </a:lnTo>
                <a:lnTo>
                  <a:pt x="40780" y="82070"/>
                </a:lnTo>
                <a:lnTo>
                  <a:pt x="40790" y="82100"/>
                </a:lnTo>
                <a:lnTo>
                  <a:pt x="40800" y="82110"/>
                </a:lnTo>
                <a:lnTo>
                  <a:pt x="40810" y="82120"/>
                </a:lnTo>
                <a:lnTo>
                  <a:pt x="40810" y="82150"/>
                </a:lnTo>
                <a:lnTo>
                  <a:pt x="40810" y="82160"/>
                </a:lnTo>
                <a:lnTo>
                  <a:pt x="40830" y="82160"/>
                </a:lnTo>
                <a:lnTo>
                  <a:pt x="40840" y="82170"/>
                </a:lnTo>
                <a:lnTo>
                  <a:pt x="40870" y="82170"/>
                </a:lnTo>
                <a:lnTo>
                  <a:pt x="40890" y="82190"/>
                </a:lnTo>
                <a:lnTo>
                  <a:pt x="40900" y="82200"/>
                </a:lnTo>
                <a:lnTo>
                  <a:pt x="40900" y="82210"/>
                </a:lnTo>
                <a:lnTo>
                  <a:pt x="40900" y="82220"/>
                </a:lnTo>
                <a:lnTo>
                  <a:pt x="40900" y="82240"/>
                </a:lnTo>
                <a:lnTo>
                  <a:pt x="40890" y="82250"/>
                </a:lnTo>
                <a:lnTo>
                  <a:pt x="40870" y="82260"/>
                </a:lnTo>
                <a:lnTo>
                  <a:pt x="40840" y="82280"/>
                </a:lnTo>
                <a:lnTo>
                  <a:pt x="40800" y="82300"/>
                </a:lnTo>
                <a:lnTo>
                  <a:pt x="40810" y="82320"/>
                </a:lnTo>
                <a:lnTo>
                  <a:pt x="40810" y="82330"/>
                </a:lnTo>
                <a:lnTo>
                  <a:pt x="40810" y="82350"/>
                </a:lnTo>
                <a:lnTo>
                  <a:pt x="40820" y="82360"/>
                </a:lnTo>
                <a:lnTo>
                  <a:pt x="40830" y="82370"/>
                </a:lnTo>
                <a:lnTo>
                  <a:pt x="40850" y="82360"/>
                </a:lnTo>
                <a:lnTo>
                  <a:pt x="40870" y="82360"/>
                </a:lnTo>
                <a:lnTo>
                  <a:pt x="40880" y="82370"/>
                </a:lnTo>
                <a:lnTo>
                  <a:pt x="40880" y="82380"/>
                </a:lnTo>
                <a:lnTo>
                  <a:pt x="40900" y="82410"/>
                </a:lnTo>
                <a:lnTo>
                  <a:pt x="40900" y="82420"/>
                </a:lnTo>
                <a:lnTo>
                  <a:pt x="40860" y="82440"/>
                </a:lnTo>
                <a:lnTo>
                  <a:pt x="40830" y="82450"/>
                </a:lnTo>
                <a:lnTo>
                  <a:pt x="40810" y="82470"/>
                </a:lnTo>
                <a:lnTo>
                  <a:pt x="40800" y="82480"/>
                </a:lnTo>
                <a:lnTo>
                  <a:pt x="40790" y="82490"/>
                </a:lnTo>
                <a:lnTo>
                  <a:pt x="40780" y="82500"/>
                </a:lnTo>
                <a:lnTo>
                  <a:pt x="40770" y="82500"/>
                </a:lnTo>
                <a:lnTo>
                  <a:pt x="40770" y="82520"/>
                </a:lnTo>
                <a:lnTo>
                  <a:pt x="40780" y="82540"/>
                </a:lnTo>
                <a:lnTo>
                  <a:pt x="40790" y="82560"/>
                </a:lnTo>
                <a:lnTo>
                  <a:pt x="40790" y="82570"/>
                </a:lnTo>
                <a:lnTo>
                  <a:pt x="40790" y="82580"/>
                </a:lnTo>
                <a:lnTo>
                  <a:pt x="40790" y="82600"/>
                </a:lnTo>
                <a:lnTo>
                  <a:pt x="40790" y="82620"/>
                </a:lnTo>
                <a:lnTo>
                  <a:pt x="40780" y="82630"/>
                </a:lnTo>
                <a:lnTo>
                  <a:pt x="40760" y="82640"/>
                </a:lnTo>
                <a:lnTo>
                  <a:pt x="40750" y="82640"/>
                </a:lnTo>
                <a:lnTo>
                  <a:pt x="40730" y="82650"/>
                </a:lnTo>
                <a:lnTo>
                  <a:pt x="40720" y="82660"/>
                </a:lnTo>
                <a:lnTo>
                  <a:pt x="40710" y="82680"/>
                </a:lnTo>
                <a:lnTo>
                  <a:pt x="40710" y="82700"/>
                </a:lnTo>
                <a:lnTo>
                  <a:pt x="40720" y="82730"/>
                </a:lnTo>
                <a:lnTo>
                  <a:pt x="40720" y="82750"/>
                </a:lnTo>
                <a:lnTo>
                  <a:pt x="40760" y="82780"/>
                </a:lnTo>
                <a:lnTo>
                  <a:pt x="40760" y="82790"/>
                </a:lnTo>
                <a:lnTo>
                  <a:pt x="40760" y="82810"/>
                </a:lnTo>
                <a:lnTo>
                  <a:pt x="40760" y="82820"/>
                </a:lnTo>
                <a:lnTo>
                  <a:pt x="40760" y="82830"/>
                </a:lnTo>
                <a:lnTo>
                  <a:pt x="40740" y="82860"/>
                </a:lnTo>
                <a:lnTo>
                  <a:pt x="40740" y="82870"/>
                </a:lnTo>
                <a:lnTo>
                  <a:pt x="40760" y="82910"/>
                </a:lnTo>
                <a:lnTo>
                  <a:pt x="40790" y="82930"/>
                </a:lnTo>
                <a:lnTo>
                  <a:pt x="40810" y="82930"/>
                </a:lnTo>
                <a:lnTo>
                  <a:pt x="40820" y="82930"/>
                </a:lnTo>
                <a:lnTo>
                  <a:pt x="40830" y="82930"/>
                </a:lnTo>
                <a:lnTo>
                  <a:pt x="40850" y="82940"/>
                </a:lnTo>
                <a:lnTo>
                  <a:pt x="40860" y="82940"/>
                </a:lnTo>
                <a:lnTo>
                  <a:pt x="40870" y="82950"/>
                </a:lnTo>
                <a:lnTo>
                  <a:pt x="40880" y="82960"/>
                </a:lnTo>
                <a:lnTo>
                  <a:pt x="40890" y="82960"/>
                </a:lnTo>
                <a:lnTo>
                  <a:pt x="40900" y="82970"/>
                </a:lnTo>
                <a:lnTo>
                  <a:pt x="40910" y="82990"/>
                </a:lnTo>
                <a:lnTo>
                  <a:pt x="40920" y="82990"/>
                </a:lnTo>
                <a:lnTo>
                  <a:pt x="40920" y="83020"/>
                </a:lnTo>
                <a:lnTo>
                  <a:pt x="40920" y="83030"/>
                </a:lnTo>
                <a:lnTo>
                  <a:pt x="40920" y="83040"/>
                </a:lnTo>
                <a:lnTo>
                  <a:pt x="40920" y="83050"/>
                </a:lnTo>
                <a:lnTo>
                  <a:pt x="40920" y="83060"/>
                </a:lnTo>
                <a:lnTo>
                  <a:pt x="40920" y="83070"/>
                </a:lnTo>
                <a:lnTo>
                  <a:pt x="40920" y="83080"/>
                </a:lnTo>
                <a:lnTo>
                  <a:pt x="40920" y="83100"/>
                </a:lnTo>
                <a:lnTo>
                  <a:pt x="40910" y="83130"/>
                </a:lnTo>
                <a:lnTo>
                  <a:pt x="40920" y="83150"/>
                </a:lnTo>
                <a:lnTo>
                  <a:pt x="40920" y="83160"/>
                </a:lnTo>
                <a:lnTo>
                  <a:pt x="40920" y="83170"/>
                </a:lnTo>
                <a:lnTo>
                  <a:pt x="40920" y="83200"/>
                </a:lnTo>
                <a:lnTo>
                  <a:pt x="40920" y="83210"/>
                </a:lnTo>
                <a:lnTo>
                  <a:pt x="40920" y="83220"/>
                </a:lnTo>
                <a:lnTo>
                  <a:pt x="40910" y="83240"/>
                </a:lnTo>
                <a:lnTo>
                  <a:pt x="40930" y="83270"/>
                </a:lnTo>
                <a:lnTo>
                  <a:pt x="40940" y="83280"/>
                </a:lnTo>
                <a:lnTo>
                  <a:pt x="40940" y="83290"/>
                </a:lnTo>
                <a:lnTo>
                  <a:pt x="40940" y="83300"/>
                </a:lnTo>
                <a:lnTo>
                  <a:pt x="40940" y="83320"/>
                </a:lnTo>
                <a:lnTo>
                  <a:pt x="40940" y="83330"/>
                </a:lnTo>
                <a:lnTo>
                  <a:pt x="40940" y="83350"/>
                </a:lnTo>
                <a:lnTo>
                  <a:pt x="40930" y="83370"/>
                </a:lnTo>
                <a:lnTo>
                  <a:pt x="40930" y="83390"/>
                </a:lnTo>
                <a:lnTo>
                  <a:pt x="40940" y="83400"/>
                </a:lnTo>
                <a:lnTo>
                  <a:pt x="40970" y="83400"/>
                </a:lnTo>
                <a:lnTo>
                  <a:pt x="40990" y="83410"/>
                </a:lnTo>
                <a:lnTo>
                  <a:pt x="41000" y="83430"/>
                </a:lnTo>
                <a:lnTo>
                  <a:pt x="41010" y="83460"/>
                </a:lnTo>
                <a:lnTo>
                  <a:pt x="41000" y="83480"/>
                </a:lnTo>
                <a:lnTo>
                  <a:pt x="41000" y="83510"/>
                </a:lnTo>
                <a:lnTo>
                  <a:pt x="41000" y="83530"/>
                </a:lnTo>
                <a:lnTo>
                  <a:pt x="41000" y="83540"/>
                </a:lnTo>
                <a:lnTo>
                  <a:pt x="41020" y="83560"/>
                </a:lnTo>
                <a:lnTo>
                  <a:pt x="41040" y="83580"/>
                </a:lnTo>
                <a:lnTo>
                  <a:pt x="41050" y="83590"/>
                </a:lnTo>
                <a:lnTo>
                  <a:pt x="41080" y="83610"/>
                </a:lnTo>
                <a:lnTo>
                  <a:pt x="41090" y="83620"/>
                </a:lnTo>
                <a:lnTo>
                  <a:pt x="41100" y="83650"/>
                </a:lnTo>
                <a:lnTo>
                  <a:pt x="41090" y="83670"/>
                </a:lnTo>
                <a:lnTo>
                  <a:pt x="41080" y="83680"/>
                </a:lnTo>
                <a:lnTo>
                  <a:pt x="41070" y="83710"/>
                </a:lnTo>
                <a:lnTo>
                  <a:pt x="41060" y="83750"/>
                </a:lnTo>
                <a:lnTo>
                  <a:pt x="41020" y="83740"/>
                </a:lnTo>
                <a:lnTo>
                  <a:pt x="41000" y="83730"/>
                </a:lnTo>
                <a:lnTo>
                  <a:pt x="40940" y="83730"/>
                </a:lnTo>
                <a:lnTo>
                  <a:pt x="40890" y="83710"/>
                </a:lnTo>
                <a:lnTo>
                  <a:pt x="40700" y="83520"/>
                </a:lnTo>
                <a:lnTo>
                  <a:pt x="40440" y="83400"/>
                </a:lnTo>
                <a:lnTo>
                  <a:pt x="40240" y="83230"/>
                </a:lnTo>
                <a:lnTo>
                  <a:pt x="40060" y="83130"/>
                </a:lnTo>
                <a:lnTo>
                  <a:pt x="40000" y="83140"/>
                </a:lnTo>
                <a:lnTo>
                  <a:pt x="39960" y="83150"/>
                </a:lnTo>
                <a:lnTo>
                  <a:pt x="39900" y="83140"/>
                </a:lnTo>
                <a:lnTo>
                  <a:pt x="39830" y="83130"/>
                </a:lnTo>
                <a:lnTo>
                  <a:pt x="39800" y="83120"/>
                </a:lnTo>
                <a:lnTo>
                  <a:pt x="39760" y="83110"/>
                </a:lnTo>
                <a:lnTo>
                  <a:pt x="39740" y="83100"/>
                </a:lnTo>
                <a:lnTo>
                  <a:pt x="39700" y="83090"/>
                </a:lnTo>
                <a:lnTo>
                  <a:pt x="39670" y="83070"/>
                </a:lnTo>
                <a:lnTo>
                  <a:pt x="39660" y="83060"/>
                </a:lnTo>
                <a:lnTo>
                  <a:pt x="39680" y="83050"/>
                </a:lnTo>
                <a:lnTo>
                  <a:pt x="39710" y="83050"/>
                </a:lnTo>
                <a:lnTo>
                  <a:pt x="39730" y="83050"/>
                </a:lnTo>
                <a:lnTo>
                  <a:pt x="39710" y="83030"/>
                </a:lnTo>
                <a:lnTo>
                  <a:pt x="39680" y="83000"/>
                </a:lnTo>
                <a:lnTo>
                  <a:pt x="39660" y="82980"/>
                </a:lnTo>
                <a:lnTo>
                  <a:pt x="39630" y="82950"/>
                </a:lnTo>
                <a:lnTo>
                  <a:pt x="39590" y="82910"/>
                </a:lnTo>
                <a:lnTo>
                  <a:pt x="39570" y="82880"/>
                </a:lnTo>
                <a:lnTo>
                  <a:pt x="39540" y="82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