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Perseverance Island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Seychelles • State Map | Fully Editable Vector Shape</a:t>
            </a:r>
          </a:p>
        </p:txBody>
      </p:sp>
      <p:sp>
        <p:nvSpPr>
          <p:cNvPr id="101" name="Perseverance Is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880" y="78510"/>
                </a:moveTo>
                <a:lnTo>
                  <a:pt x="40890" y="78520"/>
                </a:lnTo>
                <a:lnTo>
                  <a:pt x="40900" y="78520"/>
                </a:lnTo>
                <a:lnTo>
                  <a:pt x="40910" y="78520"/>
                </a:lnTo>
                <a:lnTo>
                  <a:pt x="40920" y="78520"/>
                </a:lnTo>
                <a:lnTo>
                  <a:pt x="40920" y="78530"/>
                </a:lnTo>
                <a:lnTo>
                  <a:pt x="40930" y="78530"/>
                </a:lnTo>
                <a:lnTo>
                  <a:pt x="40940" y="78530"/>
                </a:lnTo>
                <a:lnTo>
                  <a:pt x="40950" y="78530"/>
                </a:lnTo>
                <a:lnTo>
                  <a:pt x="40960" y="78540"/>
                </a:lnTo>
                <a:lnTo>
                  <a:pt x="40970" y="78540"/>
                </a:lnTo>
                <a:lnTo>
                  <a:pt x="40980" y="78540"/>
                </a:lnTo>
                <a:lnTo>
                  <a:pt x="40990" y="78540"/>
                </a:lnTo>
                <a:lnTo>
                  <a:pt x="41000" y="78550"/>
                </a:lnTo>
                <a:lnTo>
                  <a:pt x="41010" y="78550"/>
                </a:lnTo>
                <a:lnTo>
                  <a:pt x="41020" y="78550"/>
                </a:lnTo>
                <a:lnTo>
                  <a:pt x="41030" y="78550"/>
                </a:lnTo>
                <a:lnTo>
                  <a:pt x="41030" y="78560"/>
                </a:lnTo>
                <a:lnTo>
                  <a:pt x="41040" y="78560"/>
                </a:lnTo>
                <a:lnTo>
                  <a:pt x="41050" y="78560"/>
                </a:lnTo>
                <a:lnTo>
                  <a:pt x="41060" y="78560"/>
                </a:lnTo>
                <a:lnTo>
                  <a:pt x="41070" y="78570"/>
                </a:lnTo>
                <a:lnTo>
                  <a:pt x="41080" y="78570"/>
                </a:lnTo>
                <a:lnTo>
                  <a:pt x="41090" y="78570"/>
                </a:lnTo>
                <a:lnTo>
                  <a:pt x="41100" y="78570"/>
                </a:lnTo>
                <a:lnTo>
                  <a:pt x="41110" y="78580"/>
                </a:lnTo>
                <a:lnTo>
                  <a:pt x="41120" y="78580"/>
                </a:lnTo>
                <a:lnTo>
                  <a:pt x="41130" y="78580"/>
                </a:lnTo>
                <a:lnTo>
                  <a:pt x="41130" y="78590"/>
                </a:lnTo>
                <a:lnTo>
                  <a:pt x="41140" y="78590"/>
                </a:lnTo>
                <a:lnTo>
                  <a:pt x="41140" y="78600"/>
                </a:lnTo>
                <a:lnTo>
                  <a:pt x="41150" y="78600"/>
                </a:lnTo>
                <a:lnTo>
                  <a:pt x="41160" y="78610"/>
                </a:lnTo>
                <a:lnTo>
                  <a:pt x="41170" y="78620"/>
                </a:lnTo>
                <a:lnTo>
                  <a:pt x="41180" y="78630"/>
                </a:lnTo>
                <a:lnTo>
                  <a:pt x="41190" y="78640"/>
                </a:lnTo>
                <a:lnTo>
                  <a:pt x="41190" y="78650"/>
                </a:lnTo>
                <a:lnTo>
                  <a:pt x="41200" y="78650"/>
                </a:lnTo>
                <a:lnTo>
                  <a:pt x="41200" y="78660"/>
                </a:lnTo>
                <a:lnTo>
                  <a:pt x="41200" y="78670"/>
                </a:lnTo>
                <a:lnTo>
                  <a:pt x="41210" y="78680"/>
                </a:lnTo>
                <a:lnTo>
                  <a:pt x="41210" y="78690"/>
                </a:lnTo>
                <a:lnTo>
                  <a:pt x="41210" y="78700"/>
                </a:lnTo>
                <a:lnTo>
                  <a:pt x="41210" y="78710"/>
                </a:lnTo>
                <a:lnTo>
                  <a:pt x="41220" y="78710"/>
                </a:lnTo>
                <a:lnTo>
                  <a:pt x="41220" y="78720"/>
                </a:lnTo>
                <a:lnTo>
                  <a:pt x="41220" y="78730"/>
                </a:lnTo>
                <a:lnTo>
                  <a:pt x="41220" y="78740"/>
                </a:lnTo>
                <a:lnTo>
                  <a:pt x="41220" y="78750"/>
                </a:lnTo>
                <a:lnTo>
                  <a:pt x="41210" y="78750"/>
                </a:lnTo>
                <a:lnTo>
                  <a:pt x="41210" y="78760"/>
                </a:lnTo>
                <a:lnTo>
                  <a:pt x="41210" y="78770"/>
                </a:lnTo>
                <a:lnTo>
                  <a:pt x="41210" y="78780"/>
                </a:lnTo>
                <a:lnTo>
                  <a:pt x="41210" y="78790"/>
                </a:lnTo>
                <a:lnTo>
                  <a:pt x="41200" y="78800"/>
                </a:lnTo>
                <a:lnTo>
                  <a:pt x="41200" y="78810"/>
                </a:lnTo>
                <a:lnTo>
                  <a:pt x="41190" y="78820"/>
                </a:lnTo>
                <a:lnTo>
                  <a:pt x="41190" y="78830"/>
                </a:lnTo>
                <a:lnTo>
                  <a:pt x="41180" y="78840"/>
                </a:lnTo>
                <a:lnTo>
                  <a:pt x="41180" y="78850"/>
                </a:lnTo>
                <a:lnTo>
                  <a:pt x="41170" y="78860"/>
                </a:lnTo>
                <a:lnTo>
                  <a:pt x="41170" y="78870"/>
                </a:lnTo>
                <a:lnTo>
                  <a:pt x="41160" y="78880"/>
                </a:lnTo>
                <a:lnTo>
                  <a:pt x="41160" y="78890"/>
                </a:lnTo>
                <a:lnTo>
                  <a:pt x="41150" y="78900"/>
                </a:lnTo>
                <a:lnTo>
                  <a:pt x="41150" y="78910"/>
                </a:lnTo>
                <a:lnTo>
                  <a:pt x="41150" y="78920"/>
                </a:lnTo>
                <a:lnTo>
                  <a:pt x="41140" y="78930"/>
                </a:lnTo>
                <a:lnTo>
                  <a:pt x="41140" y="78940"/>
                </a:lnTo>
                <a:lnTo>
                  <a:pt x="41140" y="78950"/>
                </a:lnTo>
                <a:lnTo>
                  <a:pt x="41130" y="78950"/>
                </a:lnTo>
                <a:lnTo>
                  <a:pt x="41130" y="78960"/>
                </a:lnTo>
                <a:lnTo>
                  <a:pt x="41130" y="78970"/>
                </a:lnTo>
                <a:lnTo>
                  <a:pt x="41120" y="78980"/>
                </a:lnTo>
                <a:lnTo>
                  <a:pt x="41120" y="78990"/>
                </a:lnTo>
                <a:lnTo>
                  <a:pt x="41110" y="79000"/>
                </a:lnTo>
                <a:lnTo>
                  <a:pt x="41110" y="79010"/>
                </a:lnTo>
                <a:lnTo>
                  <a:pt x="41110" y="79020"/>
                </a:lnTo>
                <a:lnTo>
                  <a:pt x="41100" y="79030"/>
                </a:lnTo>
                <a:lnTo>
                  <a:pt x="41100" y="79040"/>
                </a:lnTo>
                <a:lnTo>
                  <a:pt x="41100" y="79050"/>
                </a:lnTo>
                <a:lnTo>
                  <a:pt x="41090" y="79060"/>
                </a:lnTo>
                <a:lnTo>
                  <a:pt x="41090" y="79070"/>
                </a:lnTo>
                <a:lnTo>
                  <a:pt x="41090" y="79080"/>
                </a:lnTo>
                <a:lnTo>
                  <a:pt x="41090" y="79090"/>
                </a:lnTo>
                <a:lnTo>
                  <a:pt x="41080" y="79100"/>
                </a:lnTo>
                <a:lnTo>
                  <a:pt x="41080" y="79110"/>
                </a:lnTo>
                <a:lnTo>
                  <a:pt x="41080" y="79120"/>
                </a:lnTo>
                <a:lnTo>
                  <a:pt x="41080" y="79130"/>
                </a:lnTo>
                <a:lnTo>
                  <a:pt x="41080" y="79140"/>
                </a:lnTo>
                <a:lnTo>
                  <a:pt x="41080" y="79150"/>
                </a:lnTo>
                <a:lnTo>
                  <a:pt x="41070" y="79160"/>
                </a:lnTo>
                <a:lnTo>
                  <a:pt x="41070" y="79170"/>
                </a:lnTo>
                <a:lnTo>
                  <a:pt x="41070" y="79180"/>
                </a:lnTo>
                <a:lnTo>
                  <a:pt x="41070" y="79190"/>
                </a:lnTo>
                <a:lnTo>
                  <a:pt x="41060" y="79190"/>
                </a:lnTo>
                <a:lnTo>
                  <a:pt x="41060" y="79200"/>
                </a:lnTo>
                <a:lnTo>
                  <a:pt x="41060" y="79210"/>
                </a:lnTo>
                <a:lnTo>
                  <a:pt x="41060" y="79220"/>
                </a:lnTo>
                <a:lnTo>
                  <a:pt x="41060" y="79230"/>
                </a:lnTo>
                <a:lnTo>
                  <a:pt x="41050" y="79230"/>
                </a:lnTo>
                <a:lnTo>
                  <a:pt x="41050" y="79240"/>
                </a:lnTo>
                <a:lnTo>
                  <a:pt x="41050" y="79250"/>
                </a:lnTo>
                <a:lnTo>
                  <a:pt x="41050" y="79260"/>
                </a:lnTo>
                <a:lnTo>
                  <a:pt x="41050" y="79270"/>
                </a:lnTo>
                <a:lnTo>
                  <a:pt x="41040" y="79280"/>
                </a:lnTo>
                <a:lnTo>
                  <a:pt x="41040" y="79290"/>
                </a:lnTo>
                <a:lnTo>
                  <a:pt x="41040" y="79300"/>
                </a:lnTo>
                <a:lnTo>
                  <a:pt x="41040" y="79310"/>
                </a:lnTo>
                <a:lnTo>
                  <a:pt x="41030" y="79320"/>
                </a:lnTo>
                <a:lnTo>
                  <a:pt x="41030" y="79330"/>
                </a:lnTo>
                <a:lnTo>
                  <a:pt x="41020" y="79340"/>
                </a:lnTo>
                <a:lnTo>
                  <a:pt x="41020" y="79350"/>
                </a:lnTo>
                <a:lnTo>
                  <a:pt x="41010" y="79350"/>
                </a:lnTo>
                <a:lnTo>
                  <a:pt x="41010" y="79360"/>
                </a:lnTo>
                <a:lnTo>
                  <a:pt x="41000" y="79360"/>
                </a:lnTo>
                <a:lnTo>
                  <a:pt x="40990" y="79360"/>
                </a:lnTo>
                <a:lnTo>
                  <a:pt x="40980" y="79360"/>
                </a:lnTo>
                <a:lnTo>
                  <a:pt x="40970" y="79360"/>
                </a:lnTo>
                <a:lnTo>
                  <a:pt x="40970" y="79350"/>
                </a:lnTo>
                <a:lnTo>
                  <a:pt x="40960" y="79340"/>
                </a:lnTo>
                <a:lnTo>
                  <a:pt x="40950" y="79330"/>
                </a:lnTo>
                <a:lnTo>
                  <a:pt x="40950" y="79320"/>
                </a:lnTo>
                <a:lnTo>
                  <a:pt x="40960" y="79310"/>
                </a:lnTo>
                <a:lnTo>
                  <a:pt x="40960" y="79300"/>
                </a:lnTo>
                <a:lnTo>
                  <a:pt x="40970" y="79290"/>
                </a:lnTo>
                <a:lnTo>
                  <a:pt x="40970" y="79280"/>
                </a:lnTo>
                <a:lnTo>
                  <a:pt x="40970" y="79270"/>
                </a:lnTo>
                <a:lnTo>
                  <a:pt x="40970" y="79260"/>
                </a:lnTo>
                <a:lnTo>
                  <a:pt x="40970" y="79250"/>
                </a:lnTo>
                <a:lnTo>
                  <a:pt x="40970" y="79240"/>
                </a:lnTo>
                <a:lnTo>
                  <a:pt x="40970" y="79230"/>
                </a:lnTo>
                <a:lnTo>
                  <a:pt x="40970" y="79220"/>
                </a:lnTo>
                <a:lnTo>
                  <a:pt x="40970" y="79210"/>
                </a:lnTo>
                <a:lnTo>
                  <a:pt x="40970" y="79200"/>
                </a:lnTo>
                <a:lnTo>
                  <a:pt x="40970" y="79190"/>
                </a:lnTo>
                <a:lnTo>
                  <a:pt x="40970" y="79180"/>
                </a:lnTo>
                <a:lnTo>
                  <a:pt x="40970" y="79170"/>
                </a:lnTo>
                <a:lnTo>
                  <a:pt x="40980" y="79160"/>
                </a:lnTo>
                <a:lnTo>
                  <a:pt x="40980" y="79150"/>
                </a:lnTo>
                <a:lnTo>
                  <a:pt x="40990" y="79140"/>
                </a:lnTo>
                <a:lnTo>
                  <a:pt x="41010" y="79110"/>
                </a:lnTo>
                <a:lnTo>
                  <a:pt x="41030" y="79090"/>
                </a:lnTo>
                <a:lnTo>
                  <a:pt x="41040" y="79080"/>
                </a:lnTo>
                <a:lnTo>
                  <a:pt x="41040" y="79070"/>
                </a:lnTo>
                <a:lnTo>
                  <a:pt x="41040" y="79060"/>
                </a:lnTo>
                <a:lnTo>
                  <a:pt x="41030" y="79050"/>
                </a:lnTo>
                <a:lnTo>
                  <a:pt x="41030" y="79040"/>
                </a:lnTo>
                <a:lnTo>
                  <a:pt x="41020" y="79040"/>
                </a:lnTo>
                <a:lnTo>
                  <a:pt x="41010" y="79030"/>
                </a:lnTo>
                <a:lnTo>
                  <a:pt x="41000" y="79030"/>
                </a:lnTo>
                <a:lnTo>
                  <a:pt x="41000" y="79020"/>
                </a:lnTo>
                <a:lnTo>
                  <a:pt x="40990" y="79020"/>
                </a:lnTo>
                <a:lnTo>
                  <a:pt x="40990" y="79010"/>
                </a:lnTo>
                <a:lnTo>
                  <a:pt x="40980" y="79010"/>
                </a:lnTo>
                <a:lnTo>
                  <a:pt x="40970" y="79010"/>
                </a:lnTo>
                <a:lnTo>
                  <a:pt x="40960" y="79010"/>
                </a:lnTo>
                <a:lnTo>
                  <a:pt x="40950" y="79010"/>
                </a:lnTo>
                <a:lnTo>
                  <a:pt x="40940" y="79010"/>
                </a:lnTo>
                <a:lnTo>
                  <a:pt x="40930" y="79010"/>
                </a:lnTo>
                <a:lnTo>
                  <a:pt x="40920" y="79020"/>
                </a:lnTo>
                <a:lnTo>
                  <a:pt x="40910" y="79020"/>
                </a:lnTo>
                <a:lnTo>
                  <a:pt x="40900" y="79020"/>
                </a:lnTo>
                <a:lnTo>
                  <a:pt x="40900" y="79030"/>
                </a:lnTo>
                <a:lnTo>
                  <a:pt x="40890" y="79030"/>
                </a:lnTo>
                <a:lnTo>
                  <a:pt x="40880" y="79030"/>
                </a:lnTo>
                <a:lnTo>
                  <a:pt x="40870" y="79040"/>
                </a:lnTo>
                <a:lnTo>
                  <a:pt x="40860" y="79040"/>
                </a:lnTo>
                <a:lnTo>
                  <a:pt x="40850" y="79040"/>
                </a:lnTo>
                <a:lnTo>
                  <a:pt x="40850" y="79050"/>
                </a:lnTo>
                <a:lnTo>
                  <a:pt x="40840" y="79050"/>
                </a:lnTo>
                <a:lnTo>
                  <a:pt x="40830" y="79050"/>
                </a:lnTo>
                <a:lnTo>
                  <a:pt x="40830" y="79060"/>
                </a:lnTo>
                <a:lnTo>
                  <a:pt x="40820" y="79060"/>
                </a:lnTo>
                <a:lnTo>
                  <a:pt x="40810" y="79060"/>
                </a:lnTo>
                <a:lnTo>
                  <a:pt x="40800" y="79060"/>
                </a:lnTo>
                <a:lnTo>
                  <a:pt x="40800" y="79070"/>
                </a:lnTo>
                <a:lnTo>
                  <a:pt x="40790" y="79070"/>
                </a:lnTo>
                <a:lnTo>
                  <a:pt x="40780" y="79070"/>
                </a:lnTo>
                <a:lnTo>
                  <a:pt x="40770" y="79070"/>
                </a:lnTo>
                <a:lnTo>
                  <a:pt x="40760" y="79080"/>
                </a:lnTo>
                <a:lnTo>
                  <a:pt x="40750" y="79080"/>
                </a:lnTo>
                <a:lnTo>
                  <a:pt x="40740" y="79080"/>
                </a:lnTo>
                <a:lnTo>
                  <a:pt x="40730" y="79080"/>
                </a:lnTo>
                <a:lnTo>
                  <a:pt x="40720" y="79080"/>
                </a:lnTo>
                <a:lnTo>
                  <a:pt x="40710" y="79080"/>
                </a:lnTo>
                <a:lnTo>
                  <a:pt x="40700" y="79080"/>
                </a:lnTo>
                <a:lnTo>
                  <a:pt x="40680" y="79080"/>
                </a:lnTo>
                <a:lnTo>
                  <a:pt x="40670" y="79080"/>
                </a:lnTo>
                <a:lnTo>
                  <a:pt x="40660" y="79070"/>
                </a:lnTo>
                <a:lnTo>
                  <a:pt x="40640" y="79070"/>
                </a:lnTo>
                <a:lnTo>
                  <a:pt x="40630" y="79070"/>
                </a:lnTo>
                <a:lnTo>
                  <a:pt x="40620" y="79060"/>
                </a:lnTo>
                <a:lnTo>
                  <a:pt x="40610" y="79060"/>
                </a:lnTo>
                <a:lnTo>
                  <a:pt x="40590" y="79050"/>
                </a:lnTo>
                <a:lnTo>
                  <a:pt x="40580" y="79040"/>
                </a:lnTo>
                <a:lnTo>
                  <a:pt x="40570" y="79040"/>
                </a:lnTo>
                <a:lnTo>
                  <a:pt x="40560" y="79030"/>
                </a:lnTo>
                <a:lnTo>
                  <a:pt x="40540" y="79020"/>
                </a:lnTo>
                <a:lnTo>
                  <a:pt x="40530" y="79010"/>
                </a:lnTo>
                <a:lnTo>
                  <a:pt x="40520" y="79000"/>
                </a:lnTo>
                <a:lnTo>
                  <a:pt x="40520" y="78990"/>
                </a:lnTo>
                <a:lnTo>
                  <a:pt x="40510" y="78990"/>
                </a:lnTo>
                <a:lnTo>
                  <a:pt x="40510" y="78980"/>
                </a:lnTo>
                <a:lnTo>
                  <a:pt x="40500" y="78970"/>
                </a:lnTo>
                <a:lnTo>
                  <a:pt x="40490" y="78960"/>
                </a:lnTo>
                <a:lnTo>
                  <a:pt x="40490" y="78950"/>
                </a:lnTo>
                <a:lnTo>
                  <a:pt x="40480" y="78940"/>
                </a:lnTo>
                <a:lnTo>
                  <a:pt x="40470" y="78930"/>
                </a:lnTo>
                <a:lnTo>
                  <a:pt x="40470" y="78920"/>
                </a:lnTo>
                <a:lnTo>
                  <a:pt x="40460" y="78920"/>
                </a:lnTo>
                <a:lnTo>
                  <a:pt x="40460" y="78910"/>
                </a:lnTo>
                <a:lnTo>
                  <a:pt x="40450" y="78900"/>
                </a:lnTo>
                <a:lnTo>
                  <a:pt x="40450" y="78890"/>
                </a:lnTo>
                <a:lnTo>
                  <a:pt x="40440" y="78880"/>
                </a:lnTo>
                <a:lnTo>
                  <a:pt x="40440" y="78870"/>
                </a:lnTo>
                <a:lnTo>
                  <a:pt x="40430" y="78860"/>
                </a:lnTo>
                <a:lnTo>
                  <a:pt x="40430" y="78850"/>
                </a:lnTo>
                <a:lnTo>
                  <a:pt x="40430" y="78840"/>
                </a:lnTo>
                <a:lnTo>
                  <a:pt x="40430" y="78830"/>
                </a:lnTo>
                <a:lnTo>
                  <a:pt x="40430" y="78820"/>
                </a:lnTo>
                <a:lnTo>
                  <a:pt x="40430" y="78810"/>
                </a:lnTo>
                <a:lnTo>
                  <a:pt x="40430" y="78800"/>
                </a:lnTo>
                <a:lnTo>
                  <a:pt x="40430" y="78790"/>
                </a:lnTo>
                <a:lnTo>
                  <a:pt x="40430" y="78780"/>
                </a:lnTo>
                <a:lnTo>
                  <a:pt x="40440" y="78770"/>
                </a:lnTo>
                <a:lnTo>
                  <a:pt x="40440" y="78760"/>
                </a:lnTo>
                <a:lnTo>
                  <a:pt x="40440" y="78750"/>
                </a:lnTo>
                <a:lnTo>
                  <a:pt x="40440" y="78740"/>
                </a:lnTo>
                <a:lnTo>
                  <a:pt x="40440" y="78730"/>
                </a:lnTo>
                <a:lnTo>
                  <a:pt x="40440" y="78720"/>
                </a:lnTo>
                <a:lnTo>
                  <a:pt x="40440" y="78710"/>
                </a:lnTo>
                <a:lnTo>
                  <a:pt x="40450" y="78700"/>
                </a:lnTo>
                <a:lnTo>
                  <a:pt x="40450" y="78690"/>
                </a:lnTo>
                <a:lnTo>
                  <a:pt x="40450" y="78680"/>
                </a:lnTo>
                <a:lnTo>
                  <a:pt x="40450" y="78670"/>
                </a:lnTo>
                <a:lnTo>
                  <a:pt x="40450" y="78660"/>
                </a:lnTo>
                <a:lnTo>
                  <a:pt x="40450" y="78650"/>
                </a:lnTo>
                <a:lnTo>
                  <a:pt x="40460" y="78640"/>
                </a:lnTo>
                <a:lnTo>
                  <a:pt x="40460" y="78630"/>
                </a:lnTo>
                <a:lnTo>
                  <a:pt x="40460" y="78620"/>
                </a:lnTo>
                <a:lnTo>
                  <a:pt x="40460" y="78610"/>
                </a:lnTo>
                <a:lnTo>
                  <a:pt x="40460" y="78600"/>
                </a:lnTo>
                <a:lnTo>
                  <a:pt x="40460" y="78590"/>
                </a:lnTo>
                <a:lnTo>
                  <a:pt x="40460" y="78580"/>
                </a:lnTo>
                <a:lnTo>
                  <a:pt x="40460" y="78570"/>
                </a:lnTo>
                <a:lnTo>
                  <a:pt x="40470" y="78570"/>
                </a:lnTo>
                <a:lnTo>
                  <a:pt x="40470" y="78560"/>
                </a:lnTo>
                <a:lnTo>
                  <a:pt x="40470" y="78550"/>
                </a:lnTo>
                <a:lnTo>
                  <a:pt x="40470" y="78540"/>
                </a:lnTo>
                <a:lnTo>
                  <a:pt x="40470" y="78530"/>
                </a:lnTo>
                <a:lnTo>
                  <a:pt x="40470" y="78520"/>
                </a:lnTo>
                <a:lnTo>
                  <a:pt x="40470" y="78510"/>
                </a:lnTo>
                <a:lnTo>
                  <a:pt x="40470" y="78500"/>
                </a:lnTo>
                <a:lnTo>
                  <a:pt x="40470" y="78490"/>
                </a:lnTo>
                <a:lnTo>
                  <a:pt x="40470" y="78480"/>
                </a:lnTo>
                <a:lnTo>
                  <a:pt x="40470" y="78470"/>
                </a:lnTo>
                <a:lnTo>
                  <a:pt x="40460" y="78470"/>
                </a:lnTo>
                <a:lnTo>
                  <a:pt x="40460" y="78460"/>
                </a:lnTo>
                <a:lnTo>
                  <a:pt x="40460" y="78450"/>
                </a:lnTo>
                <a:lnTo>
                  <a:pt x="40450" y="78450"/>
                </a:lnTo>
                <a:lnTo>
                  <a:pt x="40450" y="78440"/>
                </a:lnTo>
                <a:lnTo>
                  <a:pt x="40440" y="78430"/>
                </a:lnTo>
                <a:lnTo>
                  <a:pt x="40440" y="78420"/>
                </a:lnTo>
                <a:lnTo>
                  <a:pt x="40430" y="78420"/>
                </a:lnTo>
                <a:lnTo>
                  <a:pt x="40430" y="78410"/>
                </a:lnTo>
                <a:lnTo>
                  <a:pt x="40420" y="78400"/>
                </a:lnTo>
                <a:lnTo>
                  <a:pt x="40420" y="78390"/>
                </a:lnTo>
                <a:lnTo>
                  <a:pt x="40410" y="78390"/>
                </a:lnTo>
                <a:lnTo>
                  <a:pt x="40410" y="78380"/>
                </a:lnTo>
                <a:lnTo>
                  <a:pt x="40400" y="78370"/>
                </a:lnTo>
                <a:lnTo>
                  <a:pt x="40400" y="78360"/>
                </a:lnTo>
                <a:lnTo>
                  <a:pt x="40390" y="78350"/>
                </a:lnTo>
                <a:lnTo>
                  <a:pt x="40380" y="78340"/>
                </a:lnTo>
                <a:lnTo>
                  <a:pt x="40380" y="78330"/>
                </a:lnTo>
                <a:lnTo>
                  <a:pt x="40370" y="78320"/>
                </a:lnTo>
                <a:lnTo>
                  <a:pt x="40370" y="78310"/>
                </a:lnTo>
                <a:lnTo>
                  <a:pt x="40360" y="78310"/>
                </a:lnTo>
                <a:lnTo>
                  <a:pt x="40360" y="78300"/>
                </a:lnTo>
                <a:lnTo>
                  <a:pt x="40350" y="78290"/>
                </a:lnTo>
                <a:lnTo>
                  <a:pt x="40340" y="78280"/>
                </a:lnTo>
                <a:lnTo>
                  <a:pt x="40340" y="78270"/>
                </a:lnTo>
                <a:lnTo>
                  <a:pt x="40330" y="78270"/>
                </a:lnTo>
                <a:lnTo>
                  <a:pt x="40330" y="78260"/>
                </a:lnTo>
                <a:lnTo>
                  <a:pt x="40320" y="78250"/>
                </a:lnTo>
                <a:lnTo>
                  <a:pt x="40320" y="78240"/>
                </a:lnTo>
                <a:lnTo>
                  <a:pt x="40310" y="78240"/>
                </a:lnTo>
                <a:lnTo>
                  <a:pt x="40310" y="78230"/>
                </a:lnTo>
                <a:lnTo>
                  <a:pt x="40310" y="78220"/>
                </a:lnTo>
                <a:lnTo>
                  <a:pt x="40300" y="78210"/>
                </a:lnTo>
                <a:lnTo>
                  <a:pt x="40300" y="78200"/>
                </a:lnTo>
                <a:lnTo>
                  <a:pt x="40300" y="78190"/>
                </a:lnTo>
                <a:lnTo>
                  <a:pt x="40300" y="78180"/>
                </a:lnTo>
                <a:lnTo>
                  <a:pt x="40310" y="78180"/>
                </a:lnTo>
                <a:lnTo>
                  <a:pt x="40310" y="78170"/>
                </a:lnTo>
                <a:lnTo>
                  <a:pt x="40310" y="78160"/>
                </a:lnTo>
                <a:lnTo>
                  <a:pt x="40320" y="78150"/>
                </a:lnTo>
                <a:lnTo>
                  <a:pt x="40320" y="78140"/>
                </a:lnTo>
                <a:lnTo>
                  <a:pt x="40330" y="78140"/>
                </a:lnTo>
                <a:lnTo>
                  <a:pt x="40330" y="78130"/>
                </a:lnTo>
                <a:lnTo>
                  <a:pt x="40340" y="78130"/>
                </a:lnTo>
                <a:lnTo>
                  <a:pt x="40350" y="78130"/>
                </a:lnTo>
                <a:lnTo>
                  <a:pt x="40360" y="78120"/>
                </a:lnTo>
                <a:lnTo>
                  <a:pt x="40370" y="78120"/>
                </a:lnTo>
                <a:lnTo>
                  <a:pt x="40380" y="78120"/>
                </a:lnTo>
                <a:lnTo>
                  <a:pt x="40390" y="78120"/>
                </a:lnTo>
                <a:lnTo>
                  <a:pt x="40400" y="78120"/>
                </a:lnTo>
                <a:lnTo>
                  <a:pt x="40410" y="78120"/>
                </a:lnTo>
                <a:lnTo>
                  <a:pt x="40420" y="78120"/>
                </a:lnTo>
                <a:lnTo>
                  <a:pt x="40430" y="78120"/>
                </a:lnTo>
                <a:lnTo>
                  <a:pt x="40440" y="78120"/>
                </a:lnTo>
                <a:lnTo>
                  <a:pt x="40450" y="78120"/>
                </a:lnTo>
                <a:lnTo>
                  <a:pt x="40460" y="78120"/>
                </a:lnTo>
                <a:lnTo>
                  <a:pt x="40470" y="78120"/>
                </a:lnTo>
                <a:lnTo>
                  <a:pt x="40480" y="78120"/>
                </a:lnTo>
                <a:lnTo>
                  <a:pt x="40490" y="78120"/>
                </a:lnTo>
                <a:lnTo>
                  <a:pt x="40500" y="78120"/>
                </a:lnTo>
                <a:lnTo>
                  <a:pt x="40510" y="78120"/>
                </a:lnTo>
                <a:lnTo>
                  <a:pt x="40520" y="78120"/>
                </a:lnTo>
                <a:lnTo>
                  <a:pt x="40530" y="78110"/>
                </a:lnTo>
                <a:lnTo>
                  <a:pt x="40540" y="78120"/>
                </a:lnTo>
                <a:lnTo>
                  <a:pt x="40550" y="78120"/>
                </a:lnTo>
                <a:lnTo>
                  <a:pt x="40560" y="78120"/>
                </a:lnTo>
                <a:lnTo>
                  <a:pt x="40570" y="78120"/>
                </a:lnTo>
                <a:lnTo>
                  <a:pt x="40580" y="78120"/>
                </a:lnTo>
                <a:lnTo>
                  <a:pt x="40590" y="78130"/>
                </a:lnTo>
                <a:lnTo>
                  <a:pt x="40600" y="78130"/>
                </a:lnTo>
                <a:lnTo>
                  <a:pt x="40610" y="78140"/>
                </a:lnTo>
                <a:lnTo>
                  <a:pt x="40620" y="78140"/>
                </a:lnTo>
                <a:lnTo>
                  <a:pt x="40630" y="78150"/>
                </a:lnTo>
                <a:lnTo>
                  <a:pt x="40640" y="78160"/>
                </a:lnTo>
                <a:lnTo>
                  <a:pt x="40650" y="78160"/>
                </a:lnTo>
                <a:lnTo>
                  <a:pt x="40660" y="78170"/>
                </a:lnTo>
                <a:lnTo>
                  <a:pt x="40670" y="78180"/>
                </a:lnTo>
                <a:lnTo>
                  <a:pt x="40680" y="78180"/>
                </a:lnTo>
                <a:lnTo>
                  <a:pt x="40690" y="78190"/>
                </a:lnTo>
                <a:lnTo>
                  <a:pt x="40700" y="78190"/>
                </a:lnTo>
                <a:lnTo>
                  <a:pt x="40700" y="78200"/>
                </a:lnTo>
                <a:lnTo>
                  <a:pt x="40710" y="78200"/>
                </a:lnTo>
                <a:lnTo>
                  <a:pt x="40720" y="78210"/>
                </a:lnTo>
                <a:lnTo>
                  <a:pt x="40730" y="78210"/>
                </a:lnTo>
                <a:lnTo>
                  <a:pt x="40730" y="78220"/>
                </a:lnTo>
                <a:lnTo>
                  <a:pt x="40740" y="78220"/>
                </a:lnTo>
                <a:lnTo>
                  <a:pt x="40740" y="78230"/>
                </a:lnTo>
                <a:lnTo>
                  <a:pt x="40740" y="78240"/>
                </a:lnTo>
                <a:lnTo>
                  <a:pt x="40750" y="78240"/>
                </a:lnTo>
                <a:lnTo>
                  <a:pt x="40750" y="78250"/>
                </a:lnTo>
                <a:lnTo>
                  <a:pt x="40750" y="78260"/>
                </a:lnTo>
                <a:lnTo>
                  <a:pt x="40750" y="78270"/>
                </a:lnTo>
                <a:lnTo>
                  <a:pt x="40750" y="78280"/>
                </a:lnTo>
                <a:lnTo>
                  <a:pt x="40740" y="78290"/>
                </a:lnTo>
                <a:lnTo>
                  <a:pt x="40740" y="78300"/>
                </a:lnTo>
                <a:lnTo>
                  <a:pt x="40730" y="78330"/>
                </a:lnTo>
                <a:lnTo>
                  <a:pt x="40730" y="78340"/>
                </a:lnTo>
                <a:lnTo>
                  <a:pt x="40730" y="78350"/>
                </a:lnTo>
                <a:lnTo>
                  <a:pt x="40730" y="78360"/>
                </a:lnTo>
                <a:lnTo>
                  <a:pt x="40730" y="78370"/>
                </a:lnTo>
                <a:lnTo>
                  <a:pt x="40730" y="78380"/>
                </a:lnTo>
                <a:lnTo>
                  <a:pt x="40730" y="78390"/>
                </a:lnTo>
                <a:lnTo>
                  <a:pt x="40740" y="78400"/>
                </a:lnTo>
                <a:lnTo>
                  <a:pt x="40740" y="78410"/>
                </a:lnTo>
                <a:lnTo>
                  <a:pt x="40740" y="78420"/>
                </a:lnTo>
                <a:lnTo>
                  <a:pt x="40750" y="78430"/>
                </a:lnTo>
                <a:lnTo>
                  <a:pt x="40750" y="78440"/>
                </a:lnTo>
                <a:lnTo>
                  <a:pt x="40760" y="78440"/>
                </a:lnTo>
                <a:lnTo>
                  <a:pt x="40760" y="78450"/>
                </a:lnTo>
                <a:lnTo>
                  <a:pt x="40770" y="78460"/>
                </a:lnTo>
                <a:lnTo>
                  <a:pt x="40780" y="78470"/>
                </a:lnTo>
                <a:lnTo>
                  <a:pt x="40790" y="78480"/>
                </a:lnTo>
                <a:lnTo>
                  <a:pt x="40800" y="78490"/>
                </a:lnTo>
                <a:lnTo>
                  <a:pt x="40810" y="78490"/>
                </a:lnTo>
                <a:lnTo>
                  <a:pt x="40820" y="78500"/>
                </a:lnTo>
                <a:lnTo>
                  <a:pt x="40830" y="78500"/>
                </a:lnTo>
                <a:lnTo>
                  <a:pt x="40840" y="78500"/>
                </a:lnTo>
                <a:lnTo>
                  <a:pt x="40850" y="78500"/>
                </a:lnTo>
                <a:lnTo>
                  <a:pt x="40860" y="78510"/>
                </a:lnTo>
                <a:lnTo>
                  <a:pt x="40870" y="78510"/>
                </a:lnTo>
                <a:lnTo>
                  <a:pt x="40880" y="78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