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Other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Other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200" y="85300"/>
                </a:moveTo>
                <a:lnTo>
                  <a:pt x="38210" y="85330"/>
                </a:lnTo>
                <a:lnTo>
                  <a:pt x="38220" y="85360"/>
                </a:lnTo>
                <a:lnTo>
                  <a:pt x="38240" y="85380"/>
                </a:lnTo>
                <a:lnTo>
                  <a:pt x="38250" y="85400"/>
                </a:lnTo>
                <a:lnTo>
                  <a:pt x="38240" y="85420"/>
                </a:lnTo>
                <a:lnTo>
                  <a:pt x="38240" y="85450"/>
                </a:lnTo>
                <a:lnTo>
                  <a:pt x="38210" y="85470"/>
                </a:lnTo>
                <a:lnTo>
                  <a:pt x="38180" y="85480"/>
                </a:lnTo>
                <a:lnTo>
                  <a:pt x="38150" y="85470"/>
                </a:lnTo>
                <a:lnTo>
                  <a:pt x="38140" y="85460"/>
                </a:lnTo>
                <a:lnTo>
                  <a:pt x="38090" y="85440"/>
                </a:lnTo>
                <a:lnTo>
                  <a:pt x="38060" y="85430"/>
                </a:lnTo>
                <a:lnTo>
                  <a:pt x="38040" y="85390"/>
                </a:lnTo>
                <a:lnTo>
                  <a:pt x="38040" y="85350"/>
                </a:lnTo>
                <a:lnTo>
                  <a:pt x="38050" y="85340"/>
                </a:lnTo>
                <a:lnTo>
                  <a:pt x="38080" y="85330"/>
                </a:lnTo>
                <a:lnTo>
                  <a:pt x="38080" y="85320"/>
                </a:lnTo>
                <a:lnTo>
                  <a:pt x="38100" y="85310"/>
                </a:lnTo>
                <a:lnTo>
                  <a:pt x="38120" y="85320"/>
                </a:lnTo>
                <a:lnTo>
                  <a:pt x="38180" y="85300"/>
                </a:lnTo>
                <a:lnTo>
                  <a:pt x="38200" y="85300"/>
                </a:lnTo>
                <a:close/>
                <a:moveTo>
                  <a:pt x="35530" y="84130"/>
                </a:moveTo>
                <a:lnTo>
                  <a:pt x="35570" y="84170"/>
                </a:lnTo>
                <a:lnTo>
                  <a:pt x="35580" y="84200"/>
                </a:lnTo>
                <a:lnTo>
                  <a:pt x="35600" y="84220"/>
                </a:lnTo>
                <a:lnTo>
                  <a:pt x="35630" y="84230"/>
                </a:lnTo>
                <a:lnTo>
                  <a:pt x="35640" y="84240"/>
                </a:lnTo>
                <a:lnTo>
                  <a:pt x="35680" y="84230"/>
                </a:lnTo>
                <a:lnTo>
                  <a:pt x="35700" y="84230"/>
                </a:lnTo>
                <a:lnTo>
                  <a:pt x="35710" y="84220"/>
                </a:lnTo>
                <a:lnTo>
                  <a:pt x="35690" y="84200"/>
                </a:lnTo>
                <a:lnTo>
                  <a:pt x="35700" y="84190"/>
                </a:lnTo>
                <a:lnTo>
                  <a:pt x="35710" y="84190"/>
                </a:lnTo>
                <a:lnTo>
                  <a:pt x="35720" y="84190"/>
                </a:lnTo>
                <a:lnTo>
                  <a:pt x="35720" y="84200"/>
                </a:lnTo>
                <a:lnTo>
                  <a:pt x="35720" y="84220"/>
                </a:lnTo>
                <a:lnTo>
                  <a:pt x="35720" y="84230"/>
                </a:lnTo>
                <a:lnTo>
                  <a:pt x="35730" y="84240"/>
                </a:lnTo>
                <a:lnTo>
                  <a:pt x="35740" y="84250"/>
                </a:lnTo>
                <a:lnTo>
                  <a:pt x="35760" y="84240"/>
                </a:lnTo>
                <a:lnTo>
                  <a:pt x="35770" y="84260"/>
                </a:lnTo>
                <a:lnTo>
                  <a:pt x="35760" y="84270"/>
                </a:lnTo>
                <a:lnTo>
                  <a:pt x="35750" y="84270"/>
                </a:lnTo>
                <a:lnTo>
                  <a:pt x="35730" y="84280"/>
                </a:lnTo>
                <a:lnTo>
                  <a:pt x="35730" y="84300"/>
                </a:lnTo>
                <a:lnTo>
                  <a:pt x="35740" y="84320"/>
                </a:lnTo>
                <a:lnTo>
                  <a:pt x="35750" y="84310"/>
                </a:lnTo>
                <a:lnTo>
                  <a:pt x="35790" y="84330"/>
                </a:lnTo>
                <a:lnTo>
                  <a:pt x="35810" y="84360"/>
                </a:lnTo>
                <a:lnTo>
                  <a:pt x="35830" y="84410"/>
                </a:lnTo>
                <a:lnTo>
                  <a:pt x="35830" y="84440"/>
                </a:lnTo>
                <a:lnTo>
                  <a:pt x="35830" y="84470"/>
                </a:lnTo>
                <a:lnTo>
                  <a:pt x="35840" y="84510"/>
                </a:lnTo>
                <a:lnTo>
                  <a:pt x="35860" y="84520"/>
                </a:lnTo>
                <a:lnTo>
                  <a:pt x="35890" y="84540"/>
                </a:lnTo>
                <a:lnTo>
                  <a:pt x="35910" y="84570"/>
                </a:lnTo>
                <a:lnTo>
                  <a:pt x="35900" y="84620"/>
                </a:lnTo>
                <a:lnTo>
                  <a:pt x="35900" y="84650"/>
                </a:lnTo>
                <a:lnTo>
                  <a:pt x="35890" y="84690"/>
                </a:lnTo>
                <a:lnTo>
                  <a:pt x="35850" y="84700"/>
                </a:lnTo>
                <a:lnTo>
                  <a:pt x="35820" y="84750"/>
                </a:lnTo>
                <a:lnTo>
                  <a:pt x="35780" y="84770"/>
                </a:lnTo>
                <a:lnTo>
                  <a:pt x="35760" y="84800"/>
                </a:lnTo>
                <a:lnTo>
                  <a:pt x="35730" y="84810"/>
                </a:lnTo>
                <a:lnTo>
                  <a:pt x="35720" y="84820"/>
                </a:lnTo>
                <a:lnTo>
                  <a:pt x="35700" y="84840"/>
                </a:lnTo>
                <a:lnTo>
                  <a:pt x="35700" y="84870"/>
                </a:lnTo>
                <a:lnTo>
                  <a:pt x="35730" y="84880"/>
                </a:lnTo>
                <a:lnTo>
                  <a:pt x="35730" y="84890"/>
                </a:lnTo>
                <a:lnTo>
                  <a:pt x="35740" y="84910"/>
                </a:lnTo>
                <a:lnTo>
                  <a:pt x="35730" y="84940"/>
                </a:lnTo>
                <a:lnTo>
                  <a:pt x="35720" y="84940"/>
                </a:lnTo>
                <a:lnTo>
                  <a:pt x="35710" y="84940"/>
                </a:lnTo>
                <a:lnTo>
                  <a:pt x="35690" y="84950"/>
                </a:lnTo>
                <a:lnTo>
                  <a:pt x="35650" y="84920"/>
                </a:lnTo>
                <a:lnTo>
                  <a:pt x="35630" y="84910"/>
                </a:lnTo>
                <a:lnTo>
                  <a:pt x="35610" y="84880"/>
                </a:lnTo>
                <a:lnTo>
                  <a:pt x="35620" y="84850"/>
                </a:lnTo>
                <a:lnTo>
                  <a:pt x="35640" y="84850"/>
                </a:lnTo>
                <a:lnTo>
                  <a:pt x="35640" y="84840"/>
                </a:lnTo>
                <a:lnTo>
                  <a:pt x="35640" y="84830"/>
                </a:lnTo>
                <a:lnTo>
                  <a:pt x="35620" y="84810"/>
                </a:lnTo>
                <a:lnTo>
                  <a:pt x="35600" y="84790"/>
                </a:lnTo>
                <a:lnTo>
                  <a:pt x="35570" y="84780"/>
                </a:lnTo>
                <a:lnTo>
                  <a:pt x="35520" y="84710"/>
                </a:lnTo>
                <a:lnTo>
                  <a:pt x="35510" y="84690"/>
                </a:lnTo>
                <a:lnTo>
                  <a:pt x="35500" y="84680"/>
                </a:lnTo>
                <a:lnTo>
                  <a:pt x="35450" y="84640"/>
                </a:lnTo>
                <a:lnTo>
                  <a:pt x="35410" y="84610"/>
                </a:lnTo>
                <a:lnTo>
                  <a:pt x="35370" y="84610"/>
                </a:lnTo>
                <a:lnTo>
                  <a:pt x="35320" y="84590"/>
                </a:lnTo>
                <a:lnTo>
                  <a:pt x="35300" y="84570"/>
                </a:lnTo>
                <a:lnTo>
                  <a:pt x="35280" y="84540"/>
                </a:lnTo>
                <a:lnTo>
                  <a:pt x="35250" y="84500"/>
                </a:lnTo>
                <a:lnTo>
                  <a:pt x="35230" y="84470"/>
                </a:lnTo>
                <a:lnTo>
                  <a:pt x="35210" y="84450"/>
                </a:lnTo>
                <a:lnTo>
                  <a:pt x="35200" y="84450"/>
                </a:lnTo>
                <a:lnTo>
                  <a:pt x="35180" y="84440"/>
                </a:lnTo>
                <a:lnTo>
                  <a:pt x="35160" y="84430"/>
                </a:lnTo>
                <a:lnTo>
                  <a:pt x="35160" y="84410"/>
                </a:lnTo>
                <a:lnTo>
                  <a:pt x="35140" y="84390"/>
                </a:lnTo>
                <a:lnTo>
                  <a:pt x="35120" y="84370"/>
                </a:lnTo>
                <a:lnTo>
                  <a:pt x="35100" y="84320"/>
                </a:lnTo>
                <a:lnTo>
                  <a:pt x="35100" y="84300"/>
                </a:lnTo>
                <a:lnTo>
                  <a:pt x="35100" y="84280"/>
                </a:lnTo>
                <a:lnTo>
                  <a:pt x="35120" y="84260"/>
                </a:lnTo>
                <a:lnTo>
                  <a:pt x="35140" y="84230"/>
                </a:lnTo>
                <a:lnTo>
                  <a:pt x="35150" y="84220"/>
                </a:lnTo>
                <a:lnTo>
                  <a:pt x="35160" y="84200"/>
                </a:lnTo>
                <a:lnTo>
                  <a:pt x="35180" y="84180"/>
                </a:lnTo>
                <a:lnTo>
                  <a:pt x="35180" y="84150"/>
                </a:lnTo>
                <a:lnTo>
                  <a:pt x="35160" y="84150"/>
                </a:lnTo>
                <a:lnTo>
                  <a:pt x="35130" y="84160"/>
                </a:lnTo>
                <a:lnTo>
                  <a:pt x="35100" y="84150"/>
                </a:lnTo>
                <a:lnTo>
                  <a:pt x="35080" y="84160"/>
                </a:lnTo>
                <a:lnTo>
                  <a:pt x="35080" y="84150"/>
                </a:lnTo>
                <a:lnTo>
                  <a:pt x="35060" y="84150"/>
                </a:lnTo>
                <a:lnTo>
                  <a:pt x="35040" y="84140"/>
                </a:lnTo>
                <a:lnTo>
                  <a:pt x="35040" y="84120"/>
                </a:lnTo>
                <a:lnTo>
                  <a:pt x="35030" y="84100"/>
                </a:lnTo>
                <a:lnTo>
                  <a:pt x="35020" y="84080"/>
                </a:lnTo>
                <a:lnTo>
                  <a:pt x="35010" y="84080"/>
                </a:lnTo>
                <a:lnTo>
                  <a:pt x="34990" y="84060"/>
                </a:lnTo>
                <a:lnTo>
                  <a:pt x="34990" y="84050"/>
                </a:lnTo>
                <a:lnTo>
                  <a:pt x="34990" y="84020"/>
                </a:lnTo>
                <a:lnTo>
                  <a:pt x="35000" y="84000"/>
                </a:lnTo>
                <a:lnTo>
                  <a:pt x="35000" y="83980"/>
                </a:lnTo>
                <a:lnTo>
                  <a:pt x="35190" y="83960"/>
                </a:lnTo>
                <a:lnTo>
                  <a:pt x="35210" y="83970"/>
                </a:lnTo>
                <a:lnTo>
                  <a:pt x="35250" y="83990"/>
                </a:lnTo>
                <a:lnTo>
                  <a:pt x="35260" y="84000"/>
                </a:lnTo>
                <a:lnTo>
                  <a:pt x="35260" y="84030"/>
                </a:lnTo>
                <a:lnTo>
                  <a:pt x="35310" y="84050"/>
                </a:lnTo>
                <a:lnTo>
                  <a:pt x="35340" y="84060"/>
                </a:lnTo>
                <a:lnTo>
                  <a:pt x="35390" y="84070"/>
                </a:lnTo>
                <a:lnTo>
                  <a:pt x="35440" y="84090"/>
                </a:lnTo>
                <a:lnTo>
                  <a:pt x="35480" y="84110"/>
                </a:lnTo>
                <a:lnTo>
                  <a:pt x="35530" y="84130"/>
                </a:lnTo>
                <a:close/>
                <a:moveTo>
                  <a:pt x="46600" y="84020"/>
                </a:moveTo>
                <a:lnTo>
                  <a:pt x="46580" y="84020"/>
                </a:lnTo>
                <a:lnTo>
                  <a:pt x="46540" y="84010"/>
                </a:lnTo>
                <a:lnTo>
                  <a:pt x="46540" y="84000"/>
                </a:lnTo>
                <a:lnTo>
                  <a:pt x="46530" y="83990"/>
                </a:lnTo>
                <a:lnTo>
                  <a:pt x="46540" y="83980"/>
                </a:lnTo>
                <a:lnTo>
                  <a:pt x="46530" y="83970"/>
                </a:lnTo>
                <a:lnTo>
                  <a:pt x="46540" y="83960"/>
                </a:lnTo>
                <a:lnTo>
                  <a:pt x="46570" y="83960"/>
                </a:lnTo>
                <a:lnTo>
                  <a:pt x="46550" y="83950"/>
                </a:lnTo>
                <a:lnTo>
                  <a:pt x="46580" y="83950"/>
                </a:lnTo>
                <a:lnTo>
                  <a:pt x="46600" y="83950"/>
                </a:lnTo>
                <a:lnTo>
                  <a:pt x="46600" y="83970"/>
                </a:lnTo>
                <a:lnTo>
                  <a:pt x="46600" y="83990"/>
                </a:lnTo>
                <a:lnTo>
                  <a:pt x="46600" y="84000"/>
                </a:lnTo>
                <a:lnTo>
                  <a:pt x="46600" y="84010"/>
                </a:lnTo>
                <a:lnTo>
                  <a:pt x="46600" y="84020"/>
                </a:lnTo>
                <a:close/>
                <a:moveTo>
                  <a:pt x="45540" y="83500"/>
                </a:moveTo>
                <a:lnTo>
                  <a:pt x="45540" y="83510"/>
                </a:lnTo>
                <a:lnTo>
                  <a:pt x="45570" y="83500"/>
                </a:lnTo>
                <a:lnTo>
                  <a:pt x="45590" y="83510"/>
                </a:lnTo>
                <a:lnTo>
                  <a:pt x="45620" y="83510"/>
                </a:lnTo>
                <a:lnTo>
                  <a:pt x="45650" y="83510"/>
                </a:lnTo>
                <a:lnTo>
                  <a:pt x="45660" y="83510"/>
                </a:lnTo>
                <a:lnTo>
                  <a:pt x="45690" y="83520"/>
                </a:lnTo>
                <a:lnTo>
                  <a:pt x="45710" y="83520"/>
                </a:lnTo>
                <a:lnTo>
                  <a:pt x="45720" y="83520"/>
                </a:lnTo>
                <a:lnTo>
                  <a:pt x="45740" y="83540"/>
                </a:lnTo>
                <a:lnTo>
                  <a:pt x="45720" y="83540"/>
                </a:lnTo>
                <a:lnTo>
                  <a:pt x="45720" y="83560"/>
                </a:lnTo>
                <a:lnTo>
                  <a:pt x="45720" y="83580"/>
                </a:lnTo>
                <a:lnTo>
                  <a:pt x="45700" y="83580"/>
                </a:lnTo>
                <a:lnTo>
                  <a:pt x="45680" y="83590"/>
                </a:lnTo>
                <a:lnTo>
                  <a:pt x="45660" y="83610"/>
                </a:lnTo>
                <a:lnTo>
                  <a:pt x="45650" y="83650"/>
                </a:lnTo>
                <a:lnTo>
                  <a:pt x="45670" y="83660"/>
                </a:lnTo>
                <a:lnTo>
                  <a:pt x="45690" y="83680"/>
                </a:lnTo>
                <a:lnTo>
                  <a:pt x="45650" y="83680"/>
                </a:lnTo>
                <a:lnTo>
                  <a:pt x="45620" y="83680"/>
                </a:lnTo>
                <a:lnTo>
                  <a:pt x="45600" y="83710"/>
                </a:lnTo>
                <a:lnTo>
                  <a:pt x="45590" y="83700"/>
                </a:lnTo>
                <a:lnTo>
                  <a:pt x="45570" y="83720"/>
                </a:lnTo>
                <a:lnTo>
                  <a:pt x="45540" y="83740"/>
                </a:lnTo>
                <a:lnTo>
                  <a:pt x="45550" y="83760"/>
                </a:lnTo>
                <a:lnTo>
                  <a:pt x="45570" y="83760"/>
                </a:lnTo>
                <a:lnTo>
                  <a:pt x="45570" y="83780"/>
                </a:lnTo>
                <a:lnTo>
                  <a:pt x="45550" y="83780"/>
                </a:lnTo>
                <a:lnTo>
                  <a:pt x="45550" y="83790"/>
                </a:lnTo>
                <a:lnTo>
                  <a:pt x="45550" y="83810"/>
                </a:lnTo>
                <a:lnTo>
                  <a:pt x="45510" y="83810"/>
                </a:lnTo>
                <a:lnTo>
                  <a:pt x="45490" y="83810"/>
                </a:lnTo>
                <a:lnTo>
                  <a:pt x="45470" y="83790"/>
                </a:lnTo>
                <a:lnTo>
                  <a:pt x="45470" y="83770"/>
                </a:lnTo>
                <a:lnTo>
                  <a:pt x="45450" y="83740"/>
                </a:lnTo>
                <a:lnTo>
                  <a:pt x="45460" y="83730"/>
                </a:lnTo>
                <a:lnTo>
                  <a:pt x="45450" y="83680"/>
                </a:lnTo>
                <a:lnTo>
                  <a:pt x="45460" y="83670"/>
                </a:lnTo>
                <a:lnTo>
                  <a:pt x="45470" y="83650"/>
                </a:lnTo>
                <a:lnTo>
                  <a:pt x="45480" y="83630"/>
                </a:lnTo>
                <a:lnTo>
                  <a:pt x="45470" y="83610"/>
                </a:lnTo>
                <a:lnTo>
                  <a:pt x="45440" y="83570"/>
                </a:lnTo>
                <a:lnTo>
                  <a:pt x="45460" y="83550"/>
                </a:lnTo>
                <a:lnTo>
                  <a:pt x="45470" y="83540"/>
                </a:lnTo>
                <a:lnTo>
                  <a:pt x="45480" y="83530"/>
                </a:lnTo>
                <a:lnTo>
                  <a:pt x="45480" y="83520"/>
                </a:lnTo>
                <a:lnTo>
                  <a:pt x="45520" y="83510"/>
                </a:lnTo>
                <a:lnTo>
                  <a:pt x="45510" y="83500"/>
                </a:lnTo>
                <a:lnTo>
                  <a:pt x="45530" y="83500"/>
                </a:lnTo>
                <a:lnTo>
                  <a:pt x="45540" y="83500"/>
                </a:lnTo>
                <a:close/>
                <a:moveTo>
                  <a:pt x="36170" y="83390"/>
                </a:moveTo>
                <a:lnTo>
                  <a:pt x="36170" y="83420"/>
                </a:lnTo>
                <a:lnTo>
                  <a:pt x="36170" y="83430"/>
                </a:lnTo>
                <a:lnTo>
                  <a:pt x="36170" y="83450"/>
                </a:lnTo>
                <a:lnTo>
                  <a:pt x="36170" y="83460"/>
                </a:lnTo>
                <a:lnTo>
                  <a:pt x="36150" y="83470"/>
                </a:lnTo>
                <a:lnTo>
                  <a:pt x="36160" y="83490"/>
                </a:lnTo>
                <a:lnTo>
                  <a:pt x="36160" y="83500"/>
                </a:lnTo>
                <a:lnTo>
                  <a:pt x="36160" y="83520"/>
                </a:lnTo>
                <a:lnTo>
                  <a:pt x="36180" y="83530"/>
                </a:lnTo>
                <a:lnTo>
                  <a:pt x="36160" y="83540"/>
                </a:lnTo>
                <a:lnTo>
                  <a:pt x="36170" y="83560"/>
                </a:lnTo>
                <a:lnTo>
                  <a:pt x="36170" y="83570"/>
                </a:lnTo>
                <a:lnTo>
                  <a:pt x="36150" y="83580"/>
                </a:lnTo>
                <a:lnTo>
                  <a:pt x="36130" y="83600"/>
                </a:lnTo>
                <a:lnTo>
                  <a:pt x="36120" y="83590"/>
                </a:lnTo>
                <a:lnTo>
                  <a:pt x="36100" y="83580"/>
                </a:lnTo>
                <a:lnTo>
                  <a:pt x="36090" y="83570"/>
                </a:lnTo>
                <a:lnTo>
                  <a:pt x="36090" y="83530"/>
                </a:lnTo>
                <a:lnTo>
                  <a:pt x="36080" y="83520"/>
                </a:lnTo>
                <a:lnTo>
                  <a:pt x="36070" y="83520"/>
                </a:lnTo>
                <a:lnTo>
                  <a:pt x="36070" y="83500"/>
                </a:lnTo>
                <a:lnTo>
                  <a:pt x="36060" y="83500"/>
                </a:lnTo>
                <a:lnTo>
                  <a:pt x="36060" y="83490"/>
                </a:lnTo>
                <a:lnTo>
                  <a:pt x="36050" y="83480"/>
                </a:lnTo>
                <a:lnTo>
                  <a:pt x="36040" y="83470"/>
                </a:lnTo>
                <a:lnTo>
                  <a:pt x="36050" y="83450"/>
                </a:lnTo>
                <a:lnTo>
                  <a:pt x="36060" y="83440"/>
                </a:lnTo>
                <a:lnTo>
                  <a:pt x="36070" y="83450"/>
                </a:lnTo>
                <a:lnTo>
                  <a:pt x="36080" y="83450"/>
                </a:lnTo>
                <a:lnTo>
                  <a:pt x="36090" y="83440"/>
                </a:lnTo>
                <a:lnTo>
                  <a:pt x="36100" y="83410"/>
                </a:lnTo>
                <a:lnTo>
                  <a:pt x="36120" y="83420"/>
                </a:lnTo>
                <a:lnTo>
                  <a:pt x="36130" y="83410"/>
                </a:lnTo>
                <a:lnTo>
                  <a:pt x="36120" y="83400"/>
                </a:lnTo>
                <a:lnTo>
                  <a:pt x="36100" y="83360"/>
                </a:lnTo>
                <a:lnTo>
                  <a:pt x="36130" y="83360"/>
                </a:lnTo>
                <a:lnTo>
                  <a:pt x="36150" y="83370"/>
                </a:lnTo>
                <a:lnTo>
                  <a:pt x="36160" y="83370"/>
                </a:lnTo>
                <a:lnTo>
                  <a:pt x="36170" y="83390"/>
                </a:lnTo>
                <a:close/>
                <a:moveTo>
                  <a:pt x="32400" y="83260"/>
                </a:moveTo>
                <a:lnTo>
                  <a:pt x="32430" y="83270"/>
                </a:lnTo>
                <a:lnTo>
                  <a:pt x="32450" y="83260"/>
                </a:lnTo>
                <a:lnTo>
                  <a:pt x="32500" y="83290"/>
                </a:lnTo>
                <a:lnTo>
                  <a:pt x="32540" y="83320"/>
                </a:lnTo>
                <a:lnTo>
                  <a:pt x="32560" y="83330"/>
                </a:lnTo>
                <a:lnTo>
                  <a:pt x="32590" y="83330"/>
                </a:lnTo>
                <a:lnTo>
                  <a:pt x="32650" y="83360"/>
                </a:lnTo>
                <a:lnTo>
                  <a:pt x="32680" y="83380"/>
                </a:lnTo>
                <a:lnTo>
                  <a:pt x="32730" y="83420"/>
                </a:lnTo>
                <a:lnTo>
                  <a:pt x="32780" y="83450"/>
                </a:lnTo>
                <a:lnTo>
                  <a:pt x="32810" y="83490"/>
                </a:lnTo>
                <a:lnTo>
                  <a:pt x="32860" y="83520"/>
                </a:lnTo>
                <a:lnTo>
                  <a:pt x="32910" y="83580"/>
                </a:lnTo>
                <a:lnTo>
                  <a:pt x="32920" y="83610"/>
                </a:lnTo>
                <a:lnTo>
                  <a:pt x="32940" y="83650"/>
                </a:lnTo>
                <a:lnTo>
                  <a:pt x="32950" y="83670"/>
                </a:lnTo>
                <a:lnTo>
                  <a:pt x="32980" y="83690"/>
                </a:lnTo>
                <a:lnTo>
                  <a:pt x="32990" y="83690"/>
                </a:lnTo>
                <a:lnTo>
                  <a:pt x="33000" y="83710"/>
                </a:lnTo>
                <a:lnTo>
                  <a:pt x="33040" y="83720"/>
                </a:lnTo>
                <a:lnTo>
                  <a:pt x="33060" y="83720"/>
                </a:lnTo>
                <a:lnTo>
                  <a:pt x="33070" y="83720"/>
                </a:lnTo>
                <a:lnTo>
                  <a:pt x="33100" y="83730"/>
                </a:lnTo>
                <a:lnTo>
                  <a:pt x="33110" y="83750"/>
                </a:lnTo>
                <a:lnTo>
                  <a:pt x="33130" y="83760"/>
                </a:lnTo>
                <a:lnTo>
                  <a:pt x="33140" y="83770"/>
                </a:lnTo>
                <a:lnTo>
                  <a:pt x="33130" y="83790"/>
                </a:lnTo>
                <a:lnTo>
                  <a:pt x="33130" y="83810"/>
                </a:lnTo>
                <a:lnTo>
                  <a:pt x="33100" y="83820"/>
                </a:lnTo>
                <a:lnTo>
                  <a:pt x="33100" y="83830"/>
                </a:lnTo>
                <a:lnTo>
                  <a:pt x="33090" y="83850"/>
                </a:lnTo>
                <a:lnTo>
                  <a:pt x="33050" y="83830"/>
                </a:lnTo>
                <a:lnTo>
                  <a:pt x="33030" y="83810"/>
                </a:lnTo>
                <a:lnTo>
                  <a:pt x="33010" y="83790"/>
                </a:lnTo>
                <a:lnTo>
                  <a:pt x="32990" y="83800"/>
                </a:lnTo>
                <a:lnTo>
                  <a:pt x="32960" y="83800"/>
                </a:lnTo>
                <a:lnTo>
                  <a:pt x="32930" y="83790"/>
                </a:lnTo>
                <a:lnTo>
                  <a:pt x="32870" y="83790"/>
                </a:lnTo>
                <a:lnTo>
                  <a:pt x="32870" y="83800"/>
                </a:lnTo>
                <a:lnTo>
                  <a:pt x="32850" y="83820"/>
                </a:lnTo>
                <a:lnTo>
                  <a:pt x="32820" y="83800"/>
                </a:lnTo>
                <a:lnTo>
                  <a:pt x="32790" y="83800"/>
                </a:lnTo>
                <a:lnTo>
                  <a:pt x="32750" y="83800"/>
                </a:lnTo>
                <a:lnTo>
                  <a:pt x="32710" y="83800"/>
                </a:lnTo>
                <a:lnTo>
                  <a:pt x="32670" y="83800"/>
                </a:lnTo>
                <a:lnTo>
                  <a:pt x="32630" y="83770"/>
                </a:lnTo>
                <a:lnTo>
                  <a:pt x="32600" y="83760"/>
                </a:lnTo>
                <a:lnTo>
                  <a:pt x="32530" y="83730"/>
                </a:lnTo>
                <a:lnTo>
                  <a:pt x="32510" y="83730"/>
                </a:lnTo>
                <a:lnTo>
                  <a:pt x="32500" y="83730"/>
                </a:lnTo>
                <a:lnTo>
                  <a:pt x="32480" y="83720"/>
                </a:lnTo>
                <a:lnTo>
                  <a:pt x="32460" y="83720"/>
                </a:lnTo>
                <a:lnTo>
                  <a:pt x="32420" y="83710"/>
                </a:lnTo>
                <a:lnTo>
                  <a:pt x="32430" y="83700"/>
                </a:lnTo>
                <a:lnTo>
                  <a:pt x="32390" y="83720"/>
                </a:lnTo>
                <a:lnTo>
                  <a:pt x="32390" y="83700"/>
                </a:lnTo>
                <a:lnTo>
                  <a:pt x="32360" y="83700"/>
                </a:lnTo>
                <a:lnTo>
                  <a:pt x="32350" y="83690"/>
                </a:lnTo>
                <a:lnTo>
                  <a:pt x="32320" y="83690"/>
                </a:lnTo>
                <a:lnTo>
                  <a:pt x="32300" y="83700"/>
                </a:lnTo>
                <a:lnTo>
                  <a:pt x="32290" y="83690"/>
                </a:lnTo>
                <a:lnTo>
                  <a:pt x="32270" y="83660"/>
                </a:lnTo>
                <a:lnTo>
                  <a:pt x="32250" y="83650"/>
                </a:lnTo>
                <a:lnTo>
                  <a:pt x="32240" y="83620"/>
                </a:lnTo>
                <a:lnTo>
                  <a:pt x="32230" y="83610"/>
                </a:lnTo>
                <a:lnTo>
                  <a:pt x="32230" y="83570"/>
                </a:lnTo>
                <a:lnTo>
                  <a:pt x="32180" y="83550"/>
                </a:lnTo>
                <a:lnTo>
                  <a:pt x="32170" y="83530"/>
                </a:lnTo>
                <a:lnTo>
                  <a:pt x="32150" y="83520"/>
                </a:lnTo>
                <a:lnTo>
                  <a:pt x="32140" y="83510"/>
                </a:lnTo>
                <a:lnTo>
                  <a:pt x="32120" y="83500"/>
                </a:lnTo>
                <a:lnTo>
                  <a:pt x="32070" y="83470"/>
                </a:lnTo>
                <a:lnTo>
                  <a:pt x="32060" y="83450"/>
                </a:lnTo>
                <a:lnTo>
                  <a:pt x="32050" y="83430"/>
                </a:lnTo>
                <a:lnTo>
                  <a:pt x="32050" y="83400"/>
                </a:lnTo>
                <a:lnTo>
                  <a:pt x="32050" y="83370"/>
                </a:lnTo>
                <a:lnTo>
                  <a:pt x="32070" y="83360"/>
                </a:lnTo>
                <a:lnTo>
                  <a:pt x="32080" y="83340"/>
                </a:lnTo>
                <a:lnTo>
                  <a:pt x="32080" y="83320"/>
                </a:lnTo>
                <a:lnTo>
                  <a:pt x="32090" y="83300"/>
                </a:lnTo>
                <a:lnTo>
                  <a:pt x="32100" y="83300"/>
                </a:lnTo>
                <a:lnTo>
                  <a:pt x="32140" y="83280"/>
                </a:lnTo>
                <a:lnTo>
                  <a:pt x="32160" y="83260"/>
                </a:lnTo>
                <a:lnTo>
                  <a:pt x="32170" y="83240"/>
                </a:lnTo>
                <a:lnTo>
                  <a:pt x="32180" y="83220"/>
                </a:lnTo>
                <a:lnTo>
                  <a:pt x="32190" y="83200"/>
                </a:lnTo>
                <a:lnTo>
                  <a:pt x="32240" y="83190"/>
                </a:lnTo>
                <a:lnTo>
                  <a:pt x="32270" y="83210"/>
                </a:lnTo>
                <a:lnTo>
                  <a:pt x="32300" y="83220"/>
                </a:lnTo>
                <a:lnTo>
                  <a:pt x="32350" y="83240"/>
                </a:lnTo>
                <a:lnTo>
                  <a:pt x="32390" y="83240"/>
                </a:lnTo>
                <a:lnTo>
                  <a:pt x="32400" y="83260"/>
                </a:lnTo>
                <a:close/>
                <a:moveTo>
                  <a:pt x="45630" y="79400"/>
                </a:moveTo>
                <a:lnTo>
                  <a:pt x="45630" y="79410"/>
                </a:lnTo>
                <a:lnTo>
                  <a:pt x="45610" y="79410"/>
                </a:lnTo>
                <a:lnTo>
                  <a:pt x="45600" y="79410"/>
                </a:lnTo>
                <a:lnTo>
                  <a:pt x="45580" y="79390"/>
                </a:lnTo>
                <a:lnTo>
                  <a:pt x="45570" y="79380"/>
                </a:lnTo>
                <a:lnTo>
                  <a:pt x="45550" y="79360"/>
                </a:lnTo>
                <a:lnTo>
                  <a:pt x="45540" y="79340"/>
                </a:lnTo>
                <a:lnTo>
                  <a:pt x="45540" y="79330"/>
                </a:lnTo>
                <a:lnTo>
                  <a:pt x="45540" y="79310"/>
                </a:lnTo>
                <a:lnTo>
                  <a:pt x="45570" y="79300"/>
                </a:lnTo>
                <a:lnTo>
                  <a:pt x="45610" y="79300"/>
                </a:lnTo>
                <a:lnTo>
                  <a:pt x="45650" y="79310"/>
                </a:lnTo>
                <a:lnTo>
                  <a:pt x="45660" y="79320"/>
                </a:lnTo>
                <a:lnTo>
                  <a:pt x="45650" y="79340"/>
                </a:lnTo>
                <a:lnTo>
                  <a:pt x="45660" y="79350"/>
                </a:lnTo>
                <a:lnTo>
                  <a:pt x="45670" y="79370"/>
                </a:lnTo>
                <a:lnTo>
                  <a:pt x="45690" y="79370"/>
                </a:lnTo>
                <a:lnTo>
                  <a:pt x="45700" y="79370"/>
                </a:lnTo>
                <a:lnTo>
                  <a:pt x="45690" y="79380"/>
                </a:lnTo>
                <a:lnTo>
                  <a:pt x="45660" y="79380"/>
                </a:lnTo>
                <a:lnTo>
                  <a:pt x="45640" y="79390"/>
                </a:lnTo>
                <a:lnTo>
                  <a:pt x="45630" y="79400"/>
                </a:lnTo>
                <a:close/>
                <a:moveTo>
                  <a:pt x="80180" y="76470"/>
                </a:moveTo>
                <a:lnTo>
                  <a:pt x="80190" y="76480"/>
                </a:lnTo>
                <a:lnTo>
                  <a:pt x="80200" y="76480"/>
                </a:lnTo>
                <a:lnTo>
                  <a:pt x="80200" y="76490"/>
                </a:lnTo>
                <a:lnTo>
                  <a:pt x="80210" y="76480"/>
                </a:lnTo>
                <a:lnTo>
                  <a:pt x="80210" y="76490"/>
                </a:lnTo>
                <a:lnTo>
                  <a:pt x="80220" y="76510"/>
                </a:lnTo>
                <a:lnTo>
                  <a:pt x="80230" y="76520"/>
                </a:lnTo>
                <a:lnTo>
                  <a:pt x="80240" y="76520"/>
                </a:lnTo>
                <a:lnTo>
                  <a:pt x="80260" y="76520"/>
                </a:lnTo>
                <a:lnTo>
                  <a:pt x="80260" y="76530"/>
                </a:lnTo>
                <a:lnTo>
                  <a:pt x="80280" y="76530"/>
                </a:lnTo>
                <a:lnTo>
                  <a:pt x="80290" y="76520"/>
                </a:lnTo>
                <a:lnTo>
                  <a:pt x="80300" y="76510"/>
                </a:lnTo>
                <a:lnTo>
                  <a:pt x="80300" y="76520"/>
                </a:lnTo>
                <a:lnTo>
                  <a:pt x="80300" y="76530"/>
                </a:lnTo>
                <a:lnTo>
                  <a:pt x="80310" y="76530"/>
                </a:lnTo>
                <a:lnTo>
                  <a:pt x="80330" y="76530"/>
                </a:lnTo>
                <a:lnTo>
                  <a:pt x="80340" y="76540"/>
                </a:lnTo>
                <a:lnTo>
                  <a:pt x="80350" y="76560"/>
                </a:lnTo>
                <a:lnTo>
                  <a:pt x="80350" y="76570"/>
                </a:lnTo>
                <a:lnTo>
                  <a:pt x="80360" y="76580"/>
                </a:lnTo>
                <a:lnTo>
                  <a:pt x="80380" y="76590"/>
                </a:lnTo>
                <a:lnTo>
                  <a:pt x="80400" y="76590"/>
                </a:lnTo>
                <a:lnTo>
                  <a:pt x="80410" y="76600"/>
                </a:lnTo>
                <a:lnTo>
                  <a:pt x="80430" y="76610"/>
                </a:lnTo>
                <a:lnTo>
                  <a:pt x="80450" y="76630"/>
                </a:lnTo>
                <a:lnTo>
                  <a:pt x="80450" y="76640"/>
                </a:lnTo>
                <a:lnTo>
                  <a:pt x="80470" y="76650"/>
                </a:lnTo>
                <a:lnTo>
                  <a:pt x="80480" y="76660"/>
                </a:lnTo>
                <a:lnTo>
                  <a:pt x="80480" y="76670"/>
                </a:lnTo>
                <a:lnTo>
                  <a:pt x="80490" y="76680"/>
                </a:lnTo>
                <a:lnTo>
                  <a:pt x="80510" y="76700"/>
                </a:lnTo>
                <a:lnTo>
                  <a:pt x="80520" y="76710"/>
                </a:lnTo>
                <a:lnTo>
                  <a:pt x="80520" y="76720"/>
                </a:lnTo>
                <a:lnTo>
                  <a:pt x="80540" y="76730"/>
                </a:lnTo>
                <a:lnTo>
                  <a:pt x="80550" y="76740"/>
                </a:lnTo>
                <a:lnTo>
                  <a:pt x="80560" y="76750"/>
                </a:lnTo>
                <a:lnTo>
                  <a:pt x="80570" y="76760"/>
                </a:lnTo>
                <a:lnTo>
                  <a:pt x="80580" y="76780"/>
                </a:lnTo>
                <a:lnTo>
                  <a:pt x="80590" y="76780"/>
                </a:lnTo>
                <a:lnTo>
                  <a:pt x="80600" y="76790"/>
                </a:lnTo>
                <a:lnTo>
                  <a:pt x="80610" y="76800"/>
                </a:lnTo>
                <a:lnTo>
                  <a:pt x="80620" y="76810"/>
                </a:lnTo>
                <a:lnTo>
                  <a:pt x="80640" y="76830"/>
                </a:lnTo>
                <a:lnTo>
                  <a:pt x="80650" y="76830"/>
                </a:lnTo>
                <a:lnTo>
                  <a:pt x="80650" y="76840"/>
                </a:lnTo>
                <a:lnTo>
                  <a:pt x="80670" y="76860"/>
                </a:lnTo>
                <a:lnTo>
                  <a:pt x="80680" y="76880"/>
                </a:lnTo>
                <a:lnTo>
                  <a:pt x="80690" y="76890"/>
                </a:lnTo>
                <a:lnTo>
                  <a:pt x="80690" y="76900"/>
                </a:lnTo>
                <a:lnTo>
                  <a:pt x="80700" y="76920"/>
                </a:lnTo>
                <a:lnTo>
                  <a:pt x="80710" y="76930"/>
                </a:lnTo>
                <a:lnTo>
                  <a:pt x="80720" y="76950"/>
                </a:lnTo>
                <a:lnTo>
                  <a:pt x="80720" y="76960"/>
                </a:lnTo>
                <a:lnTo>
                  <a:pt x="80720" y="76980"/>
                </a:lnTo>
                <a:lnTo>
                  <a:pt x="80730" y="76990"/>
                </a:lnTo>
                <a:lnTo>
                  <a:pt x="80740" y="77010"/>
                </a:lnTo>
                <a:lnTo>
                  <a:pt x="80760" y="77030"/>
                </a:lnTo>
                <a:lnTo>
                  <a:pt x="80760" y="77040"/>
                </a:lnTo>
                <a:lnTo>
                  <a:pt x="80770" y="77050"/>
                </a:lnTo>
                <a:lnTo>
                  <a:pt x="80770" y="77060"/>
                </a:lnTo>
                <a:lnTo>
                  <a:pt x="80750" y="77070"/>
                </a:lnTo>
                <a:lnTo>
                  <a:pt x="80730" y="77070"/>
                </a:lnTo>
                <a:lnTo>
                  <a:pt x="80720" y="77080"/>
                </a:lnTo>
                <a:lnTo>
                  <a:pt x="80720" y="77090"/>
                </a:lnTo>
                <a:lnTo>
                  <a:pt x="80720" y="77100"/>
                </a:lnTo>
                <a:lnTo>
                  <a:pt x="80730" y="77100"/>
                </a:lnTo>
                <a:lnTo>
                  <a:pt x="80730" y="77110"/>
                </a:lnTo>
                <a:lnTo>
                  <a:pt x="80760" y="77130"/>
                </a:lnTo>
                <a:lnTo>
                  <a:pt x="80780" y="77150"/>
                </a:lnTo>
                <a:lnTo>
                  <a:pt x="80800" y="77130"/>
                </a:lnTo>
                <a:lnTo>
                  <a:pt x="80800" y="77120"/>
                </a:lnTo>
                <a:lnTo>
                  <a:pt x="80790" y="77110"/>
                </a:lnTo>
                <a:lnTo>
                  <a:pt x="80780" y="77100"/>
                </a:lnTo>
                <a:lnTo>
                  <a:pt x="80780" y="77090"/>
                </a:lnTo>
                <a:lnTo>
                  <a:pt x="80790" y="77080"/>
                </a:lnTo>
                <a:lnTo>
                  <a:pt x="80800" y="77090"/>
                </a:lnTo>
                <a:lnTo>
                  <a:pt x="80810" y="77110"/>
                </a:lnTo>
                <a:lnTo>
                  <a:pt x="80820" y="77120"/>
                </a:lnTo>
                <a:lnTo>
                  <a:pt x="80830" y="77140"/>
                </a:lnTo>
                <a:lnTo>
                  <a:pt x="80840" y="77160"/>
                </a:lnTo>
                <a:lnTo>
                  <a:pt x="80850" y="77170"/>
                </a:lnTo>
                <a:lnTo>
                  <a:pt x="80860" y="77190"/>
                </a:lnTo>
                <a:lnTo>
                  <a:pt x="80860" y="77200"/>
                </a:lnTo>
                <a:lnTo>
                  <a:pt x="80870" y="77210"/>
                </a:lnTo>
                <a:lnTo>
                  <a:pt x="80880" y="77210"/>
                </a:lnTo>
                <a:lnTo>
                  <a:pt x="80890" y="77200"/>
                </a:lnTo>
                <a:lnTo>
                  <a:pt x="80900" y="77200"/>
                </a:lnTo>
                <a:lnTo>
                  <a:pt x="80910" y="77200"/>
                </a:lnTo>
                <a:lnTo>
                  <a:pt x="80920" y="77200"/>
                </a:lnTo>
                <a:lnTo>
                  <a:pt x="80930" y="77200"/>
                </a:lnTo>
                <a:lnTo>
                  <a:pt x="80940" y="77200"/>
                </a:lnTo>
                <a:lnTo>
                  <a:pt x="80950" y="77200"/>
                </a:lnTo>
                <a:lnTo>
                  <a:pt x="80960" y="77200"/>
                </a:lnTo>
                <a:lnTo>
                  <a:pt x="80970" y="77200"/>
                </a:lnTo>
                <a:lnTo>
                  <a:pt x="80980" y="77210"/>
                </a:lnTo>
                <a:lnTo>
                  <a:pt x="80990" y="77210"/>
                </a:lnTo>
                <a:lnTo>
                  <a:pt x="81000" y="77210"/>
                </a:lnTo>
                <a:lnTo>
                  <a:pt x="81010" y="77210"/>
                </a:lnTo>
                <a:lnTo>
                  <a:pt x="81020" y="77210"/>
                </a:lnTo>
                <a:lnTo>
                  <a:pt x="81020" y="77220"/>
                </a:lnTo>
                <a:lnTo>
                  <a:pt x="81040" y="77220"/>
                </a:lnTo>
                <a:lnTo>
                  <a:pt x="81050" y="77230"/>
                </a:lnTo>
                <a:lnTo>
                  <a:pt x="81060" y="77230"/>
                </a:lnTo>
                <a:lnTo>
                  <a:pt x="81070" y="77230"/>
                </a:lnTo>
                <a:lnTo>
                  <a:pt x="81080" y="77240"/>
                </a:lnTo>
                <a:lnTo>
                  <a:pt x="81090" y="77240"/>
                </a:lnTo>
                <a:lnTo>
                  <a:pt x="81090" y="77250"/>
                </a:lnTo>
                <a:lnTo>
                  <a:pt x="81090" y="77260"/>
                </a:lnTo>
                <a:lnTo>
                  <a:pt x="81080" y="77260"/>
                </a:lnTo>
                <a:lnTo>
                  <a:pt x="81070" y="77260"/>
                </a:lnTo>
                <a:lnTo>
                  <a:pt x="81070" y="77270"/>
                </a:lnTo>
                <a:lnTo>
                  <a:pt x="81080" y="77270"/>
                </a:lnTo>
                <a:lnTo>
                  <a:pt x="81070" y="77280"/>
                </a:lnTo>
                <a:lnTo>
                  <a:pt x="81080" y="77280"/>
                </a:lnTo>
                <a:lnTo>
                  <a:pt x="81080" y="77290"/>
                </a:lnTo>
                <a:lnTo>
                  <a:pt x="81080" y="77300"/>
                </a:lnTo>
                <a:lnTo>
                  <a:pt x="81070" y="77310"/>
                </a:lnTo>
                <a:lnTo>
                  <a:pt x="81080" y="77310"/>
                </a:lnTo>
                <a:lnTo>
                  <a:pt x="81070" y="77310"/>
                </a:lnTo>
                <a:lnTo>
                  <a:pt x="81060" y="77310"/>
                </a:lnTo>
                <a:lnTo>
                  <a:pt x="81060" y="77320"/>
                </a:lnTo>
                <a:lnTo>
                  <a:pt x="81060" y="77330"/>
                </a:lnTo>
                <a:lnTo>
                  <a:pt x="81050" y="77330"/>
                </a:lnTo>
                <a:lnTo>
                  <a:pt x="81040" y="77330"/>
                </a:lnTo>
                <a:lnTo>
                  <a:pt x="81030" y="77330"/>
                </a:lnTo>
                <a:lnTo>
                  <a:pt x="81030" y="77340"/>
                </a:lnTo>
                <a:lnTo>
                  <a:pt x="81020" y="77340"/>
                </a:lnTo>
                <a:lnTo>
                  <a:pt x="81010" y="77340"/>
                </a:lnTo>
                <a:lnTo>
                  <a:pt x="81000" y="77340"/>
                </a:lnTo>
                <a:lnTo>
                  <a:pt x="80990" y="77340"/>
                </a:lnTo>
                <a:lnTo>
                  <a:pt x="80980" y="77340"/>
                </a:lnTo>
                <a:lnTo>
                  <a:pt x="80970" y="77340"/>
                </a:lnTo>
                <a:lnTo>
                  <a:pt x="80970" y="77330"/>
                </a:lnTo>
                <a:lnTo>
                  <a:pt x="80960" y="77330"/>
                </a:lnTo>
                <a:lnTo>
                  <a:pt x="80950" y="77330"/>
                </a:lnTo>
                <a:lnTo>
                  <a:pt x="80940" y="77330"/>
                </a:lnTo>
                <a:lnTo>
                  <a:pt x="80940" y="77340"/>
                </a:lnTo>
                <a:lnTo>
                  <a:pt x="80930" y="77340"/>
                </a:lnTo>
                <a:lnTo>
                  <a:pt x="80920" y="77340"/>
                </a:lnTo>
                <a:lnTo>
                  <a:pt x="80910" y="77340"/>
                </a:lnTo>
                <a:lnTo>
                  <a:pt x="80900" y="77340"/>
                </a:lnTo>
                <a:lnTo>
                  <a:pt x="80890" y="77340"/>
                </a:lnTo>
                <a:lnTo>
                  <a:pt x="80890" y="77350"/>
                </a:lnTo>
                <a:lnTo>
                  <a:pt x="80900" y="77350"/>
                </a:lnTo>
                <a:lnTo>
                  <a:pt x="80890" y="77360"/>
                </a:lnTo>
                <a:lnTo>
                  <a:pt x="80880" y="77360"/>
                </a:lnTo>
                <a:lnTo>
                  <a:pt x="80870" y="77350"/>
                </a:lnTo>
                <a:lnTo>
                  <a:pt x="80870" y="77360"/>
                </a:lnTo>
                <a:lnTo>
                  <a:pt x="80860" y="77360"/>
                </a:lnTo>
                <a:lnTo>
                  <a:pt x="80860" y="77370"/>
                </a:lnTo>
                <a:lnTo>
                  <a:pt x="80850" y="77380"/>
                </a:lnTo>
                <a:lnTo>
                  <a:pt x="80860" y="77390"/>
                </a:lnTo>
                <a:lnTo>
                  <a:pt x="80860" y="77400"/>
                </a:lnTo>
                <a:lnTo>
                  <a:pt x="80850" y="77390"/>
                </a:lnTo>
                <a:lnTo>
                  <a:pt x="80850" y="77380"/>
                </a:lnTo>
                <a:lnTo>
                  <a:pt x="80850" y="77370"/>
                </a:lnTo>
                <a:lnTo>
                  <a:pt x="80840" y="77380"/>
                </a:lnTo>
                <a:lnTo>
                  <a:pt x="80830" y="77380"/>
                </a:lnTo>
                <a:lnTo>
                  <a:pt x="80820" y="77390"/>
                </a:lnTo>
                <a:lnTo>
                  <a:pt x="80810" y="77390"/>
                </a:lnTo>
                <a:lnTo>
                  <a:pt x="80800" y="77390"/>
                </a:lnTo>
                <a:lnTo>
                  <a:pt x="80790" y="77390"/>
                </a:lnTo>
                <a:lnTo>
                  <a:pt x="80780" y="77390"/>
                </a:lnTo>
                <a:lnTo>
                  <a:pt x="80780" y="77380"/>
                </a:lnTo>
                <a:lnTo>
                  <a:pt x="80770" y="77380"/>
                </a:lnTo>
                <a:lnTo>
                  <a:pt x="80770" y="77390"/>
                </a:lnTo>
                <a:lnTo>
                  <a:pt x="80770" y="77400"/>
                </a:lnTo>
                <a:lnTo>
                  <a:pt x="80760" y="77410"/>
                </a:lnTo>
                <a:lnTo>
                  <a:pt x="80750" y="77420"/>
                </a:lnTo>
                <a:lnTo>
                  <a:pt x="80750" y="77440"/>
                </a:lnTo>
                <a:lnTo>
                  <a:pt x="80760" y="77440"/>
                </a:lnTo>
                <a:lnTo>
                  <a:pt x="80750" y="77450"/>
                </a:lnTo>
                <a:lnTo>
                  <a:pt x="80760" y="77460"/>
                </a:lnTo>
                <a:lnTo>
                  <a:pt x="80770" y="77470"/>
                </a:lnTo>
                <a:lnTo>
                  <a:pt x="80780" y="77470"/>
                </a:lnTo>
                <a:lnTo>
                  <a:pt x="80780" y="77480"/>
                </a:lnTo>
                <a:lnTo>
                  <a:pt x="80790" y="77490"/>
                </a:lnTo>
                <a:lnTo>
                  <a:pt x="80790" y="77500"/>
                </a:lnTo>
                <a:lnTo>
                  <a:pt x="80800" y="77510"/>
                </a:lnTo>
                <a:lnTo>
                  <a:pt x="80810" y="77520"/>
                </a:lnTo>
                <a:lnTo>
                  <a:pt x="80810" y="77530"/>
                </a:lnTo>
                <a:lnTo>
                  <a:pt x="80810" y="77540"/>
                </a:lnTo>
                <a:lnTo>
                  <a:pt x="80810" y="77550"/>
                </a:lnTo>
                <a:lnTo>
                  <a:pt x="80820" y="77560"/>
                </a:lnTo>
                <a:lnTo>
                  <a:pt x="80820" y="77570"/>
                </a:lnTo>
                <a:lnTo>
                  <a:pt x="80830" y="77570"/>
                </a:lnTo>
                <a:lnTo>
                  <a:pt x="80840" y="77580"/>
                </a:lnTo>
                <a:lnTo>
                  <a:pt x="80830" y="77580"/>
                </a:lnTo>
                <a:lnTo>
                  <a:pt x="80820" y="77580"/>
                </a:lnTo>
                <a:lnTo>
                  <a:pt x="80830" y="77580"/>
                </a:lnTo>
                <a:lnTo>
                  <a:pt x="80830" y="77590"/>
                </a:lnTo>
                <a:lnTo>
                  <a:pt x="80840" y="77600"/>
                </a:lnTo>
                <a:lnTo>
                  <a:pt x="80850" y="77600"/>
                </a:lnTo>
                <a:lnTo>
                  <a:pt x="80850" y="77610"/>
                </a:lnTo>
                <a:lnTo>
                  <a:pt x="80850" y="77620"/>
                </a:lnTo>
                <a:lnTo>
                  <a:pt x="80850" y="77630"/>
                </a:lnTo>
                <a:lnTo>
                  <a:pt x="80840" y="77620"/>
                </a:lnTo>
                <a:lnTo>
                  <a:pt x="80840" y="77630"/>
                </a:lnTo>
                <a:lnTo>
                  <a:pt x="80830" y="77620"/>
                </a:lnTo>
                <a:lnTo>
                  <a:pt x="80830" y="77640"/>
                </a:lnTo>
                <a:lnTo>
                  <a:pt x="80820" y="77640"/>
                </a:lnTo>
                <a:lnTo>
                  <a:pt x="80810" y="77630"/>
                </a:lnTo>
                <a:lnTo>
                  <a:pt x="80800" y="77630"/>
                </a:lnTo>
                <a:lnTo>
                  <a:pt x="80790" y="77630"/>
                </a:lnTo>
                <a:lnTo>
                  <a:pt x="80780" y="77630"/>
                </a:lnTo>
                <a:lnTo>
                  <a:pt x="80770" y="77630"/>
                </a:lnTo>
                <a:lnTo>
                  <a:pt x="80780" y="77620"/>
                </a:lnTo>
                <a:lnTo>
                  <a:pt x="80770" y="77620"/>
                </a:lnTo>
                <a:lnTo>
                  <a:pt x="80750" y="77620"/>
                </a:lnTo>
                <a:lnTo>
                  <a:pt x="80750" y="77630"/>
                </a:lnTo>
                <a:lnTo>
                  <a:pt x="80740" y="77630"/>
                </a:lnTo>
                <a:lnTo>
                  <a:pt x="80730" y="77630"/>
                </a:lnTo>
                <a:lnTo>
                  <a:pt x="80730" y="77620"/>
                </a:lnTo>
                <a:lnTo>
                  <a:pt x="80720" y="77620"/>
                </a:lnTo>
                <a:lnTo>
                  <a:pt x="80710" y="77620"/>
                </a:lnTo>
                <a:lnTo>
                  <a:pt x="80700" y="77610"/>
                </a:lnTo>
                <a:lnTo>
                  <a:pt x="80690" y="77610"/>
                </a:lnTo>
                <a:lnTo>
                  <a:pt x="80680" y="77600"/>
                </a:lnTo>
                <a:lnTo>
                  <a:pt x="80670" y="77600"/>
                </a:lnTo>
                <a:lnTo>
                  <a:pt x="80670" y="77590"/>
                </a:lnTo>
                <a:lnTo>
                  <a:pt x="80670" y="77580"/>
                </a:lnTo>
                <a:lnTo>
                  <a:pt x="80670" y="77570"/>
                </a:lnTo>
                <a:lnTo>
                  <a:pt x="80660" y="77580"/>
                </a:lnTo>
                <a:lnTo>
                  <a:pt x="80650" y="77590"/>
                </a:lnTo>
                <a:lnTo>
                  <a:pt x="80640" y="77590"/>
                </a:lnTo>
                <a:lnTo>
                  <a:pt x="80630" y="77590"/>
                </a:lnTo>
                <a:lnTo>
                  <a:pt x="80630" y="77600"/>
                </a:lnTo>
                <a:lnTo>
                  <a:pt x="80620" y="77600"/>
                </a:lnTo>
                <a:lnTo>
                  <a:pt x="80610" y="77600"/>
                </a:lnTo>
                <a:lnTo>
                  <a:pt x="80600" y="77600"/>
                </a:lnTo>
                <a:lnTo>
                  <a:pt x="80590" y="77600"/>
                </a:lnTo>
                <a:lnTo>
                  <a:pt x="80580" y="77610"/>
                </a:lnTo>
                <a:lnTo>
                  <a:pt x="80570" y="77600"/>
                </a:lnTo>
                <a:lnTo>
                  <a:pt x="80560" y="77610"/>
                </a:lnTo>
                <a:lnTo>
                  <a:pt x="80550" y="77610"/>
                </a:lnTo>
                <a:lnTo>
                  <a:pt x="80550" y="77600"/>
                </a:lnTo>
                <a:lnTo>
                  <a:pt x="80540" y="77600"/>
                </a:lnTo>
                <a:lnTo>
                  <a:pt x="80530" y="77620"/>
                </a:lnTo>
                <a:lnTo>
                  <a:pt x="80520" y="77620"/>
                </a:lnTo>
                <a:lnTo>
                  <a:pt x="80510" y="77630"/>
                </a:lnTo>
                <a:lnTo>
                  <a:pt x="80500" y="77620"/>
                </a:lnTo>
                <a:lnTo>
                  <a:pt x="80500" y="77630"/>
                </a:lnTo>
                <a:lnTo>
                  <a:pt x="80490" y="77630"/>
                </a:lnTo>
                <a:lnTo>
                  <a:pt x="80480" y="77630"/>
                </a:lnTo>
                <a:lnTo>
                  <a:pt x="80470" y="77630"/>
                </a:lnTo>
                <a:lnTo>
                  <a:pt x="80470" y="77640"/>
                </a:lnTo>
                <a:lnTo>
                  <a:pt x="80460" y="77640"/>
                </a:lnTo>
                <a:lnTo>
                  <a:pt x="80460" y="77630"/>
                </a:lnTo>
                <a:lnTo>
                  <a:pt x="80450" y="77630"/>
                </a:lnTo>
                <a:lnTo>
                  <a:pt x="80450" y="77620"/>
                </a:lnTo>
                <a:lnTo>
                  <a:pt x="80440" y="77620"/>
                </a:lnTo>
                <a:lnTo>
                  <a:pt x="80430" y="77620"/>
                </a:lnTo>
                <a:lnTo>
                  <a:pt x="80420" y="77620"/>
                </a:lnTo>
                <a:lnTo>
                  <a:pt x="80420" y="77610"/>
                </a:lnTo>
                <a:lnTo>
                  <a:pt x="80410" y="77610"/>
                </a:lnTo>
                <a:lnTo>
                  <a:pt x="80400" y="77610"/>
                </a:lnTo>
                <a:lnTo>
                  <a:pt x="80390" y="77610"/>
                </a:lnTo>
                <a:lnTo>
                  <a:pt x="80390" y="77620"/>
                </a:lnTo>
                <a:lnTo>
                  <a:pt x="80390" y="77610"/>
                </a:lnTo>
                <a:lnTo>
                  <a:pt x="80380" y="77610"/>
                </a:lnTo>
                <a:lnTo>
                  <a:pt x="80370" y="77610"/>
                </a:lnTo>
                <a:lnTo>
                  <a:pt x="80360" y="77610"/>
                </a:lnTo>
                <a:lnTo>
                  <a:pt x="80350" y="77610"/>
                </a:lnTo>
                <a:lnTo>
                  <a:pt x="80350" y="77620"/>
                </a:lnTo>
                <a:lnTo>
                  <a:pt x="80350" y="77630"/>
                </a:lnTo>
                <a:lnTo>
                  <a:pt x="80360" y="77630"/>
                </a:lnTo>
                <a:lnTo>
                  <a:pt x="80350" y="77640"/>
                </a:lnTo>
                <a:lnTo>
                  <a:pt x="80350" y="77650"/>
                </a:lnTo>
                <a:lnTo>
                  <a:pt x="80340" y="77650"/>
                </a:lnTo>
                <a:lnTo>
                  <a:pt x="80320" y="77650"/>
                </a:lnTo>
                <a:lnTo>
                  <a:pt x="80310" y="77640"/>
                </a:lnTo>
                <a:lnTo>
                  <a:pt x="80300" y="77650"/>
                </a:lnTo>
                <a:lnTo>
                  <a:pt x="80280" y="77650"/>
                </a:lnTo>
                <a:lnTo>
                  <a:pt x="80270" y="77650"/>
                </a:lnTo>
                <a:lnTo>
                  <a:pt x="80260" y="77640"/>
                </a:lnTo>
                <a:lnTo>
                  <a:pt x="80250" y="77640"/>
                </a:lnTo>
                <a:lnTo>
                  <a:pt x="80240" y="77630"/>
                </a:lnTo>
                <a:lnTo>
                  <a:pt x="80230" y="77630"/>
                </a:lnTo>
                <a:lnTo>
                  <a:pt x="80210" y="77630"/>
                </a:lnTo>
                <a:lnTo>
                  <a:pt x="80190" y="77630"/>
                </a:lnTo>
                <a:lnTo>
                  <a:pt x="80180" y="77630"/>
                </a:lnTo>
                <a:lnTo>
                  <a:pt x="80170" y="77630"/>
                </a:lnTo>
                <a:lnTo>
                  <a:pt x="80160" y="77630"/>
                </a:lnTo>
                <a:lnTo>
                  <a:pt x="80150" y="77630"/>
                </a:lnTo>
                <a:lnTo>
                  <a:pt x="80140" y="77630"/>
                </a:lnTo>
                <a:lnTo>
                  <a:pt x="80130" y="77630"/>
                </a:lnTo>
                <a:lnTo>
                  <a:pt x="80120" y="77620"/>
                </a:lnTo>
                <a:lnTo>
                  <a:pt x="80110" y="77610"/>
                </a:lnTo>
                <a:lnTo>
                  <a:pt x="80100" y="77600"/>
                </a:lnTo>
                <a:lnTo>
                  <a:pt x="80090" y="77600"/>
                </a:lnTo>
                <a:lnTo>
                  <a:pt x="80090" y="77610"/>
                </a:lnTo>
                <a:lnTo>
                  <a:pt x="80080" y="77610"/>
                </a:lnTo>
                <a:lnTo>
                  <a:pt x="80060" y="77610"/>
                </a:lnTo>
                <a:lnTo>
                  <a:pt x="80060" y="77600"/>
                </a:lnTo>
                <a:lnTo>
                  <a:pt x="80050" y="77600"/>
                </a:lnTo>
                <a:lnTo>
                  <a:pt x="80040" y="77590"/>
                </a:lnTo>
                <a:lnTo>
                  <a:pt x="80040" y="77580"/>
                </a:lnTo>
                <a:lnTo>
                  <a:pt x="80030" y="77570"/>
                </a:lnTo>
                <a:lnTo>
                  <a:pt x="80020" y="77570"/>
                </a:lnTo>
                <a:lnTo>
                  <a:pt x="80010" y="77570"/>
                </a:lnTo>
                <a:lnTo>
                  <a:pt x="80000" y="77570"/>
                </a:lnTo>
                <a:lnTo>
                  <a:pt x="79990" y="77560"/>
                </a:lnTo>
                <a:lnTo>
                  <a:pt x="79980" y="77560"/>
                </a:lnTo>
                <a:lnTo>
                  <a:pt x="79980" y="77550"/>
                </a:lnTo>
                <a:lnTo>
                  <a:pt x="79960" y="77550"/>
                </a:lnTo>
                <a:lnTo>
                  <a:pt x="79960" y="77540"/>
                </a:lnTo>
                <a:lnTo>
                  <a:pt x="79950" y="77540"/>
                </a:lnTo>
                <a:lnTo>
                  <a:pt x="79940" y="77540"/>
                </a:lnTo>
                <a:lnTo>
                  <a:pt x="79930" y="77530"/>
                </a:lnTo>
                <a:lnTo>
                  <a:pt x="79920" y="77530"/>
                </a:lnTo>
                <a:lnTo>
                  <a:pt x="79910" y="77520"/>
                </a:lnTo>
                <a:lnTo>
                  <a:pt x="79920" y="77510"/>
                </a:lnTo>
                <a:lnTo>
                  <a:pt x="79900" y="77510"/>
                </a:lnTo>
                <a:lnTo>
                  <a:pt x="79900" y="77500"/>
                </a:lnTo>
                <a:lnTo>
                  <a:pt x="79900" y="77490"/>
                </a:lnTo>
                <a:lnTo>
                  <a:pt x="79900" y="77480"/>
                </a:lnTo>
                <a:lnTo>
                  <a:pt x="79900" y="77470"/>
                </a:lnTo>
                <a:lnTo>
                  <a:pt x="79890" y="77470"/>
                </a:lnTo>
                <a:lnTo>
                  <a:pt x="79890" y="77460"/>
                </a:lnTo>
                <a:lnTo>
                  <a:pt x="79880" y="77420"/>
                </a:lnTo>
                <a:lnTo>
                  <a:pt x="79870" y="77410"/>
                </a:lnTo>
                <a:lnTo>
                  <a:pt x="79870" y="77390"/>
                </a:lnTo>
                <a:lnTo>
                  <a:pt x="79870" y="77380"/>
                </a:lnTo>
                <a:lnTo>
                  <a:pt x="79860" y="77370"/>
                </a:lnTo>
                <a:lnTo>
                  <a:pt x="79870" y="77360"/>
                </a:lnTo>
                <a:lnTo>
                  <a:pt x="79860" y="77350"/>
                </a:lnTo>
                <a:lnTo>
                  <a:pt x="79860" y="77340"/>
                </a:lnTo>
                <a:lnTo>
                  <a:pt x="79850" y="77320"/>
                </a:lnTo>
                <a:lnTo>
                  <a:pt x="79850" y="77310"/>
                </a:lnTo>
                <a:lnTo>
                  <a:pt x="79840" y="77300"/>
                </a:lnTo>
                <a:lnTo>
                  <a:pt x="79830" y="77300"/>
                </a:lnTo>
                <a:lnTo>
                  <a:pt x="79820" y="77290"/>
                </a:lnTo>
                <a:lnTo>
                  <a:pt x="79810" y="77290"/>
                </a:lnTo>
                <a:lnTo>
                  <a:pt x="79780" y="77270"/>
                </a:lnTo>
                <a:lnTo>
                  <a:pt x="79760" y="77260"/>
                </a:lnTo>
                <a:lnTo>
                  <a:pt x="79740" y="77250"/>
                </a:lnTo>
                <a:lnTo>
                  <a:pt x="79720" y="77230"/>
                </a:lnTo>
                <a:lnTo>
                  <a:pt x="79700" y="77220"/>
                </a:lnTo>
                <a:lnTo>
                  <a:pt x="79680" y="77200"/>
                </a:lnTo>
                <a:lnTo>
                  <a:pt x="79660" y="77170"/>
                </a:lnTo>
                <a:lnTo>
                  <a:pt x="79640" y="77160"/>
                </a:lnTo>
                <a:lnTo>
                  <a:pt x="79640" y="77150"/>
                </a:lnTo>
                <a:lnTo>
                  <a:pt x="79610" y="77120"/>
                </a:lnTo>
                <a:lnTo>
                  <a:pt x="79600" y="77090"/>
                </a:lnTo>
                <a:lnTo>
                  <a:pt x="79590" y="77080"/>
                </a:lnTo>
                <a:lnTo>
                  <a:pt x="79590" y="77070"/>
                </a:lnTo>
                <a:lnTo>
                  <a:pt x="79580" y="77060"/>
                </a:lnTo>
                <a:lnTo>
                  <a:pt x="79570" y="77030"/>
                </a:lnTo>
                <a:lnTo>
                  <a:pt x="79560" y="77030"/>
                </a:lnTo>
                <a:lnTo>
                  <a:pt x="79540" y="77020"/>
                </a:lnTo>
                <a:lnTo>
                  <a:pt x="79540" y="77010"/>
                </a:lnTo>
                <a:lnTo>
                  <a:pt x="79530" y="77000"/>
                </a:lnTo>
                <a:lnTo>
                  <a:pt x="79520" y="77000"/>
                </a:lnTo>
                <a:lnTo>
                  <a:pt x="79520" y="77010"/>
                </a:lnTo>
                <a:lnTo>
                  <a:pt x="79510" y="77010"/>
                </a:lnTo>
                <a:lnTo>
                  <a:pt x="79510" y="77000"/>
                </a:lnTo>
                <a:lnTo>
                  <a:pt x="79490" y="76990"/>
                </a:lnTo>
                <a:lnTo>
                  <a:pt x="79490" y="76980"/>
                </a:lnTo>
                <a:lnTo>
                  <a:pt x="79480" y="76970"/>
                </a:lnTo>
                <a:lnTo>
                  <a:pt x="79480" y="76960"/>
                </a:lnTo>
                <a:lnTo>
                  <a:pt x="79480" y="76950"/>
                </a:lnTo>
                <a:lnTo>
                  <a:pt x="79480" y="76940"/>
                </a:lnTo>
                <a:lnTo>
                  <a:pt x="79480" y="76920"/>
                </a:lnTo>
                <a:lnTo>
                  <a:pt x="79480" y="76900"/>
                </a:lnTo>
                <a:lnTo>
                  <a:pt x="79490" y="76890"/>
                </a:lnTo>
                <a:lnTo>
                  <a:pt x="79490" y="76870"/>
                </a:lnTo>
                <a:lnTo>
                  <a:pt x="79480" y="76870"/>
                </a:lnTo>
                <a:lnTo>
                  <a:pt x="79480" y="76850"/>
                </a:lnTo>
                <a:lnTo>
                  <a:pt x="79480" y="76840"/>
                </a:lnTo>
                <a:lnTo>
                  <a:pt x="79490" y="76840"/>
                </a:lnTo>
                <a:lnTo>
                  <a:pt x="79490" y="76830"/>
                </a:lnTo>
                <a:lnTo>
                  <a:pt x="79490" y="76820"/>
                </a:lnTo>
                <a:lnTo>
                  <a:pt x="79490" y="76810"/>
                </a:lnTo>
                <a:lnTo>
                  <a:pt x="79490" y="76800"/>
                </a:lnTo>
                <a:lnTo>
                  <a:pt x="79500" y="76790"/>
                </a:lnTo>
                <a:lnTo>
                  <a:pt x="79500" y="76780"/>
                </a:lnTo>
                <a:lnTo>
                  <a:pt x="79510" y="76770"/>
                </a:lnTo>
                <a:lnTo>
                  <a:pt x="79520" y="76770"/>
                </a:lnTo>
                <a:lnTo>
                  <a:pt x="79520" y="76760"/>
                </a:lnTo>
                <a:lnTo>
                  <a:pt x="79530" y="76760"/>
                </a:lnTo>
                <a:lnTo>
                  <a:pt x="79530" y="76740"/>
                </a:lnTo>
                <a:lnTo>
                  <a:pt x="79550" y="76740"/>
                </a:lnTo>
                <a:lnTo>
                  <a:pt x="79560" y="76730"/>
                </a:lnTo>
                <a:lnTo>
                  <a:pt x="79570" y="76730"/>
                </a:lnTo>
                <a:lnTo>
                  <a:pt x="79580" y="76730"/>
                </a:lnTo>
                <a:lnTo>
                  <a:pt x="79590" y="76720"/>
                </a:lnTo>
                <a:lnTo>
                  <a:pt x="79600" y="76710"/>
                </a:lnTo>
                <a:lnTo>
                  <a:pt x="79600" y="76700"/>
                </a:lnTo>
                <a:lnTo>
                  <a:pt x="79610" y="76700"/>
                </a:lnTo>
                <a:lnTo>
                  <a:pt x="79620" y="76700"/>
                </a:lnTo>
                <a:lnTo>
                  <a:pt x="79630" y="76700"/>
                </a:lnTo>
                <a:lnTo>
                  <a:pt x="79630" y="76690"/>
                </a:lnTo>
                <a:lnTo>
                  <a:pt x="79630" y="76680"/>
                </a:lnTo>
                <a:lnTo>
                  <a:pt x="79640" y="76670"/>
                </a:lnTo>
                <a:lnTo>
                  <a:pt x="79650" y="76670"/>
                </a:lnTo>
                <a:lnTo>
                  <a:pt x="79660" y="76670"/>
                </a:lnTo>
                <a:lnTo>
                  <a:pt x="79670" y="76670"/>
                </a:lnTo>
                <a:lnTo>
                  <a:pt x="79680" y="76670"/>
                </a:lnTo>
                <a:lnTo>
                  <a:pt x="79690" y="76670"/>
                </a:lnTo>
                <a:lnTo>
                  <a:pt x="79700" y="76670"/>
                </a:lnTo>
                <a:lnTo>
                  <a:pt x="79730" y="76660"/>
                </a:lnTo>
                <a:lnTo>
                  <a:pt x="79750" y="76660"/>
                </a:lnTo>
                <a:lnTo>
                  <a:pt x="79760" y="76650"/>
                </a:lnTo>
                <a:lnTo>
                  <a:pt x="79770" y="76650"/>
                </a:lnTo>
                <a:lnTo>
                  <a:pt x="79780" y="76640"/>
                </a:lnTo>
                <a:lnTo>
                  <a:pt x="79800" y="76630"/>
                </a:lnTo>
                <a:lnTo>
                  <a:pt x="79810" y="76630"/>
                </a:lnTo>
                <a:lnTo>
                  <a:pt x="79810" y="76620"/>
                </a:lnTo>
                <a:lnTo>
                  <a:pt x="79820" y="76610"/>
                </a:lnTo>
                <a:lnTo>
                  <a:pt x="79820" y="76600"/>
                </a:lnTo>
                <a:lnTo>
                  <a:pt x="79820" y="76590"/>
                </a:lnTo>
                <a:lnTo>
                  <a:pt x="79830" y="76590"/>
                </a:lnTo>
                <a:lnTo>
                  <a:pt x="79820" y="76590"/>
                </a:lnTo>
                <a:lnTo>
                  <a:pt x="79830" y="76590"/>
                </a:lnTo>
                <a:lnTo>
                  <a:pt x="79830" y="76580"/>
                </a:lnTo>
                <a:lnTo>
                  <a:pt x="79840" y="76580"/>
                </a:lnTo>
                <a:lnTo>
                  <a:pt x="79850" y="76580"/>
                </a:lnTo>
                <a:lnTo>
                  <a:pt x="79850" y="76570"/>
                </a:lnTo>
                <a:lnTo>
                  <a:pt x="79860" y="76570"/>
                </a:lnTo>
                <a:lnTo>
                  <a:pt x="79870" y="76570"/>
                </a:lnTo>
                <a:lnTo>
                  <a:pt x="79880" y="76560"/>
                </a:lnTo>
                <a:lnTo>
                  <a:pt x="79890" y="76560"/>
                </a:lnTo>
                <a:lnTo>
                  <a:pt x="79890" y="76550"/>
                </a:lnTo>
                <a:lnTo>
                  <a:pt x="79900" y="76550"/>
                </a:lnTo>
                <a:lnTo>
                  <a:pt x="79910" y="76550"/>
                </a:lnTo>
                <a:lnTo>
                  <a:pt x="79910" y="76540"/>
                </a:lnTo>
                <a:lnTo>
                  <a:pt x="79920" y="76540"/>
                </a:lnTo>
                <a:lnTo>
                  <a:pt x="79930" y="76540"/>
                </a:lnTo>
                <a:lnTo>
                  <a:pt x="79940" y="76540"/>
                </a:lnTo>
                <a:lnTo>
                  <a:pt x="79940" y="76550"/>
                </a:lnTo>
                <a:lnTo>
                  <a:pt x="79930" y="76550"/>
                </a:lnTo>
                <a:lnTo>
                  <a:pt x="79950" y="76550"/>
                </a:lnTo>
                <a:lnTo>
                  <a:pt x="79960" y="76550"/>
                </a:lnTo>
                <a:lnTo>
                  <a:pt x="79970" y="76540"/>
                </a:lnTo>
                <a:lnTo>
                  <a:pt x="79980" y="76540"/>
                </a:lnTo>
                <a:lnTo>
                  <a:pt x="79990" y="76530"/>
                </a:lnTo>
                <a:lnTo>
                  <a:pt x="79980" y="76530"/>
                </a:lnTo>
                <a:lnTo>
                  <a:pt x="79990" y="76520"/>
                </a:lnTo>
                <a:lnTo>
                  <a:pt x="79990" y="76530"/>
                </a:lnTo>
                <a:lnTo>
                  <a:pt x="80000" y="76530"/>
                </a:lnTo>
                <a:lnTo>
                  <a:pt x="80010" y="76520"/>
                </a:lnTo>
                <a:lnTo>
                  <a:pt x="80010" y="76510"/>
                </a:lnTo>
                <a:lnTo>
                  <a:pt x="80010" y="76500"/>
                </a:lnTo>
                <a:lnTo>
                  <a:pt x="80020" y="76500"/>
                </a:lnTo>
                <a:lnTo>
                  <a:pt x="80030" y="76480"/>
                </a:lnTo>
                <a:lnTo>
                  <a:pt x="80040" y="76490"/>
                </a:lnTo>
                <a:lnTo>
                  <a:pt x="80050" y="76500"/>
                </a:lnTo>
                <a:lnTo>
                  <a:pt x="80050" y="76490"/>
                </a:lnTo>
                <a:lnTo>
                  <a:pt x="80060" y="76490"/>
                </a:lnTo>
                <a:lnTo>
                  <a:pt x="80070" y="76490"/>
                </a:lnTo>
                <a:lnTo>
                  <a:pt x="80070" y="76480"/>
                </a:lnTo>
                <a:lnTo>
                  <a:pt x="80080" y="76480"/>
                </a:lnTo>
                <a:lnTo>
                  <a:pt x="80080" y="76490"/>
                </a:lnTo>
                <a:lnTo>
                  <a:pt x="80080" y="76470"/>
                </a:lnTo>
                <a:lnTo>
                  <a:pt x="80090" y="76480"/>
                </a:lnTo>
                <a:lnTo>
                  <a:pt x="80100" y="76480"/>
                </a:lnTo>
                <a:lnTo>
                  <a:pt x="80110" y="76490"/>
                </a:lnTo>
                <a:lnTo>
                  <a:pt x="80120" y="76490"/>
                </a:lnTo>
                <a:lnTo>
                  <a:pt x="80120" y="76480"/>
                </a:lnTo>
                <a:lnTo>
                  <a:pt x="80130" y="76490"/>
                </a:lnTo>
                <a:lnTo>
                  <a:pt x="80150" y="76490"/>
                </a:lnTo>
                <a:lnTo>
                  <a:pt x="80140" y="76490"/>
                </a:lnTo>
                <a:lnTo>
                  <a:pt x="80140" y="76480"/>
                </a:lnTo>
                <a:lnTo>
                  <a:pt x="80150" y="76480"/>
                </a:lnTo>
                <a:lnTo>
                  <a:pt x="80150" y="76470"/>
                </a:lnTo>
                <a:lnTo>
                  <a:pt x="80160" y="76470"/>
                </a:lnTo>
                <a:lnTo>
                  <a:pt x="80170" y="76460"/>
                </a:lnTo>
                <a:lnTo>
                  <a:pt x="80180" y="76460"/>
                </a:lnTo>
                <a:lnTo>
                  <a:pt x="80180" y="76470"/>
                </a:lnTo>
                <a:close/>
                <a:moveTo>
                  <a:pt x="21200" y="66870"/>
                </a:moveTo>
                <a:lnTo>
                  <a:pt x="21210" y="66880"/>
                </a:lnTo>
                <a:lnTo>
                  <a:pt x="21230" y="66890"/>
                </a:lnTo>
                <a:lnTo>
                  <a:pt x="21280" y="66910"/>
                </a:lnTo>
                <a:lnTo>
                  <a:pt x="21310" y="66930"/>
                </a:lnTo>
                <a:lnTo>
                  <a:pt x="21320" y="66950"/>
                </a:lnTo>
                <a:lnTo>
                  <a:pt x="21330" y="66960"/>
                </a:lnTo>
                <a:lnTo>
                  <a:pt x="21340" y="66960"/>
                </a:lnTo>
                <a:lnTo>
                  <a:pt x="21380" y="66960"/>
                </a:lnTo>
                <a:lnTo>
                  <a:pt x="21390" y="66960"/>
                </a:lnTo>
                <a:lnTo>
                  <a:pt x="21400" y="66970"/>
                </a:lnTo>
                <a:lnTo>
                  <a:pt x="21420" y="66980"/>
                </a:lnTo>
                <a:lnTo>
                  <a:pt x="21440" y="66990"/>
                </a:lnTo>
                <a:lnTo>
                  <a:pt x="21450" y="66990"/>
                </a:lnTo>
                <a:lnTo>
                  <a:pt x="21470" y="66990"/>
                </a:lnTo>
                <a:lnTo>
                  <a:pt x="21480" y="66990"/>
                </a:lnTo>
                <a:lnTo>
                  <a:pt x="21500" y="66990"/>
                </a:lnTo>
                <a:lnTo>
                  <a:pt x="21510" y="66990"/>
                </a:lnTo>
                <a:lnTo>
                  <a:pt x="21530" y="66980"/>
                </a:lnTo>
                <a:lnTo>
                  <a:pt x="21530" y="66970"/>
                </a:lnTo>
                <a:lnTo>
                  <a:pt x="21540" y="66960"/>
                </a:lnTo>
                <a:lnTo>
                  <a:pt x="21550" y="66960"/>
                </a:lnTo>
                <a:lnTo>
                  <a:pt x="21560" y="66960"/>
                </a:lnTo>
                <a:lnTo>
                  <a:pt x="21570" y="66970"/>
                </a:lnTo>
                <a:lnTo>
                  <a:pt x="21580" y="66980"/>
                </a:lnTo>
                <a:lnTo>
                  <a:pt x="21590" y="67000"/>
                </a:lnTo>
                <a:lnTo>
                  <a:pt x="21600" y="67010"/>
                </a:lnTo>
                <a:lnTo>
                  <a:pt x="21610" y="67010"/>
                </a:lnTo>
                <a:lnTo>
                  <a:pt x="21610" y="67020"/>
                </a:lnTo>
                <a:lnTo>
                  <a:pt x="21620" y="67020"/>
                </a:lnTo>
                <a:lnTo>
                  <a:pt x="21630" y="67030"/>
                </a:lnTo>
                <a:lnTo>
                  <a:pt x="21680" y="67030"/>
                </a:lnTo>
                <a:lnTo>
                  <a:pt x="21690" y="67020"/>
                </a:lnTo>
                <a:lnTo>
                  <a:pt x="21700" y="67020"/>
                </a:lnTo>
                <a:lnTo>
                  <a:pt x="21720" y="67020"/>
                </a:lnTo>
                <a:lnTo>
                  <a:pt x="21740" y="67020"/>
                </a:lnTo>
                <a:lnTo>
                  <a:pt x="21750" y="67020"/>
                </a:lnTo>
                <a:lnTo>
                  <a:pt x="21750" y="67030"/>
                </a:lnTo>
                <a:lnTo>
                  <a:pt x="21770" y="67040"/>
                </a:lnTo>
                <a:lnTo>
                  <a:pt x="21780" y="67050"/>
                </a:lnTo>
                <a:lnTo>
                  <a:pt x="21800" y="67070"/>
                </a:lnTo>
                <a:lnTo>
                  <a:pt x="21820" y="67090"/>
                </a:lnTo>
                <a:lnTo>
                  <a:pt x="21830" y="67100"/>
                </a:lnTo>
                <a:lnTo>
                  <a:pt x="21840" y="67110"/>
                </a:lnTo>
                <a:lnTo>
                  <a:pt x="21870" y="67130"/>
                </a:lnTo>
                <a:lnTo>
                  <a:pt x="21890" y="67130"/>
                </a:lnTo>
                <a:lnTo>
                  <a:pt x="21900" y="67120"/>
                </a:lnTo>
                <a:lnTo>
                  <a:pt x="21910" y="67120"/>
                </a:lnTo>
                <a:lnTo>
                  <a:pt x="21930" y="67120"/>
                </a:lnTo>
                <a:lnTo>
                  <a:pt x="21940" y="67120"/>
                </a:lnTo>
                <a:lnTo>
                  <a:pt x="21950" y="67120"/>
                </a:lnTo>
                <a:lnTo>
                  <a:pt x="21950" y="67140"/>
                </a:lnTo>
                <a:lnTo>
                  <a:pt x="21950" y="67150"/>
                </a:lnTo>
                <a:lnTo>
                  <a:pt x="21960" y="67170"/>
                </a:lnTo>
                <a:lnTo>
                  <a:pt x="22010" y="67210"/>
                </a:lnTo>
                <a:lnTo>
                  <a:pt x="22030" y="67220"/>
                </a:lnTo>
                <a:lnTo>
                  <a:pt x="22070" y="67240"/>
                </a:lnTo>
                <a:lnTo>
                  <a:pt x="22090" y="67250"/>
                </a:lnTo>
                <a:lnTo>
                  <a:pt x="22100" y="67260"/>
                </a:lnTo>
                <a:lnTo>
                  <a:pt x="22110" y="67270"/>
                </a:lnTo>
                <a:lnTo>
                  <a:pt x="22120" y="67270"/>
                </a:lnTo>
                <a:lnTo>
                  <a:pt x="22160" y="67310"/>
                </a:lnTo>
                <a:lnTo>
                  <a:pt x="22170" y="67330"/>
                </a:lnTo>
                <a:lnTo>
                  <a:pt x="22230" y="67380"/>
                </a:lnTo>
                <a:lnTo>
                  <a:pt x="22250" y="67410"/>
                </a:lnTo>
                <a:lnTo>
                  <a:pt x="22260" y="67410"/>
                </a:lnTo>
                <a:lnTo>
                  <a:pt x="22270" y="67410"/>
                </a:lnTo>
                <a:lnTo>
                  <a:pt x="22290" y="67410"/>
                </a:lnTo>
                <a:lnTo>
                  <a:pt x="22310" y="67410"/>
                </a:lnTo>
                <a:lnTo>
                  <a:pt x="22340" y="67420"/>
                </a:lnTo>
                <a:lnTo>
                  <a:pt x="22340" y="67430"/>
                </a:lnTo>
                <a:lnTo>
                  <a:pt x="22340" y="67440"/>
                </a:lnTo>
                <a:lnTo>
                  <a:pt x="22350" y="67450"/>
                </a:lnTo>
                <a:lnTo>
                  <a:pt x="22350" y="67460"/>
                </a:lnTo>
                <a:lnTo>
                  <a:pt x="22350" y="67470"/>
                </a:lnTo>
                <a:lnTo>
                  <a:pt x="22360" y="67480"/>
                </a:lnTo>
                <a:lnTo>
                  <a:pt x="22370" y="67480"/>
                </a:lnTo>
                <a:lnTo>
                  <a:pt x="22370" y="67490"/>
                </a:lnTo>
                <a:lnTo>
                  <a:pt x="22370" y="67510"/>
                </a:lnTo>
                <a:lnTo>
                  <a:pt x="22360" y="67520"/>
                </a:lnTo>
                <a:lnTo>
                  <a:pt x="22370" y="67520"/>
                </a:lnTo>
                <a:lnTo>
                  <a:pt x="22420" y="67590"/>
                </a:lnTo>
                <a:lnTo>
                  <a:pt x="22430" y="67610"/>
                </a:lnTo>
                <a:lnTo>
                  <a:pt x="22450" y="67630"/>
                </a:lnTo>
                <a:lnTo>
                  <a:pt x="22460" y="67660"/>
                </a:lnTo>
                <a:lnTo>
                  <a:pt x="22470" y="67680"/>
                </a:lnTo>
                <a:lnTo>
                  <a:pt x="22510" y="67750"/>
                </a:lnTo>
                <a:lnTo>
                  <a:pt x="22510" y="67760"/>
                </a:lnTo>
                <a:lnTo>
                  <a:pt x="22520" y="67780"/>
                </a:lnTo>
                <a:lnTo>
                  <a:pt x="22530" y="67790"/>
                </a:lnTo>
                <a:lnTo>
                  <a:pt x="22550" y="67840"/>
                </a:lnTo>
                <a:lnTo>
                  <a:pt x="22580" y="67880"/>
                </a:lnTo>
                <a:lnTo>
                  <a:pt x="22580" y="67890"/>
                </a:lnTo>
                <a:lnTo>
                  <a:pt x="22590" y="67920"/>
                </a:lnTo>
                <a:lnTo>
                  <a:pt x="22610" y="67970"/>
                </a:lnTo>
                <a:lnTo>
                  <a:pt x="22640" y="68010"/>
                </a:lnTo>
                <a:lnTo>
                  <a:pt x="22640" y="68030"/>
                </a:lnTo>
                <a:lnTo>
                  <a:pt x="22650" y="68030"/>
                </a:lnTo>
                <a:lnTo>
                  <a:pt x="22670" y="68070"/>
                </a:lnTo>
                <a:lnTo>
                  <a:pt x="22690" y="68110"/>
                </a:lnTo>
                <a:lnTo>
                  <a:pt x="22690" y="68120"/>
                </a:lnTo>
                <a:lnTo>
                  <a:pt x="22700" y="68140"/>
                </a:lnTo>
                <a:lnTo>
                  <a:pt x="22700" y="68160"/>
                </a:lnTo>
                <a:lnTo>
                  <a:pt x="22730" y="68210"/>
                </a:lnTo>
                <a:lnTo>
                  <a:pt x="22750" y="68250"/>
                </a:lnTo>
                <a:lnTo>
                  <a:pt x="22760" y="68270"/>
                </a:lnTo>
                <a:lnTo>
                  <a:pt x="22760" y="68280"/>
                </a:lnTo>
                <a:lnTo>
                  <a:pt x="22770" y="68290"/>
                </a:lnTo>
                <a:lnTo>
                  <a:pt x="22770" y="68310"/>
                </a:lnTo>
                <a:lnTo>
                  <a:pt x="22790" y="68340"/>
                </a:lnTo>
                <a:lnTo>
                  <a:pt x="22820" y="68380"/>
                </a:lnTo>
                <a:lnTo>
                  <a:pt x="22830" y="68400"/>
                </a:lnTo>
                <a:lnTo>
                  <a:pt x="22850" y="68430"/>
                </a:lnTo>
                <a:lnTo>
                  <a:pt x="22870" y="68450"/>
                </a:lnTo>
                <a:lnTo>
                  <a:pt x="22890" y="68470"/>
                </a:lnTo>
                <a:lnTo>
                  <a:pt x="22910" y="68490"/>
                </a:lnTo>
                <a:lnTo>
                  <a:pt x="22940" y="68540"/>
                </a:lnTo>
                <a:lnTo>
                  <a:pt x="22960" y="68560"/>
                </a:lnTo>
                <a:lnTo>
                  <a:pt x="22990" y="68600"/>
                </a:lnTo>
                <a:lnTo>
                  <a:pt x="23030" y="68620"/>
                </a:lnTo>
                <a:lnTo>
                  <a:pt x="23030" y="68630"/>
                </a:lnTo>
                <a:lnTo>
                  <a:pt x="23060" y="68660"/>
                </a:lnTo>
                <a:lnTo>
                  <a:pt x="23070" y="68670"/>
                </a:lnTo>
                <a:lnTo>
                  <a:pt x="23110" y="68680"/>
                </a:lnTo>
                <a:lnTo>
                  <a:pt x="23150" y="68680"/>
                </a:lnTo>
                <a:lnTo>
                  <a:pt x="23160" y="68680"/>
                </a:lnTo>
                <a:lnTo>
                  <a:pt x="23160" y="68640"/>
                </a:lnTo>
                <a:lnTo>
                  <a:pt x="23160" y="68630"/>
                </a:lnTo>
                <a:lnTo>
                  <a:pt x="23170" y="68630"/>
                </a:lnTo>
                <a:lnTo>
                  <a:pt x="23170" y="68620"/>
                </a:lnTo>
                <a:lnTo>
                  <a:pt x="23180" y="68590"/>
                </a:lnTo>
                <a:lnTo>
                  <a:pt x="23190" y="68590"/>
                </a:lnTo>
                <a:lnTo>
                  <a:pt x="23200" y="68580"/>
                </a:lnTo>
                <a:lnTo>
                  <a:pt x="23230" y="68580"/>
                </a:lnTo>
                <a:lnTo>
                  <a:pt x="23240" y="68580"/>
                </a:lnTo>
                <a:lnTo>
                  <a:pt x="23240" y="68570"/>
                </a:lnTo>
                <a:lnTo>
                  <a:pt x="23270" y="68570"/>
                </a:lnTo>
                <a:lnTo>
                  <a:pt x="23280" y="68590"/>
                </a:lnTo>
                <a:lnTo>
                  <a:pt x="23290" y="68590"/>
                </a:lnTo>
                <a:lnTo>
                  <a:pt x="23290" y="68600"/>
                </a:lnTo>
                <a:lnTo>
                  <a:pt x="23300" y="68620"/>
                </a:lnTo>
                <a:lnTo>
                  <a:pt x="23310" y="68630"/>
                </a:lnTo>
                <a:lnTo>
                  <a:pt x="23320" y="68650"/>
                </a:lnTo>
                <a:lnTo>
                  <a:pt x="23320" y="68660"/>
                </a:lnTo>
                <a:lnTo>
                  <a:pt x="23310" y="68680"/>
                </a:lnTo>
                <a:lnTo>
                  <a:pt x="23300" y="68680"/>
                </a:lnTo>
                <a:lnTo>
                  <a:pt x="23290" y="68700"/>
                </a:lnTo>
                <a:lnTo>
                  <a:pt x="23290" y="68710"/>
                </a:lnTo>
                <a:lnTo>
                  <a:pt x="23290" y="68720"/>
                </a:lnTo>
                <a:lnTo>
                  <a:pt x="23290" y="68730"/>
                </a:lnTo>
                <a:lnTo>
                  <a:pt x="23290" y="68740"/>
                </a:lnTo>
                <a:lnTo>
                  <a:pt x="23280" y="68740"/>
                </a:lnTo>
                <a:lnTo>
                  <a:pt x="23270" y="68750"/>
                </a:lnTo>
                <a:lnTo>
                  <a:pt x="23270" y="68770"/>
                </a:lnTo>
                <a:lnTo>
                  <a:pt x="23280" y="68770"/>
                </a:lnTo>
                <a:lnTo>
                  <a:pt x="23290" y="68790"/>
                </a:lnTo>
                <a:lnTo>
                  <a:pt x="23290" y="68810"/>
                </a:lnTo>
                <a:lnTo>
                  <a:pt x="23280" y="68810"/>
                </a:lnTo>
                <a:lnTo>
                  <a:pt x="23290" y="68820"/>
                </a:lnTo>
                <a:lnTo>
                  <a:pt x="23290" y="68830"/>
                </a:lnTo>
                <a:lnTo>
                  <a:pt x="23300" y="68840"/>
                </a:lnTo>
                <a:lnTo>
                  <a:pt x="23310" y="68840"/>
                </a:lnTo>
                <a:lnTo>
                  <a:pt x="23320" y="68860"/>
                </a:lnTo>
                <a:lnTo>
                  <a:pt x="23310" y="68860"/>
                </a:lnTo>
                <a:lnTo>
                  <a:pt x="23320" y="68860"/>
                </a:lnTo>
                <a:lnTo>
                  <a:pt x="23320" y="68880"/>
                </a:lnTo>
                <a:lnTo>
                  <a:pt x="23330" y="68880"/>
                </a:lnTo>
                <a:lnTo>
                  <a:pt x="23330" y="68900"/>
                </a:lnTo>
                <a:lnTo>
                  <a:pt x="23330" y="68910"/>
                </a:lnTo>
                <a:lnTo>
                  <a:pt x="23320" y="68910"/>
                </a:lnTo>
                <a:lnTo>
                  <a:pt x="23330" y="68930"/>
                </a:lnTo>
                <a:lnTo>
                  <a:pt x="23340" y="68950"/>
                </a:lnTo>
                <a:lnTo>
                  <a:pt x="23350" y="68960"/>
                </a:lnTo>
                <a:lnTo>
                  <a:pt x="23350" y="68970"/>
                </a:lnTo>
                <a:lnTo>
                  <a:pt x="23360" y="68980"/>
                </a:lnTo>
                <a:lnTo>
                  <a:pt x="23370" y="69000"/>
                </a:lnTo>
                <a:lnTo>
                  <a:pt x="23360" y="69010"/>
                </a:lnTo>
                <a:lnTo>
                  <a:pt x="23370" y="69020"/>
                </a:lnTo>
                <a:lnTo>
                  <a:pt x="23360" y="69020"/>
                </a:lnTo>
                <a:lnTo>
                  <a:pt x="23350" y="69020"/>
                </a:lnTo>
                <a:lnTo>
                  <a:pt x="23340" y="69020"/>
                </a:lnTo>
                <a:lnTo>
                  <a:pt x="23340" y="69010"/>
                </a:lnTo>
                <a:lnTo>
                  <a:pt x="23330" y="69000"/>
                </a:lnTo>
                <a:lnTo>
                  <a:pt x="23330" y="68990"/>
                </a:lnTo>
                <a:lnTo>
                  <a:pt x="23330" y="69010"/>
                </a:lnTo>
                <a:lnTo>
                  <a:pt x="23320" y="69000"/>
                </a:lnTo>
                <a:lnTo>
                  <a:pt x="23310" y="69000"/>
                </a:lnTo>
                <a:lnTo>
                  <a:pt x="23310" y="68970"/>
                </a:lnTo>
                <a:lnTo>
                  <a:pt x="23310" y="68960"/>
                </a:lnTo>
                <a:lnTo>
                  <a:pt x="23310" y="68950"/>
                </a:lnTo>
                <a:lnTo>
                  <a:pt x="23290" y="68960"/>
                </a:lnTo>
                <a:lnTo>
                  <a:pt x="23280" y="68960"/>
                </a:lnTo>
                <a:lnTo>
                  <a:pt x="23280" y="68970"/>
                </a:lnTo>
                <a:lnTo>
                  <a:pt x="23290" y="68980"/>
                </a:lnTo>
                <a:lnTo>
                  <a:pt x="23280" y="68990"/>
                </a:lnTo>
                <a:lnTo>
                  <a:pt x="23270" y="68990"/>
                </a:lnTo>
                <a:lnTo>
                  <a:pt x="23270" y="69000"/>
                </a:lnTo>
                <a:lnTo>
                  <a:pt x="23260" y="69010"/>
                </a:lnTo>
                <a:lnTo>
                  <a:pt x="23260" y="69030"/>
                </a:lnTo>
                <a:lnTo>
                  <a:pt x="23250" y="69030"/>
                </a:lnTo>
                <a:lnTo>
                  <a:pt x="23250" y="69040"/>
                </a:lnTo>
                <a:lnTo>
                  <a:pt x="23240" y="69050"/>
                </a:lnTo>
                <a:lnTo>
                  <a:pt x="23230" y="69050"/>
                </a:lnTo>
                <a:lnTo>
                  <a:pt x="23220" y="69040"/>
                </a:lnTo>
                <a:lnTo>
                  <a:pt x="23210" y="69060"/>
                </a:lnTo>
                <a:lnTo>
                  <a:pt x="23200" y="69070"/>
                </a:lnTo>
                <a:lnTo>
                  <a:pt x="23180" y="69090"/>
                </a:lnTo>
                <a:lnTo>
                  <a:pt x="23170" y="69100"/>
                </a:lnTo>
                <a:lnTo>
                  <a:pt x="23140" y="69110"/>
                </a:lnTo>
                <a:lnTo>
                  <a:pt x="23130" y="69100"/>
                </a:lnTo>
                <a:lnTo>
                  <a:pt x="23120" y="69090"/>
                </a:lnTo>
                <a:lnTo>
                  <a:pt x="23110" y="69100"/>
                </a:lnTo>
                <a:lnTo>
                  <a:pt x="23100" y="69110"/>
                </a:lnTo>
                <a:lnTo>
                  <a:pt x="23090" y="69120"/>
                </a:lnTo>
                <a:lnTo>
                  <a:pt x="23080" y="69120"/>
                </a:lnTo>
                <a:lnTo>
                  <a:pt x="23080" y="69140"/>
                </a:lnTo>
                <a:lnTo>
                  <a:pt x="23080" y="69150"/>
                </a:lnTo>
                <a:lnTo>
                  <a:pt x="23070" y="69160"/>
                </a:lnTo>
                <a:lnTo>
                  <a:pt x="23060" y="69170"/>
                </a:lnTo>
                <a:lnTo>
                  <a:pt x="23040" y="69170"/>
                </a:lnTo>
                <a:lnTo>
                  <a:pt x="23010" y="69200"/>
                </a:lnTo>
                <a:lnTo>
                  <a:pt x="23000" y="69240"/>
                </a:lnTo>
                <a:lnTo>
                  <a:pt x="22980" y="69290"/>
                </a:lnTo>
                <a:lnTo>
                  <a:pt x="22990" y="69300"/>
                </a:lnTo>
                <a:lnTo>
                  <a:pt x="22990" y="69310"/>
                </a:lnTo>
                <a:lnTo>
                  <a:pt x="23000" y="69310"/>
                </a:lnTo>
                <a:lnTo>
                  <a:pt x="23000" y="69320"/>
                </a:lnTo>
                <a:lnTo>
                  <a:pt x="23000" y="69330"/>
                </a:lnTo>
                <a:lnTo>
                  <a:pt x="22980" y="69340"/>
                </a:lnTo>
                <a:lnTo>
                  <a:pt x="22980" y="69350"/>
                </a:lnTo>
                <a:lnTo>
                  <a:pt x="22960" y="69370"/>
                </a:lnTo>
                <a:lnTo>
                  <a:pt x="22930" y="69410"/>
                </a:lnTo>
                <a:lnTo>
                  <a:pt x="22920" y="69430"/>
                </a:lnTo>
                <a:lnTo>
                  <a:pt x="22890" y="69490"/>
                </a:lnTo>
                <a:lnTo>
                  <a:pt x="22900" y="69500"/>
                </a:lnTo>
                <a:lnTo>
                  <a:pt x="22910" y="69500"/>
                </a:lnTo>
                <a:lnTo>
                  <a:pt x="22910" y="69510"/>
                </a:lnTo>
                <a:lnTo>
                  <a:pt x="22940" y="69550"/>
                </a:lnTo>
                <a:lnTo>
                  <a:pt x="22940" y="69560"/>
                </a:lnTo>
                <a:lnTo>
                  <a:pt x="22950" y="69570"/>
                </a:lnTo>
                <a:lnTo>
                  <a:pt x="22960" y="69600"/>
                </a:lnTo>
                <a:lnTo>
                  <a:pt x="22960" y="69620"/>
                </a:lnTo>
                <a:lnTo>
                  <a:pt x="22970" y="69620"/>
                </a:lnTo>
                <a:lnTo>
                  <a:pt x="22980" y="69640"/>
                </a:lnTo>
                <a:lnTo>
                  <a:pt x="23000" y="69690"/>
                </a:lnTo>
                <a:lnTo>
                  <a:pt x="23010" y="69690"/>
                </a:lnTo>
                <a:lnTo>
                  <a:pt x="23010" y="69700"/>
                </a:lnTo>
                <a:lnTo>
                  <a:pt x="23020" y="69710"/>
                </a:lnTo>
                <a:lnTo>
                  <a:pt x="23010" y="69720"/>
                </a:lnTo>
                <a:lnTo>
                  <a:pt x="23000" y="69730"/>
                </a:lnTo>
                <a:lnTo>
                  <a:pt x="23000" y="69750"/>
                </a:lnTo>
                <a:lnTo>
                  <a:pt x="22990" y="69770"/>
                </a:lnTo>
                <a:lnTo>
                  <a:pt x="22970" y="69770"/>
                </a:lnTo>
                <a:lnTo>
                  <a:pt x="22960" y="69790"/>
                </a:lnTo>
                <a:lnTo>
                  <a:pt x="22950" y="69800"/>
                </a:lnTo>
                <a:lnTo>
                  <a:pt x="22930" y="69800"/>
                </a:lnTo>
                <a:lnTo>
                  <a:pt x="22920" y="69790"/>
                </a:lnTo>
                <a:lnTo>
                  <a:pt x="22910" y="69800"/>
                </a:lnTo>
                <a:lnTo>
                  <a:pt x="22890" y="69810"/>
                </a:lnTo>
                <a:lnTo>
                  <a:pt x="22890" y="69820"/>
                </a:lnTo>
                <a:lnTo>
                  <a:pt x="22880" y="69830"/>
                </a:lnTo>
                <a:lnTo>
                  <a:pt x="22870" y="69840"/>
                </a:lnTo>
                <a:lnTo>
                  <a:pt x="22860" y="69840"/>
                </a:lnTo>
                <a:lnTo>
                  <a:pt x="22830" y="69890"/>
                </a:lnTo>
                <a:lnTo>
                  <a:pt x="22800" y="69920"/>
                </a:lnTo>
                <a:lnTo>
                  <a:pt x="22790" y="69910"/>
                </a:lnTo>
                <a:lnTo>
                  <a:pt x="22790" y="69920"/>
                </a:lnTo>
                <a:lnTo>
                  <a:pt x="22790" y="69930"/>
                </a:lnTo>
                <a:lnTo>
                  <a:pt x="22790" y="69950"/>
                </a:lnTo>
                <a:lnTo>
                  <a:pt x="22800" y="69970"/>
                </a:lnTo>
                <a:lnTo>
                  <a:pt x="22810" y="69970"/>
                </a:lnTo>
                <a:lnTo>
                  <a:pt x="22820" y="69970"/>
                </a:lnTo>
                <a:lnTo>
                  <a:pt x="22820" y="69980"/>
                </a:lnTo>
                <a:lnTo>
                  <a:pt x="22820" y="69990"/>
                </a:lnTo>
                <a:lnTo>
                  <a:pt x="22810" y="69990"/>
                </a:lnTo>
                <a:lnTo>
                  <a:pt x="22820" y="69990"/>
                </a:lnTo>
                <a:lnTo>
                  <a:pt x="22820" y="70010"/>
                </a:lnTo>
                <a:lnTo>
                  <a:pt x="22810" y="70010"/>
                </a:lnTo>
                <a:lnTo>
                  <a:pt x="22810" y="70040"/>
                </a:lnTo>
                <a:lnTo>
                  <a:pt x="22800" y="70050"/>
                </a:lnTo>
                <a:lnTo>
                  <a:pt x="22800" y="70060"/>
                </a:lnTo>
                <a:lnTo>
                  <a:pt x="22790" y="70080"/>
                </a:lnTo>
                <a:lnTo>
                  <a:pt x="22800" y="70090"/>
                </a:lnTo>
                <a:lnTo>
                  <a:pt x="22790" y="70120"/>
                </a:lnTo>
                <a:lnTo>
                  <a:pt x="22790" y="70140"/>
                </a:lnTo>
                <a:lnTo>
                  <a:pt x="22790" y="70150"/>
                </a:lnTo>
                <a:lnTo>
                  <a:pt x="22780" y="70180"/>
                </a:lnTo>
                <a:lnTo>
                  <a:pt x="22770" y="70200"/>
                </a:lnTo>
                <a:lnTo>
                  <a:pt x="22770" y="70220"/>
                </a:lnTo>
                <a:lnTo>
                  <a:pt x="22760" y="70240"/>
                </a:lnTo>
                <a:lnTo>
                  <a:pt x="22760" y="70260"/>
                </a:lnTo>
                <a:lnTo>
                  <a:pt x="22760" y="70280"/>
                </a:lnTo>
                <a:lnTo>
                  <a:pt x="22760" y="70290"/>
                </a:lnTo>
                <a:lnTo>
                  <a:pt x="22750" y="70310"/>
                </a:lnTo>
                <a:lnTo>
                  <a:pt x="22740" y="70320"/>
                </a:lnTo>
                <a:lnTo>
                  <a:pt x="22740" y="70330"/>
                </a:lnTo>
                <a:lnTo>
                  <a:pt x="22740" y="70340"/>
                </a:lnTo>
                <a:lnTo>
                  <a:pt x="22720" y="70350"/>
                </a:lnTo>
                <a:lnTo>
                  <a:pt x="22720" y="70360"/>
                </a:lnTo>
                <a:lnTo>
                  <a:pt x="22710" y="70370"/>
                </a:lnTo>
                <a:lnTo>
                  <a:pt x="22700" y="70390"/>
                </a:lnTo>
                <a:lnTo>
                  <a:pt x="22700" y="70400"/>
                </a:lnTo>
                <a:lnTo>
                  <a:pt x="22700" y="70410"/>
                </a:lnTo>
                <a:lnTo>
                  <a:pt x="22690" y="70410"/>
                </a:lnTo>
                <a:lnTo>
                  <a:pt x="22690" y="70420"/>
                </a:lnTo>
                <a:lnTo>
                  <a:pt x="22680" y="70430"/>
                </a:lnTo>
                <a:lnTo>
                  <a:pt x="22670" y="70440"/>
                </a:lnTo>
                <a:lnTo>
                  <a:pt x="22670" y="70460"/>
                </a:lnTo>
                <a:lnTo>
                  <a:pt x="22670" y="70470"/>
                </a:lnTo>
                <a:lnTo>
                  <a:pt x="22660" y="70490"/>
                </a:lnTo>
                <a:lnTo>
                  <a:pt x="22660" y="70500"/>
                </a:lnTo>
                <a:lnTo>
                  <a:pt x="22650" y="70520"/>
                </a:lnTo>
                <a:lnTo>
                  <a:pt x="22640" y="70560"/>
                </a:lnTo>
                <a:lnTo>
                  <a:pt x="22640" y="70600"/>
                </a:lnTo>
                <a:lnTo>
                  <a:pt x="22630" y="70600"/>
                </a:lnTo>
                <a:lnTo>
                  <a:pt x="22640" y="70620"/>
                </a:lnTo>
                <a:lnTo>
                  <a:pt x="22640" y="70650"/>
                </a:lnTo>
                <a:lnTo>
                  <a:pt x="22630" y="70670"/>
                </a:lnTo>
                <a:lnTo>
                  <a:pt x="22620" y="70690"/>
                </a:lnTo>
                <a:lnTo>
                  <a:pt x="22610" y="70700"/>
                </a:lnTo>
                <a:lnTo>
                  <a:pt x="22600" y="70710"/>
                </a:lnTo>
                <a:lnTo>
                  <a:pt x="22600" y="70730"/>
                </a:lnTo>
                <a:lnTo>
                  <a:pt x="22590" y="70750"/>
                </a:lnTo>
                <a:lnTo>
                  <a:pt x="22570" y="70750"/>
                </a:lnTo>
                <a:lnTo>
                  <a:pt x="22540" y="70750"/>
                </a:lnTo>
                <a:lnTo>
                  <a:pt x="22540" y="70740"/>
                </a:lnTo>
                <a:lnTo>
                  <a:pt x="22530" y="70750"/>
                </a:lnTo>
                <a:lnTo>
                  <a:pt x="22530" y="70760"/>
                </a:lnTo>
                <a:lnTo>
                  <a:pt x="22530" y="70770"/>
                </a:lnTo>
                <a:lnTo>
                  <a:pt x="22530" y="70780"/>
                </a:lnTo>
                <a:lnTo>
                  <a:pt x="22530" y="70800"/>
                </a:lnTo>
                <a:lnTo>
                  <a:pt x="22500" y="70820"/>
                </a:lnTo>
                <a:lnTo>
                  <a:pt x="22470" y="70820"/>
                </a:lnTo>
                <a:lnTo>
                  <a:pt x="22430" y="70840"/>
                </a:lnTo>
                <a:lnTo>
                  <a:pt x="22420" y="70840"/>
                </a:lnTo>
                <a:lnTo>
                  <a:pt x="22410" y="70830"/>
                </a:lnTo>
                <a:lnTo>
                  <a:pt x="22420" y="70850"/>
                </a:lnTo>
                <a:lnTo>
                  <a:pt x="22410" y="70860"/>
                </a:lnTo>
                <a:lnTo>
                  <a:pt x="22380" y="70870"/>
                </a:lnTo>
                <a:lnTo>
                  <a:pt x="22360" y="70880"/>
                </a:lnTo>
                <a:lnTo>
                  <a:pt x="22340" y="70880"/>
                </a:lnTo>
                <a:lnTo>
                  <a:pt x="22330" y="70890"/>
                </a:lnTo>
                <a:lnTo>
                  <a:pt x="22300" y="70890"/>
                </a:lnTo>
                <a:lnTo>
                  <a:pt x="22280" y="70880"/>
                </a:lnTo>
                <a:lnTo>
                  <a:pt x="22260" y="70860"/>
                </a:lnTo>
                <a:lnTo>
                  <a:pt x="22240" y="70840"/>
                </a:lnTo>
                <a:lnTo>
                  <a:pt x="22230" y="70840"/>
                </a:lnTo>
                <a:lnTo>
                  <a:pt x="22220" y="70850"/>
                </a:lnTo>
                <a:lnTo>
                  <a:pt x="22220" y="70870"/>
                </a:lnTo>
                <a:lnTo>
                  <a:pt x="22200" y="70870"/>
                </a:lnTo>
                <a:lnTo>
                  <a:pt x="22190" y="70870"/>
                </a:lnTo>
                <a:lnTo>
                  <a:pt x="22190" y="70890"/>
                </a:lnTo>
                <a:lnTo>
                  <a:pt x="22180" y="70880"/>
                </a:lnTo>
                <a:lnTo>
                  <a:pt x="22170" y="70890"/>
                </a:lnTo>
                <a:lnTo>
                  <a:pt x="22160" y="70910"/>
                </a:lnTo>
                <a:lnTo>
                  <a:pt x="22130" y="70930"/>
                </a:lnTo>
                <a:lnTo>
                  <a:pt x="22110" y="70930"/>
                </a:lnTo>
                <a:lnTo>
                  <a:pt x="22090" y="70940"/>
                </a:lnTo>
                <a:lnTo>
                  <a:pt x="22070" y="70940"/>
                </a:lnTo>
                <a:lnTo>
                  <a:pt x="22040" y="70960"/>
                </a:lnTo>
                <a:lnTo>
                  <a:pt x="22020" y="70980"/>
                </a:lnTo>
                <a:lnTo>
                  <a:pt x="22010" y="70980"/>
                </a:lnTo>
                <a:lnTo>
                  <a:pt x="21990" y="70980"/>
                </a:lnTo>
                <a:lnTo>
                  <a:pt x="21980" y="70990"/>
                </a:lnTo>
                <a:lnTo>
                  <a:pt x="21970" y="70990"/>
                </a:lnTo>
                <a:lnTo>
                  <a:pt x="21970" y="70980"/>
                </a:lnTo>
                <a:lnTo>
                  <a:pt x="21960" y="70980"/>
                </a:lnTo>
                <a:lnTo>
                  <a:pt x="21960" y="70990"/>
                </a:lnTo>
                <a:lnTo>
                  <a:pt x="21950" y="71000"/>
                </a:lnTo>
                <a:lnTo>
                  <a:pt x="21940" y="71000"/>
                </a:lnTo>
                <a:lnTo>
                  <a:pt x="21930" y="71010"/>
                </a:lnTo>
                <a:lnTo>
                  <a:pt x="21920" y="71010"/>
                </a:lnTo>
                <a:lnTo>
                  <a:pt x="21910" y="71000"/>
                </a:lnTo>
                <a:lnTo>
                  <a:pt x="21900" y="70990"/>
                </a:lnTo>
                <a:lnTo>
                  <a:pt x="21890" y="70990"/>
                </a:lnTo>
                <a:lnTo>
                  <a:pt x="21890" y="71000"/>
                </a:lnTo>
                <a:lnTo>
                  <a:pt x="21890" y="71010"/>
                </a:lnTo>
                <a:lnTo>
                  <a:pt x="21880" y="71010"/>
                </a:lnTo>
                <a:lnTo>
                  <a:pt x="21880" y="71020"/>
                </a:lnTo>
                <a:lnTo>
                  <a:pt x="21880" y="71030"/>
                </a:lnTo>
                <a:lnTo>
                  <a:pt x="21870" y="71030"/>
                </a:lnTo>
                <a:lnTo>
                  <a:pt x="21870" y="71020"/>
                </a:lnTo>
                <a:lnTo>
                  <a:pt x="21870" y="71030"/>
                </a:lnTo>
                <a:lnTo>
                  <a:pt x="21870" y="71040"/>
                </a:lnTo>
                <a:lnTo>
                  <a:pt x="21860" y="71040"/>
                </a:lnTo>
                <a:lnTo>
                  <a:pt x="21850" y="71040"/>
                </a:lnTo>
                <a:lnTo>
                  <a:pt x="21840" y="71040"/>
                </a:lnTo>
                <a:lnTo>
                  <a:pt x="21840" y="71050"/>
                </a:lnTo>
                <a:lnTo>
                  <a:pt x="21830" y="71050"/>
                </a:lnTo>
                <a:lnTo>
                  <a:pt x="21830" y="71060"/>
                </a:lnTo>
                <a:lnTo>
                  <a:pt x="21820" y="71050"/>
                </a:lnTo>
                <a:lnTo>
                  <a:pt x="21810" y="71040"/>
                </a:lnTo>
                <a:lnTo>
                  <a:pt x="21810" y="71020"/>
                </a:lnTo>
                <a:lnTo>
                  <a:pt x="21800" y="71010"/>
                </a:lnTo>
                <a:lnTo>
                  <a:pt x="21800" y="70990"/>
                </a:lnTo>
                <a:lnTo>
                  <a:pt x="21800" y="71000"/>
                </a:lnTo>
                <a:lnTo>
                  <a:pt x="21800" y="71010"/>
                </a:lnTo>
                <a:lnTo>
                  <a:pt x="21800" y="71020"/>
                </a:lnTo>
                <a:lnTo>
                  <a:pt x="21800" y="71030"/>
                </a:lnTo>
                <a:lnTo>
                  <a:pt x="21790" y="71030"/>
                </a:lnTo>
                <a:lnTo>
                  <a:pt x="21780" y="71020"/>
                </a:lnTo>
                <a:lnTo>
                  <a:pt x="21770" y="71020"/>
                </a:lnTo>
                <a:lnTo>
                  <a:pt x="21770" y="71010"/>
                </a:lnTo>
                <a:lnTo>
                  <a:pt x="21760" y="71020"/>
                </a:lnTo>
                <a:lnTo>
                  <a:pt x="21750" y="71010"/>
                </a:lnTo>
                <a:lnTo>
                  <a:pt x="21750" y="71000"/>
                </a:lnTo>
                <a:lnTo>
                  <a:pt x="21740" y="70990"/>
                </a:lnTo>
                <a:lnTo>
                  <a:pt x="21740" y="71000"/>
                </a:lnTo>
                <a:lnTo>
                  <a:pt x="21730" y="71000"/>
                </a:lnTo>
                <a:lnTo>
                  <a:pt x="21720" y="71000"/>
                </a:lnTo>
                <a:lnTo>
                  <a:pt x="21720" y="70990"/>
                </a:lnTo>
                <a:lnTo>
                  <a:pt x="21720" y="70980"/>
                </a:lnTo>
                <a:lnTo>
                  <a:pt x="21710" y="70980"/>
                </a:lnTo>
                <a:lnTo>
                  <a:pt x="21710" y="70970"/>
                </a:lnTo>
                <a:lnTo>
                  <a:pt x="21700" y="70960"/>
                </a:lnTo>
                <a:lnTo>
                  <a:pt x="21690" y="70950"/>
                </a:lnTo>
                <a:lnTo>
                  <a:pt x="21690" y="70940"/>
                </a:lnTo>
                <a:lnTo>
                  <a:pt x="21680" y="70940"/>
                </a:lnTo>
                <a:lnTo>
                  <a:pt x="21670" y="70940"/>
                </a:lnTo>
                <a:lnTo>
                  <a:pt x="21660" y="70940"/>
                </a:lnTo>
                <a:lnTo>
                  <a:pt x="21650" y="70940"/>
                </a:lnTo>
                <a:lnTo>
                  <a:pt x="21640" y="70950"/>
                </a:lnTo>
                <a:lnTo>
                  <a:pt x="21630" y="70940"/>
                </a:lnTo>
                <a:lnTo>
                  <a:pt x="21620" y="70940"/>
                </a:lnTo>
                <a:lnTo>
                  <a:pt x="21610" y="70940"/>
                </a:lnTo>
                <a:lnTo>
                  <a:pt x="21610" y="70950"/>
                </a:lnTo>
                <a:lnTo>
                  <a:pt x="21610" y="70960"/>
                </a:lnTo>
                <a:lnTo>
                  <a:pt x="21610" y="70970"/>
                </a:lnTo>
                <a:lnTo>
                  <a:pt x="21610" y="70980"/>
                </a:lnTo>
                <a:lnTo>
                  <a:pt x="21600" y="70980"/>
                </a:lnTo>
                <a:lnTo>
                  <a:pt x="21590" y="70970"/>
                </a:lnTo>
                <a:lnTo>
                  <a:pt x="21580" y="70980"/>
                </a:lnTo>
                <a:lnTo>
                  <a:pt x="21570" y="70980"/>
                </a:lnTo>
                <a:lnTo>
                  <a:pt x="21570" y="70990"/>
                </a:lnTo>
                <a:lnTo>
                  <a:pt x="21570" y="71000"/>
                </a:lnTo>
                <a:lnTo>
                  <a:pt x="21560" y="71000"/>
                </a:lnTo>
                <a:lnTo>
                  <a:pt x="21550" y="71000"/>
                </a:lnTo>
                <a:lnTo>
                  <a:pt x="21540" y="71000"/>
                </a:lnTo>
                <a:lnTo>
                  <a:pt x="21530" y="70990"/>
                </a:lnTo>
                <a:lnTo>
                  <a:pt x="21520" y="70980"/>
                </a:lnTo>
                <a:lnTo>
                  <a:pt x="21510" y="70990"/>
                </a:lnTo>
                <a:lnTo>
                  <a:pt x="21500" y="70990"/>
                </a:lnTo>
                <a:lnTo>
                  <a:pt x="21500" y="70980"/>
                </a:lnTo>
                <a:lnTo>
                  <a:pt x="21490" y="70970"/>
                </a:lnTo>
                <a:lnTo>
                  <a:pt x="21490" y="70960"/>
                </a:lnTo>
                <a:lnTo>
                  <a:pt x="21480" y="70960"/>
                </a:lnTo>
                <a:lnTo>
                  <a:pt x="21470" y="70950"/>
                </a:lnTo>
                <a:lnTo>
                  <a:pt x="21460" y="70950"/>
                </a:lnTo>
                <a:lnTo>
                  <a:pt x="21460" y="70960"/>
                </a:lnTo>
                <a:lnTo>
                  <a:pt x="21450" y="70950"/>
                </a:lnTo>
                <a:lnTo>
                  <a:pt x="21440" y="70950"/>
                </a:lnTo>
                <a:lnTo>
                  <a:pt x="21440" y="70940"/>
                </a:lnTo>
                <a:lnTo>
                  <a:pt x="21430" y="70940"/>
                </a:lnTo>
                <a:lnTo>
                  <a:pt x="21420" y="70940"/>
                </a:lnTo>
                <a:lnTo>
                  <a:pt x="21410" y="70940"/>
                </a:lnTo>
                <a:lnTo>
                  <a:pt x="21410" y="70930"/>
                </a:lnTo>
                <a:lnTo>
                  <a:pt x="21400" y="70930"/>
                </a:lnTo>
                <a:lnTo>
                  <a:pt x="21390" y="70930"/>
                </a:lnTo>
                <a:lnTo>
                  <a:pt x="21390" y="70920"/>
                </a:lnTo>
                <a:lnTo>
                  <a:pt x="21390" y="70910"/>
                </a:lnTo>
                <a:lnTo>
                  <a:pt x="21380" y="70910"/>
                </a:lnTo>
                <a:lnTo>
                  <a:pt x="21370" y="70910"/>
                </a:lnTo>
                <a:lnTo>
                  <a:pt x="21360" y="70910"/>
                </a:lnTo>
                <a:lnTo>
                  <a:pt x="21350" y="70900"/>
                </a:lnTo>
                <a:lnTo>
                  <a:pt x="21350" y="70890"/>
                </a:lnTo>
                <a:lnTo>
                  <a:pt x="21340" y="70890"/>
                </a:lnTo>
                <a:lnTo>
                  <a:pt x="21330" y="70890"/>
                </a:lnTo>
                <a:lnTo>
                  <a:pt x="21330" y="70880"/>
                </a:lnTo>
                <a:lnTo>
                  <a:pt x="21320" y="70880"/>
                </a:lnTo>
                <a:lnTo>
                  <a:pt x="21310" y="70880"/>
                </a:lnTo>
                <a:lnTo>
                  <a:pt x="21290" y="70870"/>
                </a:lnTo>
                <a:lnTo>
                  <a:pt x="21280" y="70870"/>
                </a:lnTo>
                <a:lnTo>
                  <a:pt x="21270" y="70860"/>
                </a:lnTo>
                <a:lnTo>
                  <a:pt x="21260" y="70860"/>
                </a:lnTo>
                <a:lnTo>
                  <a:pt x="21250" y="70870"/>
                </a:lnTo>
                <a:lnTo>
                  <a:pt x="21230" y="70880"/>
                </a:lnTo>
                <a:lnTo>
                  <a:pt x="21220" y="70880"/>
                </a:lnTo>
                <a:lnTo>
                  <a:pt x="21220" y="70890"/>
                </a:lnTo>
                <a:lnTo>
                  <a:pt x="21210" y="70890"/>
                </a:lnTo>
                <a:lnTo>
                  <a:pt x="21200" y="70890"/>
                </a:lnTo>
                <a:lnTo>
                  <a:pt x="21190" y="70890"/>
                </a:lnTo>
                <a:lnTo>
                  <a:pt x="21190" y="70880"/>
                </a:lnTo>
                <a:lnTo>
                  <a:pt x="21180" y="70880"/>
                </a:lnTo>
                <a:lnTo>
                  <a:pt x="21170" y="70880"/>
                </a:lnTo>
                <a:lnTo>
                  <a:pt x="21160" y="70870"/>
                </a:lnTo>
                <a:lnTo>
                  <a:pt x="21150" y="70880"/>
                </a:lnTo>
                <a:lnTo>
                  <a:pt x="21150" y="70890"/>
                </a:lnTo>
                <a:lnTo>
                  <a:pt x="21150" y="70900"/>
                </a:lnTo>
                <a:lnTo>
                  <a:pt x="21150" y="70910"/>
                </a:lnTo>
                <a:lnTo>
                  <a:pt x="21150" y="70920"/>
                </a:lnTo>
                <a:lnTo>
                  <a:pt x="21140" y="70920"/>
                </a:lnTo>
                <a:lnTo>
                  <a:pt x="21130" y="70930"/>
                </a:lnTo>
                <a:lnTo>
                  <a:pt x="21120" y="70920"/>
                </a:lnTo>
                <a:lnTo>
                  <a:pt x="21100" y="70910"/>
                </a:lnTo>
                <a:lnTo>
                  <a:pt x="21080" y="70890"/>
                </a:lnTo>
                <a:lnTo>
                  <a:pt x="21070" y="70890"/>
                </a:lnTo>
                <a:lnTo>
                  <a:pt x="21050" y="70880"/>
                </a:lnTo>
                <a:lnTo>
                  <a:pt x="21040" y="70890"/>
                </a:lnTo>
                <a:lnTo>
                  <a:pt x="21030" y="70890"/>
                </a:lnTo>
                <a:lnTo>
                  <a:pt x="21020" y="70890"/>
                </a:lnTo>
                <a:lnTo>
                  <a:pt x="21010" y="70890"/>
                </a:lnTo>
                <a:lnTo>
                  <a:pt x="21000" y="70900"/>
                </a:lnTo>
                <a:lnTo>
                  <a:pt x="20990" y="70900"/>
                </a:lnTo>
                <a:lnTo>
                  <a:pt x="20970" y="70900"/>
                </a:lnTo>
                <a:lnTo>
                  <a:pt x="20950" y="70900"/>
                </a:lnTo>
                <a:lnTo>
                  <a:pt x="20940" y="70900"/>
                </a:lnTo>
                <a:lnTo>
                  <a:pt x="20930" y="70890"/>
                </a:lnTo>
                <a:lnTo>
                  <a:pt x="20920" y="70880"/>
                </a:lnTo>
                <a:lnTo>
                  <a:pt x="20900" y="70870"/>
                </a:lnTo>
                <a:lnTo>
                  <a:pt x="20890" y="70870"/>
                </a:lnTo>
                <a:lnTo>
                  <a:pt x="20880" y="70870"/>
                </a:lnTo>
                <a:lnTo>
                  <a:pt x="20870" y="70870"/>
                </a:lnTo>
                <a:lnTo>
                  <a:pt x="20870" y="70880"/>
                </a:lnTo>
                <a:lnTo>
                  <a:pt x="20870" y="70890"/>
                </a:lnTo>
                <a:lnTo>
                  <a:pt x="20870" y="70900"/>
                </a:lnTo>
                <a:lnTo>
                  <a:pt x="20860" y="70900"/>
                </a:lnTo>
                <a:lnTo>
                  <a:pt x="20850" y="70910"/>
                </a:lnTo>
                <a:lnTo>
                  <a:pt x="20840" y="70920"/>
                </a:lnTo>
                <a:lnTo>
                  <a:pt x="20830" y="70920"/>
                </a:lnTo>
                <a:lnTo>
                  <a:pt x="20830" y="70910"/>
                </a:lnTo>
                <a:lnTo>
                  <a:pt x="20830" y="70900"/>
                </a:lnTo>
                <a:lnTo>
                  <a:pt x="20840" y="70890"/>
                </a:lnTo>
                <a:lnTo>
                  <a:pt x="20840" y="70880"/>
                </a:lnTo>
                <a:lnTo>
                  <a:pt x="20830" y="70880"/>
                </a:lnTo>
                <a:lnTo>
                  <a:pt x="20830" y="70870"/>
                </a:lnTo>
                <a:lnTo>
                  <a:pt x="20820" y="70870"/>
                </a:lnTo>
                <a:lnTo>
                  <a:pt x="20820" y="70860"/>
                </a:lnTo>
                <a:lnTo>
                  <a:pt x="20810" y="70850"/>
                </a:lnTo>
                <a:lnTo>
                  <a:pt x="20800" y="70850"/>
                </a:lnTo>
                <a:lnTo>
                  <a:pt x="20790" y="70840"/>
                </a:lnTo>
                <a:lnTo>
                  <a:pt x="20780" y="70840"/>
                </a:lnTo>
                <a:lnTo>
                  <a:pt x="20770" y="70830"/>
                </a:lnTo>
                <a:lnTo>
                  <a:pt x="20750" y="70820"/>
                </a:lnTo>
                <a:lnTo>
                  <a:pt x="20750" y="70810"/>
                </a:lnTo>
                <a:lnTo>
                  <a:pt x="20750" y="70800"/>
                </a:lnTo>
                <a:lnTo>
                  <a:pt x="20750" y="70790"/>
                </a:lnTo>
                <a:lnTo>
                  <a:pt x="20760" y="70790"/>
                </a:lnTo>
                <a:lnTo>
                  <a:pt x="20760" y="70760"/>
                </a:lnTo>
                <a:lnTo>
                  <a:pt x="20750" y="70750"/>
                </a:lnTo>
                <a:lnTo>
                  <a:pt x="20740" y="70740"/>
                </a:lnTo>
                <a:lnTo>
                  <a:pt x="20740" y="70730"/>
                </a:lnTo>
                <a:lnTo>
                  <a:pt x="20750" y="70730"/>
                </a:lnTo>
                <a:lnTo>
                  <a:pt x="20740" y="70730"/>
                </a:lnTo>
                <a:lnTo>
                  <a:pt x="20740" y="70720"/>
                </a:lnTo>
                <a:lnTo>
                  <a:pt x="20740" y="70700"/>
                </a:lnTo>
                <a:lnTo>
                  <a:pt x="20730" y="70690"/>
                </a:lnTo>
                <a:lnTo>
                  <a:pt x="20730" y="70680"/>
                </a:lnTo>
                <a:lnTo>
                  <a:pt x="20730" y="70670"/>
                </a:lnTo>
                <a:lnTo>
                  <a:pt x="20730" y="70640"/>
                </a:lnTo>
                <a:lnTo>
                  <a:pt x="20720" y="70640"/>
                </a:lnTo>
                <a:lnTo>
                  <a:pt x="20720" y="70630"/>
                </a:lnTo>
                <a:lnTo>
                  <a:pt x="20730" y="70620"/>
                </a:lnTo>
                <a:lnTo>
                  <a:pt x="20730" y="70610"/>
                </a:lnTo>
                <a:lnTo>
                  <a:pt x="20720" y="70610"/>
                </a:lnTo>
                <a:lnTo>
                  <a:pt x="20710" y="70610"/>
                </a:lnTo>
                <a:lnTo>
                  <a:pt x="20710" y="70600"/>
                </a:lnTo>
                <a:lnTo>
                  <a:pt x="20720" y="70590"/>
                </a:lnTo>
                <a:lnTo>
                  <a:pt x="20730" y="70590"/>
                </a:lnTo>
                <a:lnTo>
                  <a:pt x="20720" y="70580"/>
                </a:lnTo>
                <a:lnTo>
                  <a:pt x="20720" y="70570"/>
                </a:lnTo>
                <a:lnTo>
                  <a:pt x="20730" y="70570"/>
                </a:lnTo>
                <a:lnTo>
                  <a:pt x="20730" y="70550"/>
                </a:lnTo>
                <a:lnTo>
                  <a:pt x="20730" y="70540"/>
                </a:lnTo>
                <a:lnTo>
                  <a:pt x="20720" y="70540"/>
                </a:lnTo>
                <a:lnTo>
                  <a:pt x="20730" y="70530"/>
                </a:lnTo>
                <a:lnTo>
                  <a:pt x="20720" y="70520"/>
                </a:lnTo>
                <a:lnTo>
                  <a:pt x="20730" y="70510"/>
                </a:lnTo>
                <a:lnTo>
                  <a:pt x="20730" y="70500"/>
                </a:lnTo>
                <a:lnTo>
                  <a:pt x="20740" y="70500"/>
                </a:lnTo>
                <a:lnTo>
                  <a:pt x="20740" y="70480"/>
                </a:lnTo>
                <a:lnTo>
                  <a:pt x="20740" y="70460"/>
                </a:lnTo>
                <a:lnTo>
                  <a:pt x="20740" y="70440"/>
                </a:lnTo>
                <a:lnTo>
                  <a:pt x="20730" y="70440"/>
                </a:lnTo>
                <a:lnTo>
                  <a:pt x="20730" y="70430"/>
                </a:lnTo>
                <a:lnTo>
                  <a:pt x="20730" y="70420"/>
                </a:lnTo>
                <a:lnTo>
                  <a:pt x="20730" y="70410"/>
                </a:lnTo>
                <a:lnTo>
                  <a:pt x="20730" y="70400"/>
                </a:lnTo>
                <a:lnTo>
                  <a:pt x="20730" y="70390"/>
                </a:lnTo>
                <a:lnTo>
                  <a:pt x="20730" y="70380"/>
                </a:lnTo>
                <a:lnTo>
                  <a:pt x="20740" y="70380"/>
                </a:lnTo>
                <a:lnTo>
                  <a:pt x="20750" y="70380"/>
                </a:lnTo>
                <a:lnTo>
                  <a:pt x="20750" y="70370"/>
                </a:lnTo>
                <a:lnTo>
                  <a:pt x="20770" y="70370"/>
                </a:lnTo>
                <a:lnTo>
                  <a:pt x="20780" y="70370"/>
                </a:lnTo>
                <a:lnTo>
                  <a:pt x="20790" y="70360"/>
                </a:lnTo>
                <a:lnTo>
                  <a:pt x="20790" y="70350"/>
                </a:lnTo>
                <a:lnTo>
                  <a:pt x="20790" y="70340"/>
                </a:lnTo>
                <a:lnTo>
                  <a:pt x="20800" y="70340"/>
                </a:lnTo>
                <a:lnTo>
                  <a:pt x="20800" y="70330"/>
                </a:lnTo>
                <a:lnTo>
                  <a:pt x="20810" y="70320"/>
                </a:lnTo>
                <a:lnTo>
                  <a:pt x="20810" y="70310"/>
                </a:lnTo>
                <a:lnTo>
                  <a:pt x="20810" y="70300"/>
                </a:lnTo>
                <a:lnTo>
                  <a:pt x="20800" y="70290"/>
                </a:lnTo>
                <a:lnTo>
                  <a:pt x="20810" y="70280"/>
                </a:lnTo>
                <a:lnTo>
                  <a:pt x="20810" y="70270"/>
                </a:lnTo>
                <a:lnTo>
                  <a:pt x="20810" y="70260"/>
                </a:lnTo>
                <a:lnTo>
                  <a:pt x="20800" y="70240"/>
                </a:lnTo>
                <a:lnTo>
                  <a:pt x="20800" y="70230"/>
                </a:lnTo>
                <a:lnTo>
                  <a:pt x="20800" y="70220"/>
                </a:lnTo>
                <a:lnTo>
                  <a:pt x="20800" y="70210"/>
                </a:lnTo>
                <a:lnTo>
                  <a:pt x="20800" y="70200"/>
                </a:lnTo>
                <a:lnTo>
                  <a:pt x="20800" y="70180"/>
                </a:lnTo>
                <a:lnTo>
                  <a:pt x="20810" y="70160"/>
                </a:lnTo>
                <a:lnTo>
                  <a:pt x="20810" y="70140"/>
                </a:lnTo>
                <a:lnTo>
                  <a:pt x="20790" y="70120"/>
                </a:lnTo>
                <a:lnTo>
                  <a:pt x="20770" y="70100"/>
                </a:lnTo>
                <a:lnTo>
                  <a:pt x="20730" y="70070"/>
                </a:lnTo>
                <a:lnTo>
                  <a:pt x="20690" y="70040"/>
                </a:lnTo>
                <a:lnTo>
                  <a:pt x="20660" y="70000"/>
                </a:lnTo>
                <a:lnTo>
                  <a:pt x="20630" y="69970"/>
                </a:lnTo>
                <a:lnTo>
                  <a:pt x="20590" y="69920"/>
                </a:lnTo>
                <a:lnTo>
                  <a:pt x="20570" y="69900"/>
                </a:lnTo>
                <a:lnTo>
                  <a:pt x="20550" y="69880"/>
                </a:lnTo>
                <a:lnTo>
                  <a:pt x="20500" y="69840"/>
                </a:lnTo>
                <a:lnTo>
                  <a:pt x="20460" y="69800"/>
                </a:lnTo>
                <a:lnTo>
                  <a:pt x="20440" y="69770"/>
                </a:lnTo>
                <a:lnTo>
                  <a:pt x="20400" y="69740"/>
                </a:lnTo>
                <a:lnTo>
                  <a:pt x="20370" y="69710"/>
                </a:lnTo>
                <a:lnTo>
                  <a:pt x="20340" y="69690"/>
                </a:lnTo>
                <a:lnTo>
                  <a:pt x="20310" y="69670"/>
                </a:lnTo>
                <a:lnTo>
                  <a:pt x="20290" y="69660"/>
                </a:lnTo>
                <a:lnTo>
                  <a:pt x="20260" y="69630"/>
                </a:lnTo>
                <a:lnTo>
                  <a:pt x="20210" y="69600"/>
                </a:lnTo>
                <a:lnTo>
                  <a:pt x="20180" y="69580"/>
                </a:lnTo>
                <a:lnTo>
                  <a:pt x="20150" y="69570"/>
                </a:lnTo>
                <a:lnTo>
                  <a:pt x="20140" y="69560"/>
                </a:lnTo>
                <a:lnTo>
                  <a:pt x="20120" y="69550"/>
                </a:lnTo>
                <a:lnTo>
                  <a:pt x="20100" y="69540"/>
                </a:lnTo>
                <a:lnTo>
                  <a:pt x="20080" y="69520"/>
                </a:lnTo>
                <a:lnTo>
                  <a:pt x="20050" y="69500"/>
                </a:lnTo>
                <a:lnTo>
                  <a:pt x="20030" y="69490"/>
                </a:lnTo>
                <a:lnTo>
                  <a:pt x="20010" y="69470"/>
                </a:lnTo>
                <a:lnTo>
                  <a:pt x="20000" y="69470"/>
                </a:lnTo>
                <a:lnTo>
                  <a:pt x="19990" y="69470"/>
                </a:lnTo>
                <a:lnTo>
                  <a:pt x="19980" y="69470"/>
                </a:lnTo>
                <a:lnTo>
                  <a:pt x="19970" y="69480"/>
                </a:lnTo>
                <a:lnTo>
                  <a:pt x="19970" y="69490"/>
                </a:lnTo>
                <a:lnTo>
                  <a:pt x="19960" y="69500"/>
                </a:lnTo>
                <a:lnTo>
                  <a:pt x="19950" y="69500"/>
                </a:lnTo>
                <a:lnTo>
                  <a:pt x="19940" y="69490"/>
                </a:lnTo>
                <a:lnTo>
                  <a:pt x="19930" y="69480"/>
                </a:lnTo>
                <a:lnTo>
                  <a:pt x="19920" y="69480"/>
                </a:lnTo>
                <a:lnTo>
                  <a:pt x="19910" y="69470"/>
                </a:lnTo>
                <a:lnTo>
                  <a:pt x="19900" y="69470"/>
                </a:lnTo>
                <a:lnTo>
                  <a:pt x="19890" y="69460"/>
                </a:lnTo>
                <a:lnTo>
                  <a:pt x="19880" y="69460"/>
                </a:lnTo>
                <a:lnTo>
                  <a:pt x="19870" y="69470"/>
                </a:lnTo>
                <a:lnTo>
                  <a:pt x="19860" y="69470"/>
                </a:lnTo>
                <a:lnTo>
                  <a:pt x="19850" y="69470"/>
                </a:lnTo>
                <a:lnTo>
                  <a:pt x="19840" y="69470"/>
                </a:lnTo>
                <a:lnTo>
                  <a:pt x="19830" y="69450"/>
                </a:lnTo>
                <a:lnTo>
                  <a:pt x="19800" y="69430"/>
                </a:lnTo>
                <a:lnTo>
                  <a:pt x="19800" y="69420"/>
                </a:lnTo>
                <a:lnTo>
                  <a:pt x="19790" y="69420"/>
                </a:lnTo>
                <a:lnTo>
                  <a:pt x="19790" y="69410"/>
                </a:lnTo>
                <a:lnTo>
                  <a:pt x="19790" y="69400"/>
                </a:lnTo>
                <a:lnTo>
                  <a:pt x="19790" y="69390"/>
                </a:lnTo>
                <a:lnTo>
                  <a:pt x="19780" y="69380"/>
                </a:lnTo>
                <a:lnTo>
                  <a:pt x="19780" y="69370"/>
                </a:lnTo>
                <a:lnTo>
                  <a:pt x="19790" y="69360"/>
                </a:lnTo>
                <a:lnTo>
                  <a:pt x="19790" y="69350"/>
                </a:lnTo>
                <a:lnTo>
                  <a:pt x="19780" y="69340"/>
                </a:lnTo>
                <a:lnTo>
                  <a:pt x="19780" y="69330"/>
                </a:lnTo>
                <a:lnTo>
                  <a:pt x="19770" y="69320"/>
                </a:lnTo>
                <a:lnTo>
                  <a:pt x="19760" y="69310"/>
                </a:lnTo>
                <a:lnTo>
                  <a:pt x="19750" y="69300"/>
                </a:lnTo>
                <a:lnTo>
                  <a:pt x="19740" y="69290"/>
                </a:lnTo>
                <a:lnTo>
                  <a:pt x="19740" y="69280"/>
                </a:lnTo>
                <a:lnTo>
                  <a:pt x="19740" y="69270"/>
                </a:lnTo>
                <a:lnTo>
                  <a:pt x="19740" y="69260"/>
                </a:lnTo>
                <a:lnTo>
                  <a:pt x="19740" y="69250"/>
                </a:lnTo>
                <a:lnTo>
                  <a:pt x="19730" y="69240"/>
                </a:lnTo>
                <a:lnTo>
                  <a:pt x="19720" y="69220"/>
                </a:lnTo>
                <a:lnTo>
                  <a:pt x="19720" y="69200"/>
                </a:lnTo>
                <a:lnTo>
                  <a:pt x="19710" y="69190"/>
                </a:lnTo>
                <a:lnTo>
                  <a:pt x="19710" y="69180"/>
                </a:lnTo>
                <a:lnTo>
                  <a:pt x="19700" y="69170"/>
                </a:lnTo>
                <a:lnTo>
                  <a:pt x="19700" y="69160"/>
                </a:lnTo>
                <a:lnTo>
                  <a:pt x="19700" y="69150"/>
                </a:lnTo>
                <a:lnTo>
                  <a:pt x="19700" y="69130"/>
                </a:lnTo>
                <a:lnTo>
                  <a:pt x="19690" y="69130"/>
                </a:lnTo>
                <a:lnTo>
                  <a:pt x="19680" y="69130"/>
                </a:lnTo>
                <a:lnTo>
                  <a:pt x="19680" y="69120"/>
                </a:lnTo>
                <a:lnTo>
                  <a:pt x="19680" y="69110"/>
                </a:lnTo>
                <a:lnTo>
                  <a:pt x="19680" y="69100"/>
                </a:lnTo>
                <a:lnTo>
                  <a:pt x="19670" y="69090"/>
                </a:lnTo>
                <a:lnTo>
                  <a:pt x="19660" y="69080"/>
                </a:lnTo>
                <a:lnTo>
                  <a:pt x="19650" y="69060"/>
                </a:lnTo>
                <a:lnTo>
                  <a:pt x="19650" y="69050"/>
                </a:lnTo>
                <a:lnTo>
                  <a:pt x="19640" y="69050"/>
                </a:lnTo>
                <a:lnTo>
                  <a:pt x="19630" y="69040"/>
                </a:lnTo>
                <a:lnTo>
                  <a:pt x="19610" y="69020"/>
                </a:lnTo>
                <a:lnTo>
                  <a:pt x="19600" y="69000"/>
                </a:lnTo>
                <a:lnTo>
                  <a:pt x="19580" y="68990"/>
                </a:lnTo>
                <a:lnTo>
                  <a:pt x="19560" y="68980"/>
                </a:lnTo>
                <a:lnTo>
                  <a:pt x="19550" y="68970"/>
                </a:lnTo>
                <a:lnTo>
                  <a:pt x="19540" y="68960"/>
                </a:lnTo>
                <a:lnTo>
                  <a:pt x="19530" y="68960"/>
                </a:lnTo>
                <a:lnTo>
                  <a:pt x="19520" y="68950"/>
                </a:lnTo>
                <a:lnTo>
                  <a:pt x="19510" y="68940"/>
                </a:lnTo>
                <a:lnTo>
                  <a:pt x="19500" y="68920"/>
                </a:lnTo>
                <a:lnTo>
                  <a:pt x="19490" y="68910"/>
                </a:lnTo>
                <a:lnTo>
                  <a:pt x="19480" y="68900"/>
                </a:lnTo>
                <a:lnTo>
                  <a:pt x="19460" y="68890"/>
                </a:lnTo>
                <a:lnTo>
                  <a:pt x="19450" y="68880"/>
                </a:lnTo>
                <a:lnTo>
                  <a:pt x="19440" y="68870"/>
                </a:lnTo>
                <a:lnTo>
                  <a:pt x="19420" y="68860"/>
                </a:lnTo>
                <a:lnTo>
                  <a:pt x="19420" y="68850"/>
                </a:lnTo>
                <a:lnTo>
                  <a:pt x="19410" y="68850"/>
                </a:lnTo>
                <a:lnTo>
                  <a:pt x="19400" y="68840"/>
                </a:lnTo>
                <a:lnTo>
                  <a:pt x="19380" y="68840"/>
                </a:lnTo>
                <a:lnTo>
                  <a:pt x="19370" y="68830"/>
                </a:lnTo>
                <a:lnTo>
                  <a:pt x="19350" y="68830"/>
                </a:lnTo>
                <a:lnTo>
                  <a:pt x="19330" y="68830"/>
                </a:lnTo>
                <a:lnTo>
                  <a:pt x="19330" y="68840"/>
                </a:lnTo>
                <a:lnTo>
                  <a:pt x="19340" y="68850"/>
                </a:lnTo>
                <a:lnTo>
                  <a:pt x="19340" y="68860"/>
                </a:lnTo>
                <a:lnTo>
                  <a:pt x="19330" y="68860"/>
                </a:lnTo>
                <a:lnTo>
                  <a:pt x="19320" y="68870"/>
                </a:lnTo>
                <a:lnTo>
                  <a:pt x="19320" y="68880"/>
                </a:lnTo>
                <a:lnTo>
                  <a:pt x="19320" y="68870"/>
                </a:lnTo>
                <a:lnTo>
                  <a:pt x="19320" y="68860"/>
                </a:lnTo>
                <a:lnTo>
                  <a:pt x="19320" y="68850"/>
                </a:lnTo>
                <a:lnTo>
                  <a:pt x="19310" y="68850"/>
                </a:lnTo>
                <a:lnTo>
                  <a:pt x="19300" y="68830"/>
                </a:lnTo>
                <a:lnTo>
                  <a:pt x="19300" y="68790"/>
                </a:lnTo>
                <a:lnTo>
                  <a:pt x="19300" y="68770"/>
                </a:lnTo>
                <a:lnTo>
                  <a:pt x="19300" y="68720"/>
                </a:lnTo>
                <a:lnTo>
                  <a:pt x="19300" y="68710"/>
                </a:lnTo>
                <a:lnTo>
                  <a:pt x="19310" y="68670"/>
                </a:lnTo>
                <a:lnTo>
                  <a:pt x="19320" y="68660"/>
                </a:lnTo>
                <a:lnTo>
                  <a:pt x="19330" y="68640"/>
                </a:lnTo>
                <a:lnTo>
                  <a:pt x="19330" y="68630"/>
                </a:lnTo>
                <a:lnTo>
                  <a:pt x="19320" y="68620"/>
                </a:lnTo>
                <a:lnTo>
                  <a:pt x="19320" y="68610"/>
                </a:lnTo>
                <a:lnTo>
                  <a:pt x="19320" y="68600"/>
                </a:lnTo>
                <a:lnTo>
                  <a:pt x="19320" y="68590"/>
                </a:lnTo>
                <a:lnTo>
                  <a:pt x="19320" y="68580"/>
                </a:lnTo>
                <a:lnTo>
                  <a:pt x="19320" y="68570"/>
                </a:lnTo>
                <a:lnTo>
                  <a:pt x="19320" y="68560"/>
                </a:lnTo>
                <a:lnTo>
                  <a:pt x="19320" y="68540"/>
                </a:lnTo>
                <a:lnTo>
                  <a:pt x="19310" y="68530"/>
                </a:lnTo>
                <a:lnTo>
                  <a:pt x="19310" y="68520"/>
                </a:lnTo>
                <a:lnTo>
                  <a:pt x="19290" y="68500"/>
                </a:lnTo>
                <a:lnTo>
                  <a:pt x="19290" y="68490"/>
                </a:lnTo>
                <a:lnTo>
                  <a:pt x="19290" y="68480"/>
                </a:lnTo>
                <a:lnTo>
                  <a:pt x="19280" y="68480"/>
                </a:lnTo>
                <a:lnTo>
                  <a:pt x="19280" y="68470"/>
                </a:lnTo>
                <a:lnTo>
                  <a:pt x="19280" y="68460"/>
                </a:lnTo>
                <a:lnTo>
                  <a:pt x="19280" y="68440"/>
                </a:lnTo>
                <a:lnTo>
                  <a:pt x="19270" y="68440"/>
                </a:lnTo>
                <a:lnTo>
                  <a:pt x="19250" y="68420"/>
                </a:lnTo>
                <a:lnTo>
                  <a:pt x="19240" y="68420"/>
                </a:lnTo>
                <a:lnTo>
                  <a:pt x="19230" y="68420"/>
                </a:lnTo>
                <a:lnTo>
                  <a:pt x="19240" y="68400"/>
                </a:lnTo>
                <a:lnTo>
                  <a:pt x="19230" y="68400"/>
                </a:lnTo>
                <a:lnTo>
                  <a:pt x="19230" y="68390"/>
                </a:lnTo>
                <a:lnTo>
                  <a:pt x="19220" y="68380"/>
                </a:lnTo>
                <a:lnTo>
                  <a:pt x="19220" y="68370"/>
                </a:lnTo>
                <a:lnTo>
                  <a:pt x="19210" y="68370"/>
                </a:lnTo>
                <a:lnTo>
                  <a:pt x="19200" y="68370"/>
                </a:lnTo>
                <a:lnTo>
                  <a:pt x="19190" y="68360"/>
                </a:lnTo>
                <a:lnTo>
                  <a:pt x="19190" y="68350"/>
                </a:lnTo>
                <a:lnTo>
                  <a:pt x="19180" y="68340"/>
                </a:lnTo>
                <a:lnTo>
                  <a:pt x="19170" y="68340"/>
                </a:lnTo>
                <a:lnTo>
                  <a:pt x="19170" y="68350"/>
                </a:lnTo>
                <a:lnTo>
                  <a:pt x="19160" y="68350"/>
                </a:lnTo>
                <a:lnTo>
                  <a:pt x="19160" y="68340"/>
                </a:lnTo>
                <a:lnTo>
                  <a:pt x="19150" y="68320"/>
                </a:lnTo>
                <a:lnTo>
                  <a:pt x="19150" y="68310"/>
                </a:lnTo>
                <a:lnTo>
                  <a:pt x="19150" y="68300"/>
                </a:lnTo>
                <a:lnTo>
                  <a:pt x="19160" y="68290"/>
                </a:lnTo>
                <a:lnTo>
                  <a:pt x="19160" y="68280"/>
                </a:lnTo>
                <a:lnTo>
                  <a:pt x="19160" y="68270"/>
                </a:lnTo>
                <a:lnTo>
                  <a:pt x="19150" y="68270"/>
                </a:lnTo>
                <a:lnTo>
                  <a:pt x="19160" y="68260"/>
                </a:lnTo>
                <a:lnTo>
                  <a:pt x="19160" y="68250"/>
                </a:lnTo>
                <a:lnTo>
                  <a:pt x="19160" y="68240"/>
                </a:lnTo>
                <a:lnTo>
                  <a:pt x="19160" y="68230"/>
                </a:lnTo>
                <a:lnTo>
                  <a:pt x="19150" y="68220"/>
                </a:lnTo>
                <a:lnTo>
                  <a:pt x="19160" y="68210"/>
                </a:lnTo>
                <a:lnTo>
                  <a:pt x="19160" y="68200"/>
                </a:lnTo>
                <a:lnTo>
                  <a:pt x="19160" y="68190"/>
                </a:lnTo>
                <a:lnTo>
                  <a:pt x="19160" y="68180"/>
                </a:lnTo>
                <a:lnTo>
                  <a:pt x="19160" y="68160"/>
                </a:lnTo>
                <a:lnTo>
                  <a:pt x="19170" y="68160"/>
                </a:lnTo>
                <a:lnTo>
                  <a:pt x="19170" y="68170"/>
                </a:lnTo>
                <a:lnTo>
                  <a:pt x="19180" y="68170"/>
                </a:lnTo>
                <a:lnTo>
                  <a:pt x="19180" y="68150"/>
                </a:lnTo>
                <a:lnTo>
                  <a:pt x="19180" y="68140"/>
                </a:lnTo>
                <a:lnTo>
                  <a:pt x="19180" y="68130"/>
                </a:lnTo>
                <a:lnTo>
                  <a:pt x="19180" y="68120"/>
                </a:lnTo>
                <a:lnTo>
                  <a:pt x="19180" y="68110"/>
                </a:lnTo>
                <a:lnTo>
                  <a:pt x="19190" y="68100"/>
                </a:lnTo>
                <a:lnTo>
                  <a:pt x="19200" y="68080"/>
                </a:lnTo>
                <a:lnTo>
                  <a:pt x="19200" y="68070"/>
                </a:lnTo>
                <a:lnTo>
                  <a:pt x="19210" y="68050"/>
                </a:lnTo>
                <a:lnTo>
                  <a:pt x="19210" y="68040"/>
                </a:lnTo>
                <a:lnTo>
                  <a:pt x="19230" y="68030"/>
                </a:lnTo>
                <a:lnTo>
                  <a:pt x="19230" y="68020"/>
                </a:lnTo>
                <a:lnTo>
                  <a:pt x="19230" y="68010"/>
                </a:lnTo>
                <a:lnTo>
                  <a:pt x="19240" y="68000"/>
                </a:lnTo>
                <a:lnTo>
                  <a:pt x="19230" y="68000"/>
                </a:lnTo>
                <a:lnTo>
                  <a:pt x="19230" y="67980"/>
                </a:lnTo>
                <a:lnTo>
                  <a:pt x="19240" y="67980"/>
                </a:lnTo>
                <a:lnTo>
                  <a:pt x="19240" y="67960"/>
                </a:lnTo>
                <a:lnTo>
                  <a:pt x="19240" y="67940"/>
                </a:lnTo>
                <a:lnTo>
                  <a:pt x="19250" y="67930"/>
                </a:lnTo>
                <a:lnTo>
                  <a:pt x="19250" y="67910"/>
                </a:lnTo>
                <a:lnTo>
                  <a:pt x="19250" y="67900"/>
                </a:lnTo>
                <a:lnTo>
                  <a:pt x="19260" y="67890"/>
                </a:lnTo>
                <a:lnTo>
                  <a:pt x="19250" y="67880"/>
                </a:lnTo>
                <a:lnTo>
                  <a:pt x="19260" y="67870"/>
                </a:lnTo>
                <a:lnTo>
                  <a:pt x="19260" y="67860"/>
                </a:lnTo>
                <a:lnTo>
                  <a:pt x="19260" y="67850"/>
                </a:lnTo>
                <a:lnTo>
                  <a:pt x="19270" y="67840"/>
                </a:lnTo>
                <a:lnTo>
                  <a:pt x="19270" y="67820"/>
                </a:lnTo>
                <a:lnTo>
                  <a:pt x="19280" y="67810"/>
                </a:lnTo>
                <a:lnTo>
                  <a:pt x="19280" y="67800"/>
                </a:lnTo>
                <a:lnTo>
                  <a:pt x="19290" y="67790"/>
                </a:lnTo>
                <a:lnTo>
                  <a:pt x="19300" y="67780"/>
                </a:lnTo>
                <a:lnTo>
                  <a:pt x="19300" y="67770"/>
                </a:lnTo>
                <a:lnTo>
                  <a:pt x="19310" y="67760"/>
                </a:lnTo>
                <a:lnTo>
                  <a:pt x="19310" y="67750"/>
                </a:lnTo>
                <a:lnTo>
                  <a:pt x="19330" y="67730"/>
                </a:lnTo>
                <a:lnTo>
                  <a:pt x="19350" y="67720"/>
                </a:lnTo>
                <a:lnTo>
                  <a:pt x="19360" y="67720"/>
                </a:lnTo>
                <a:lnTo>
                  <a:pt x="19360" y="67700"/>
                </a:lnTo>
                <a:lnTo>
                  <a:pt x="19380" y="67670"/>
                </a:lnTo>
                <a:lnTo>
                  <a:pt x="19390" y="67650"/>
                </a:lnTo>
                <a:lnTo>
                  <a:pt x="19390" y="67640"/>
                </a:lnTo>
                <a:lnTo>
                  <a:pt x="19380" y="67640"/>
                </a:lnTo>
                <a:lnTo>
                  <a:pt x="19370" y="67640"/>
                </a:lnTo>
                <a:lnTo>
                  <a:pt x="19380" y="67630"/>
                </a:lnTo>
                <a:lnTo>
                  <a:pt x="19380" y="67620"/>
                </a:lnTo>
                <a:lnTo>
                  <a:pt x="19380" y="67600"/>
                </a:lnTo>
                <a:lnTo>
                  <a:pt x="19390" y="67600"/>
                </a:lnTo>
                <a:lnTo>
                  <a:pt x="19400" y="67610"/>
                </a:lnTo>
                <a:lnTo>
                  <a:pt x="19410" y="67580"/>
                </a:lnTo>
                <a:lnTo>
                  <a:pt x="19410" y="67570"/>
                </a:lnTo>
                <a:lnTo>
                  <a:pt x="19420" y="67550"/>
                </a:lnTo>
                <a:lnTo>
                  <a:pt x="19410" y="67550"/>
                </a:lnTo>
                <a:lnTo>
                  <a:pt x="19410" y="67530"/>
                </a:lnTo>
                <a:lnTo>
                  <a:pt x="19420" y="67510"/>
                </a:lnTo>
                <a:lnTo>
                  <a:pt x="19420" y="67500"/>
                </a:lnTo>
                <a:lnTo>
                  <a:pt x="19430" y="67480"/>
                </a:lnTo>
                <a:lnTo>
                  <a:pt x="19430" y="67470"/>
                </a:lnTo>
                <a:lnTo>
                  <a:pt x="19450" y="67460"/>
                </a:lnTo>
                <a:lnTo>
                  <a:pt x="19460" y="67450"/>
                </a:lnTo>
                <a:lnTo>
                  <a:pt x="19470" y="67450"/>
                </a:lnTo>
                <a:lnTo>
                  <a:pt x="19480" y="67450"/>
                </a:lnTo>
                <a:lnTo>
                  <a:pt x="19480" y="67440"/>
                </a:lnTo>
                <a:lnTo>
                  <a:pt x="19490" y="67430"/>
                </a:lnTo>
                <a:lnTo>
                  <a:pt x="19500" y="67420"/>
                </a:lnTo>
                <a:lnTo>
                  <a:pt x="19510" y="67410"/>
                </a:lnTo>
                <a:lnTo>
                  <a:pt x="19530" y="67410"/>
                </a:lnTo>
                <a:lnTo>
                  <a:pt x="19560" y="67380"/>
                </a:lnTo>
                <a:lnTo>
                  <a:pt x="19570" y="67380"/>
                </a:lnTo>
                <a:lnTo>
                  <a:pt x="19580" y="67370"/>
                </a:lnTo>
                <a:lnTo>
                  <a:pt x="19590" y="67360"/>
                </a:lnTo>
                <a:lnTo>
                  <a:pt x="19620" y="67350"/>
                </a:lnTo>
                <a:lnTo>
                  <a:pt x="19620" y="67340"/>
                </a:lnTo>
                <a:lnTo>
                  <a:pt x="19640" y="67330"/>
                </a:lnTo>
                <a:lnTo>
                  <a:pt x="19660" y="67310"/>
                </a:lnTo>
                <a:lnTo>
                  <a:pt x="19670" y="67310"/>
                </a:lnTo>
                <a:lnTo>
                  <a:pt x="19670" y="67300"/>
                </a:lnTo>
                <a:lnTo>
                  <a:pt x="19680" y="67300"/>
                </a:lnTo>
                <a:lnTo>
                  <a:pt x="19690" y="67290"/>
                </a:lnTo>
                <a:lnTo>
                  <a:pt x="19700" y="67280"/>
                </a:lnTo>
                <a:lnTo>
                  <a:pt x="19700" y="67270"/>
                </a:lnTo>
                <a:lnTo>
                  <a:pt x="19710" y="67260"/>
                </a:lnTo>
                <a:lnTo>
                  <a:pt x="19720" y="67250"/>
                </a:lnTo>
                <a:lnTo>
                  <a:pt x="19740" y="67240"/>
                </a:lnTo>
                <a:lnTo>
                  <a:pt x="19750" y="67220"/>
                </a:lnTo>
                <a:lnTo>
                  <a:pt x="19770" y="67220"/>
                </a:lnTo>
                <a:lnTo>
                  <a:pt x="19780" y="67230"/>
                </a:lnTo>
                <a:lnTo>
                  <a:pt x="19790" y="67210"/>
                </a:lnTo>
                <a:lnTo>
                  <a:pt x="19800" y="67200"/>
                </a:lnTo>
                <a:lnTo>
                  <a:pt x="19820" y="67190"/>
                </a:lnTo>
                <a:lnTo>
                  <a:pt x="19840" y="67190"/>
                </a:lnTo>
                <a:lnTo>
                  <a:pt x="19840" y="67180"/>
                </a:lnTo>
                <a:lnTo>
                  <a:pt x="19850" y="67170"/>
                </a:lnTo>
                <a:lnTo>
                  <a:pt x="19860" y="67170"/>
                </a:lnTo>
                <a:lnTo>
                  <a:pt x="19870" y="67160"/>
                </a:lnTo>
                <a:lnTo>
                  <a:pt x="19880" y="67160"/>
                </a:lnTo>
                <a:lnTo>
                  <a:pt x="19880" y="67140"/>
                </a:lnTo>
                <a:lnTo>
                  <a:pt x="19880" y="67130"/>
                </a:lnTo>
                <a:lnTo>
                  <a:pt x="19890" y="67120"/>
                </a:lnTo>
                <a:lnTo>
                  <a:pt x="19900" y="67120"/>
                </a:lnTo>
                <a:lnTo>
                  <a:pt x="19920" y="67100"/>
                </a:lnTo>
                <a:lnTo>
                  <a:pt x="19940" y="67090"/>
                </a:lnTo>
                <a:lnTo>
                  <a:pt x="19950" y="67080"/>
                </a:lnTo>
                <a:lnTo>
                  <a:pt x="19980" y="67070"/>
                </a:lnTo>
                <a:lnTo>
                  <a:pt x="19990" y="67060"/>
                </a:lnTo>
                <a:lnTo>
                  <a:pt x="20010" y="67060"/>
                </a:lnTo>
                <a:lnTo>
                  <a:pt x="20020" y="67050"/>
                </a:lnTo>
                <a:lnTo>
                  <a:pt x="20030" y="67050"/>
                </a:lnTo>
                <a:lnTo>
                  <a:pt x="20040" y="67050"/>
                </a:lnTo>
                <a:lnTo>
                  <a:pt x="20040" y="67040"/>
                </a:lnTo>
                <a:lnTo>
                  <a:pt x="20060" y="67040"/>
                </a:lnTo>
                <a:lnTo>
                  <a:pt x="20070" y="67040"/>
                </a:lnTo>
                <a:lnTo>
                  <a:pt x="20090" y="67040"/>
                </a:lnTo>
                <a:lnTo>
                  <a:pt x="20100" y="67040"/>
                </a:lnTo>
                <a:lnTo>
                  <a:pt x="20110" y="67030"/>
                </a:lnTo>
                <a:lnTo>
                  <a:pt x="20120" y="67020"/>
                </a:lnTo>
                <a:lnTo>
                  <a:pt x="20160" y="67020"/>
                </a:lnTo>
                <a:lnTo>
                  <a:pt x="20170" y="67020"/>
                </a:lnTo>
                <a:lnTo>
                  <a:pt x="20180" y="67030"/>
                </a:lnTo>
                <a:lnTo>
                  <a:pt x="20180" y="67040"/>
                </a:lnTo>
                <a:lnTo>
                  <a:pt x="20190" y="67050"/>
                </a:lnTo>
                <a:lnTo>
                  <a:pt x="20200" y="67050"/>
                </a:lnTo>
                <a:lnTo>
                  <a:pt x="20220" y="67050"/>
                </a:lnTo>
                <a:lnTo>
                  <a:pt x="20230" y="67040"/>
                </a:lnTo>
                <a:lnTo>
                  <a:pt x="20240" y="67040"/>
                </a:lnTo>
                <a:lnTo>
                  <a:pt x="20240" y="67020"/>
                </a:lnTo>
                <a:lnTo>
                  <a:pt x="20240" y="67010"/>
                </a:lnTo>
                <a:lnTo>
                  <a:pt x="20260" y="67010"/>
                </a:lnTo>
                <a:lnTo>
                  <a:pt x="20260" y="67020"/>
                </a:lnTo>
                <a:lnTo>
                  <a:pt x="20290" y="67060"/>
                </a:lnTo>
                <a:lnTo>
                  <a:pt x="20310" y="67080"/>
                </a:lnTo>
                <a:lnTo>
                  <a:pt x="20320" y="67080"/>
                </a:lnTo>
                <a:lnTo>
                  <a:pt x="20320" y="67070"/>
                </a:lnTo>
                <a:lnTo>
                  <a:pt x="20320" y="67080"/>
                </a:lnTo>
                <a:lnTo>
                  <a:pt x="20340" y="67090"/>
                </a:lnTo>
                <a:lnTo>
                  <a:pt x="20360" y="67090"/>
                </a:lnTo>
                <a:lnTo>
                  <a:pt x="20370" y="67100"/>
                </a:lnTo>
                <a:lnTo>
                  <a:pt x="20380" y="67100"/>
                </a:lnTo>
                <a:lnTo>
                  <a:pt x="20400" y="67110"/>
                </a:lnTo>
                <a:lnTo>
                  <a:pt x="20410" y="67110"/>
                </a:lnTo>
                <a:lnTo>
                  <a:pt x="20450" y="67120"/>
                </a:lnTo>
                <a:lnTo>
                  <a:pt x="20460" y="67120"/>
                </a:lnTo>
                <a:lnTo>
                  <a:pt x="20490" y="67110"/>
                </a:lnTo>
                <a:lnTo>
                  <a:pt x="20500" y="67110"/>
                </a:lnTo>
                <a:lnTo>
                  <a:pt x="20500" y="67090"/>
                </a:lnTo>
                <a:lnTo>
                  <a:pt x="20510" y="67090"/>
                </a:lnTo>
                <a:lnTo>
                  <a:pt x="20520" y="67080"/>
                </a:lnTo>
                <a:lnTo>
                  <a:pt x="20520" y="67070"/>
                </a:lnTo>
                <a:lnTo>
                  <a:pt x="20520" y="67060"/>
                </a:lnTo>
                <a:lnTo>
                  <a:pt x="20520" y="67050"/>
                </a:lnTo>
                <a:lnTo>
                  <a:pt x="20510" y="67040"/>
                </a:lnTo>
                <a:lnTo>
                  <a:pt x="20500" y="67030"/>
                </a:lnTo>
                <a:lnTo>
                  <a:pt x="20490" y="67020"/>
                </a:lnTo>
                <a:lnTo>
                  <a:pt x="20490" y="67010"/>
                </a:lnTo>
                <a:lnTo>
                  <a:pt x="20500" y="67000"/>
                </a:lnTo>
                <a:lnTo>
                  <a:pt x="20510" y="67000"/>
                </a:lnTo>
                <a:lnTo>
                  <a:pt x="20510" y="66990"/>
                </a:lnTo>
                <a:lnTo>
                  <a:pt x="20510" y="66980"/>
                </a:lnTo>
                <a:lnTo>
                  <a:pt x="20520" y="66980"/>
                </a:lnTo>
                <a:lnTo>
                  <a:pt x="20530" y="66980"/>
                </a:lnTo>
                <a:lnTo>
                  <a:pt x="20550" y="66980"/>
                </a:lnTo>
                <a:lnTo>
                  <a:pt x="20560" y="66970"/>
                </a:lnTo>
                <a:lnTo>
                  <a:pt x="20560" y="66960"/>
                </a:lnTo>
                <a:lnTo>
                  <a:pt x="20570" y="66960"/>
                </a:lnTo>
                <a:lnTo>
                  <a:pt x="20570" y="66970"/>
                </a:lnTo>
                <a:lnTo>
                  <a:pt x="20580" y="66960"/>
                </a:lnTo>
                <a:lnTo>
                  <a:pt x="20580" y="66940"/>
                </a:lnTo>
                <a:lnTo>
                  <a:pt x="20590" y="66910"/>
                </a:lnTo>
                <a:lnTo>
                  <a:pt x="20610" y="66910"/>
                </a:lnTo>
                <a:lnTo>
                  <a:pt x="20630" y="66910"/>
                </a:lnTo>
                <a:lnTo>
                  <a:pt x="20650" y="66900"/>
                </a:lnTo>
                <a:lnTo>
                  <a:pt x="20660" y="66900"/>
                </a:lnTo>
                <a:lnTo>
                  <a:pt x="20720" y="66900"/>
                </a:lnTo>
                <a:lnTo>
                  <a:pt x="20740" y="66910"/>
                </a:lnTo>
                <a:lnTo>
                  <a:pt x="20750" y="66910"/>
                </a:lnTo>
                <a:lnTo>
                  <a:pt x="20760" y="66900"/>
                </a:lnTo>
                <a:lnTo>
                  <a:pt x="20780" y="66890"/>
                </a:lnTo>
                <a:lnTo>
                  <a:pt x="20790" y="66890"/>
                </a:lnTo>
                <a:lnTo>
                  <a:pt x="20800" y="66890"/>
                </a:lnTo>
                <a:lnTo>
                  <a:pt x="20810" y="66890"/>
                </a:lnTo>
                <a:lnTo>
                  <a:pt x="20820" y="66890"/>
                </a:lnTo>
                <a:lnTo>
                  <a:pt x="20830" y="66900"/>
                </a:lnTo>
                <a:lnTo>
                  <a:pt x="20840" y="66910"/>
                </a:lnTo>
                <a:lnTo>
                  <a:pt x="20840" y="66900"/>
                </a:lnTo>
                <a:lnTo>
                  <a:pt x="20850" y="66890"/>
                </a:lnTo>
                <a:lnTo>
                  <a:pt x="20860" y="66900"/>
                </a:lnTo>
                <a:lnTo>
                  <a:pt x="20860" y="66910"/>
                </a:lnTo>
                <a:lnTo>
                  <a:pt x="20870" y="66920"/>
                </a:lnTo>
                <a:lnTo>
                  <a:pt x="20890" y="66920"/>
                </a:lnTo>
                <a:lnTo>
                  <a:pt x="20890" y="66910"/>
                </a:lnTo>
                <a:lnTo>
                  <a:pt x="20910" y="66910"/>
                </a:lnTo>
                <a:lnTo>
                  <a:pt x="20910" y="66920"/>
                </a:lnTo>
                <a:lnTo>
                  <a:pt x="20920" y="66920"/>
                </a:lnTo>
                <a:lnTo>
                  <a:pt x="20950" y="66920"/>
                </a:lnTo>
                <a:lnTo>
                  <a:pt x="20990" y="66910"/>
                </a:lnTo>
                <a:lnTo>
                  <a:pt x="21010" y="66910"/>
                </a:lnTo>
                <a:lnTo>
                  <a:pt x="21030" y="66900"/>
                </a:lnTo>
                <a:lnTo>
                  <a:pt x="21060" y="66900"/>
                </a:lnTo>
                <a:lnTo>
                  <a:pt x="21070" y="66890"/>
                </a:lnTo>
                <a:lnTo>
                  <a:pt x="21100" y="66880"/>
                </a:lnTo>
                <a:lnTo>
                  <a:pt x="21160" y="66870"/>
                </a:lnTo>
                <a:lnTo>
                  <a:pt x="21180" y="66870"/>
                </a:lnTo>
                <a:lnTo>
                  <a:pt x="21190" y="66860"/>
                </a:lnTo>
                <a:lnTo>
                  <a:pt x="21190" y="66850"/>
                </a:lnTo>
                <a:lnTo>
                  <a:pt x="21200" y="66870"/>
                </a:lnTo>
                <a:close/>
                <a:moveTo>
                  <a:pt x="22080" y="60150"/>
                </a:moveTo>
                <a:lnTo>
                  <a:pt x="22090" y="60150"/>
                </a:lnTo>
                <a:lnTo>
                  <a:pt x="22100" y="60160"/>
                </a:lnTo>
                <a:lnTo>
                  <a:pt x="22110" y="60160"/>
                </a:lnTo>
                <a:lnTo>
                  <a:pt x="22120" y="60160"/>
                </a:lnTo>
                <a:lnTo>
                  <a:pt x="22130" y="60170"/>
                </a:lnTo>
                <a:lnTo>
                  <a:pt x="22140" y="60180"/>
                </a:lnTo>
                <a:lnTo>
                  <a:pt x="22140" y="60190"/>
                </a:lnTo>
                <a:lnTo>
                  <a:pt x="22150" y="60190"/>
                </a:lnTo>
                <a:lnTo>
                  <a:pt x="22160" y="60200"/>
                </a:lnTo>
                <a:lnTo>
                  <a:pt x="22170" y="60200"/>
                </a:lnTo>
                <a:lnTo>
                  <a:pt x="22180" y="60210"/>
                </a:lnTo>
                <a:lnTo>
                  <a:pt x="22180" y="60220"/>
                </a:lnTo>
                <a:lnTo>
                  <a:pt x="22190" y="60220"/>
                </a:lnTo>
                <a:lnTo>
                  <a:pt x="22180" y="60210"/>
                </a:lnTo>
                <a:lnTo>
                  <a:pt x="22190" y="60200"/>
                </a:lnTo>
                <a:lnTo>
                  <a:pt x="22200" y="60200"/>
                </a:lnTo>
                <a:lnTo>
                  <a:pt x="22210" y="60210"/>
                </a:lnTo>
                <a:lnTo>
                  <a:pt x="22220" y="60210"/>
                </a:lnTo>
                <a:lnTo>
                  <a:pt x="22230" y="60210"/>
                </a:lnTo>
                <a:lnTo>
                  <a:pt x="22240" y="60210"/>
                </a:lnTo>
                <a:lnTo>
                  <a:pt x="22250" y="60220"/>
                </a:lnTo>
                <a:lnTo>
                  <a:pt x="22260" y="60220"/>
                </a:lnTo>
                <a:lnTo>
                  <a:pt x="22260" y="60230"/>
                </a:lnTo>
                <a:lnTo>
                  <a:pt x="22270" y="60230"/>
                </a:lnTo>
                <a:lnTo>
                  <a:pt x="22280" y="60220"/>
                </a:lnTo>
                <a:lnTo>
                  <a:pt x="22290" y="60220"/>
                </a:lnTo>
                <a:lnTo>
                  <a:pt x="22300" y="60230"/>
                </a:lnTo>
                <a:lnTo>
                  <a:pt x="22310" y="60230"/>
                </a:lnTo>
                <a:lnTo>
                  <a:pt x="22330" y="60230"/>
                </a:lnTo>
                <a:lnTo>
                  <a:pt x="22340" y="60230"/>
                </a:lnTo>
                <a:lnTo>
                  <a:pt x="22350" y="60230"/>
                </a:lnTo>
                <a:lnTo>
                  <a:pt x="22360" y="60230"/>
                </a:lnTo>
                <a:lnTo>
                  <a:pt x="22380" y="60230"/>
                </a:lnTo>
                <a:lnTo>
                  <a:pt x="22390" y="60230"/>
                </a:lnTo>
                <a:lnTo>
                  <a:pt x="22410" y="60240"/>
                </a:lnTo>
                <a:lnTo>
                  <a:pt x="22430" y="60240"/>
                </a:lnTo>
                <a:lnTo>
                  <a:pt x="22430" y="60250"/>
                </a:lnTo>
                <a:lnTo>
                  <a:pt x="22440" y="60250"/>
                </a:lnTo>
                <a:lnTo>
                  <a:pt x="22440" y="60240"/>
                </a:lnTo>
                <a:lnTo>
                  <a:pt x="22450" y="60240"/>
                </a:lnTo>
                <a:lnTo>
                  <a:pt x="22460" y="60250"/>
                </a:lnTo>
                <a:lnTo>
                  <a:pt x="22470" y="60250"/>
                </a:lnTo>
                <a:lnTo>
                  <a:pt x="22480" y="60270"/>
                </a:lnTo>
                <a:lnTo>
                  <a:pt x="22510" y="60290"/>
                </a:lnTo>
                <a:lnTo>
                  <a:pt x="22520" y="60300"/>
                </a:lnTo>
                <a:lnTo>
                  <a:pt x="22540" y="60320"/>
                </a:lnTo>
                <a:lnTo>
                  <a:pt x="22550" y="60340"/>
                </a:lnTo>
                <a:lnTo>
                  <a:pt x="22560" y="60340"/>
                </a:lnTo>
                <a:lnTo>
                  <a:pt x="22560" y="60350"/>
                </a:lnTo>
                <a:lnTo>
                  <a:pt x="22570" y="60350"/>
                </a:lnTo>
                <a:lnTo>
                  <a:pt x="22580" y="60360"/>
                </a:lnTo>
                <a:lnTo>
                  <a:pt x="22590" y="60370"/>
                </a:lnTo>
                <a:lnTo>
                  <a:pt x="22590" y="60380"/>
                </a:lnTo>
                <a:lnTo>
                  <a:pt x="22600" y="60390"/>
                </a:lnTo>
                <a:lnTo>
                  <a:pt x="22600" y="60400"/>
                </a:lnTo>
                <a:lnTo>
                  <a:pt x="22620" y="60420"/>
                </a:lnTo>
                <a:lnTo>
                  <a:pt x="22620" y="60430"/>
                </a:lnTo>
                <a:lnTo>
                  <a:pt x="22630" y="60440"/>
                </a:lnTo>
                <a:lnTo>
                  <a:pt x="22630" y="60450"/>
                </a:lnTo>
                <a:lnTo>
                  <a:pt x="22630" y="60460"/>
                </a:lnTo>
                <a:lnTo>
                  <a:pt x="22640" y="60460"/>
                </a:lnTo>
                <a:lnTo>
                  <a:pt x="22640" y="60470"/>
                </a:lnTo>
                <a:lnTo>
                  <a:pt x="22630" y="60480"/>
                </a:lnTo>
                <a:lnTo>
                  <a:pt x="22640" y="60480"/>
                </a:lnTo>
                <a:lnTo>
                  <a:pt x="22630" y="60480"/>
                </a:lnTo>
                <a:lnTo>
                  <a:pt x="22630" y="60490"/>
                </a:lnTo>
                <a:lnTo>
                  <a:pt x="22620" y="60500"/>
                </a:lnTo>
                <a:lnTo>
                  <a:pt x="22620" y="60510"/>
                </a:lnTo>
                <a:lnTo>
                  <a:pt x="22620" y="60520"/>
                </a:lnTo>
                <a:lnTo>
                  <a:pt x="22620" y="60530"/>
                </a:lnTo>
                <a:lnTo>
                  <a:pt x="22620" y="60540"/>
                </a:lnTo>
                <a:lnTo>
                  <a:pt x="22610" y="60540"/>
                </a:lnTo>
                <a:lnTo>
                  <a:pt x="22600" y="60550"/>
                </a:lnTo>
                <a:lnTo>
                  <a:pt x="22600" y="60560"/>
                </a:lnTo>
                <a:lnTo>
                  <a:pt x="22590" y="60580"/>
                </a:lnTo>
                <a:lnTo>
                  <a:pt x="22590" y="60590"/>
                </a:lnTo>
                <a:lnTo>
                  <a:pt x="22590" y="60600"/>
                </a:lnTo>
                <a:lnTo>
                  <a:pt x="22590" y="60610"/>
                </a:lnTo>
                <a:lnTo>
                  <a:pt x="22590" y="60620"/>
                </a:lnTo>
                <a:lnTo>
                  <a:pt x="22590" y="60630"/>
                </a:lnTo>
                <a:lnTo>
                  <a:pt x="22600" y="60640"/>
                </a:lnTo>
                <a:lnTo>
                  <a:pt x="22600" y="60650"/>
                </a:lnTo>
                <a:lnTo>
                  <a:pt x="22610" y="60660"/>
                </a:lnTo>
                <a:lnTo>
                  <a:pt x="22620" y="60670"/>
                </a:lnTo>
                <a:lnTo>
                  <a:pt x="22630" y="60690"/>
                </a:lnTo>
                <a:lnTo>
                  <a:pt x="22640" y="60700"/>
                </a:lnTo>
                <a:lnTo>
                  <a:pt x="22650" y="60710"/>
                </a:lnTo>
                <a:lnTo>
                  <a:pt x="22660" y="60730"/>
                </a:lnTo>
                <a:lnTo>
                  <a:pt x="22670" y="60740"/>
                </a:lnTo>
                <a:lnTo>
                  <a:pt x="22680" y="60760"/>
                </a:lnTo>
                <a:lnTo>
                  <a:pt x="22690" y="60770"/>
                </a:lnTo>
                <a:lnTo>
                  <a:pt x="22700" y="60790"/>
                </a:lnTo>
                <a:lnTo>
                  <a:pt x="22720" y="60810"/>
                </a:lnTo>
                <a:lnTo>
                  <a:pt x="22730" y="60820"/>
                </a:lnTo>
                <a:lnTo>
                  <a:pt x="22750" y="60840"/>
                </a:lnTo>
                <a:lnTo>
                  <a:pt x="22760" y="60860"/>
                </a:lnTo>
                <a:lnTo>
                  <a:pt x="22770" y="60880"/>
                </a:lnTo>
                <a:lnTo>
                  <a:pt x="22790" y="60910"/>
                </a:lnTo>
                <a:lnTo>
                  <a:pt x="22810" y="60960"/>
                </a:lnTo>
                <a:lnTo>
                  <a:pt x="22820" y="60980"/>
                </a:lnTo>
                <a:lnTo>
                  <a:pt x="22840" y="61010"/>
                </a:lnTo>
                <a:lnTo>
                  <a:pt x="22850" y="61040"/>
                </a:lnTo>
                <a:lnTo>
                  <a:pt x="22870" y="61070"/>
                </a:lnTo>
                <a:lnTo>
                  <a:pt x="22880" y="61090"/>
                </a:lnTo>
                <a:lnTo>
                  <a:pt x="22900" y="61110"/>
                </a:lnTo>
                <a:lnTo>
                  <a:pt x="22920" y="61130"/>
                </a:lnTo>
                <a:lnTo>
                  <a:pt x="22930" y="61130"/>
                </a:lnTo>
                <a:lnTo>
                  <a:pt x="22940" y="61140"/>
                </a:lnTo>
                <a:lnTo>
                  <a:pt x="22950" y="61140"/>
                </a:lnTo>
                <a:lnTo>
                  <a:pt x="22960" y="61130"/>
                </a:lnTo>
                <a:lnTo>
                  <a:pt x="22970" y="61120"/>
                </a:lnTo>
                <a:lnTo>
                  <a:pt x="22980" y="61120"/>
                </a:lnTo>
                <a:lnTo>
                  <a:pt x="22990" y="61100"/>
                </a:lnTo>
                <a:lnTo>
                  <a:pt x="23000" y="61090"/>
                </a:lnTo>
                <a:lnTo>
                  <a:pt x="23000" y="61080"/>
                </a:lnTo>
                <a:lnTo>
                  <a:pt x="23010" y="61080"/>
                </a:lnTo>
                <a:lnTo>
                  <a:pt x="23020" y="61070"/>
                </a:lnTo>
                <a:lnTo>
                  <a:pt x="23030" y="61060"/>
                </a:lnTo>
                <a:lnTo>
                  <a:pt x="23030" y="61050"/>
                </a:lnTo>
                <a:lnTo>
                  <a:pt x="23040" y="61050"/>
                </a:lnTo>
                <a:lnTo>
                  <a:pt x="23040" y="61060"/>
                </a:lnTo>
                <a:lnTo>
                  <a:pt x="23050" y="61070"/>
                </a:lnTo>
                <a:lnTo>
                  <a:pt x="23050" y="61080"/>
                </a:lnTo>
                <a:lnTo>
                  <a:pt x="23060" y="61090"/>
                </a:lnTo>
                <a:lnTo>
                  <a:pt x="23070" y="61090"/>
                </a:lnTo>
                <a:lnTo>
                  <a:pt x="23080" y="61090"/>
                </a:lnTo>
                <a:lnTo>
                  <a:pt x="23080" y="61100"/>
                </a:lnTo>
                <a:lnTo>
                  <a:pt x="23090" y="61100"/>
                </a:lnTo>
                <a:lnTo>
                  <a:pt x="23100" y="61090"/>
                </a:lnTo>
                <a:lnTo>
                  <a:pt x="23120" y="61080"/>
                </a:lnTo>
                <a:lnTo>
                  <a:pt x="23120" y="61070"/>
                </a:lnTo>
                <a:lnTo>
                  <a:pt x="23130" y="61070"/>
                </a:lnTo>
                <a:lnTo>
                  <a:pt x="23140" y="61070"/>
                </a:lnTo>
                <a:lnTo>
                  <a:pt x="23150" y="61070"/>
                </a:lnTo>
                <a:lnTo>
                  <a:pt x="23160" y="61080"/>
                </a:lnTo>
                <a:lnTo>
                  <a:pt x="23160" y="61090"/>
                </a:lnTo>
                <a:lnTo>
                  <a:pt x="23160" y="61100"/>
                </a:lnTo>
                <a:lnTo>
                  <a:pt x="23160" y="61110"/>
                </a:lnTo>
                <a:lnTo>
                  <a:pt x="23170" y="61110"/>
                </a:lnTo>
                <a:lnTo>
                  <a:pt x="23170" y="61120"/>
                </a:lnTo>
                <a:lnTo>
                  <a:pt x="23170" y="61140"/>
                </a:lnTo>
                <a:lnTo>
                  <a:pt x="23160" y="61150"/>
                </a:lnTo>
                <a:lnTo>
                  <a:pt x="23170" y="61160"/>
                </a:lnTo>
                <a:lnTo>
                  <a:pt x="23160" y="61170"/>
                </a:lnTo>
                <a:lnTo>
                  <a:pt x="23160" y="61180"/>
                </a:lnTo>
                <a:lnTo>
                  <a:pt x="23160" y="61190"/>
                </a:lnTo>
                <a:lnTo>
                  <a:pt x="23160" y="61200"/>
                </a:lnTo>
                <a:lnTo>
                  <a:pt x="23150" y="61210"/>
                </a:lnTo>
                <a:lnTo>
                  <a:pt x="23160" y="61220"/>
                </a:lnTo>
                <a:lnTo>
                  <a:pt x="23160" y="61230"/>
                </a:lnTo>
                <a:lnTo>
                  <a:pt x="23170" y="61240"/>
                </a:lnTo>
                <a:lnTo>
                  <a:pt x="23170" y="61250"/>
                </a:lnTo>
                <a:lnTo>
                  <a:pt x="23160" y="61260"/>
                </a:lnTo>
                <a:lnTo>
                  <a:pt x="23160" y="61270"/>
                </a:lnTo>
                <a:lnTo>
                  <a:pt x="23160" y="61290"/>
                </a:lnTo>
                <a:lnTo>
                  <a:pt x="23150" y="61300"/>
                </a:lnTo>
                <a:lnTo>
                  <a:pt x="23140" y="61330"/>
                </a:lnTo>
                <a:lnTo>
                  <a:pt x="23130" y="61340"/>
                </a:lnTo>
                <a:lnTo>
                  <a:pt x="23130" y="61350"/>
                </a:lnTo>
                <a:lnTo>
                  <a:pt x="23120" y="61360"/>
                </a:lnTo>
                <a:lnTo>
                  <a:pt x="23120" y="61370"/>
                </a:lnTo>
                <a:lnTo>
                  <a:pt x="23110" y="61380"/>
                </a:lnTo>
                <a:lnTo>
                  <a:pt x="23110" y="61390"/>
                </a:lnTo>
                <a:lnTo>
                  <a:pt x="23100" y="61400"/>
                </a:lnTo>
                <a:lnTo>
                  <a:pt x="23090" y="61410"/>
                </a:lnTo>
                <a:lnTo>
                  <a:pt x="23070" y="61420"/>
                </a:lnTo>
                <a:lnTo>
                  <a:pt x="23060" y="61430"/>
                </a:lnTo>
                <a:lnTo>
                  <a:pt x="23050" y="61440"/>
                </a:lnTo>
                <a:lnTo>
                  <a:pt x="23040" y="61440"/>
                </a:lnTo>
                <a:lnTo>
                  <a:pt x="23020" y="61440"/>
                </a:lnTo>
                <a:lnTo>
                  <a:pt x="23010" y="61440"/>
                </a:lnTo>
                <a:lnTo>
                  <a:pt x="23010" y="61430"/>
                </a:lnTo>
                <a:lnTo>
                  <a:pt x="23000" y="61430"/>
                </a:lnTo>
                <a:lnTo>
                  <a:pt x="22990" y="61420"/>
                </a:lnTo>
                <a:lnTo>
                  <a:pt x="22980" y="61420"/>
                </a:lnTo>
                <a:lnTo>
                  <a:pt x="22970" y="61410"/>
                </a:lnTo>
                <a:lnTo>
                  <a:pt x="22950" y="61400"/>
                </a:lnTo>
                <a:lnTo>
                  <a:pt x="22940" y="61390"/>
                </a:lnTo>
                <a:lnTo>
                  <a:pt x="22930" y="61380"/>
                </a:lnTo>
                <a:lnTo>
                  <a:pt x="22930" y="61370"/>
                </a:lnTo>
                <a:lnTo>
                  <a:pt x="22930" y="61360"/>
                </a:lnTo>
                <a:lnTo>
                  <a:pt x="22920" y="61360"/>
                </a:lnTo>
                <a:lnTo>
                  <a:pt x="22910" y="61360"/>
                </a:lnTo>
                <a:lnTo>
                  <a:pt x="22890" y="61370"/>
                </a:lnTo>
                <a:lnTo>
                  <a:pt x="22870" y="61390"/>
                </a:lnTo>
                <a:lnTo>
                  <a:pt x="22860" y="61400"/>
                </a:lnTo>
                <a:lnTo>
                  <a:pt x="22850" y="61400"/>
                </a:lnTo>
                <a:lnTo>
                  <a:pt x="22850" y="61410"/>
                </a:lnTo>
                <a:lnTo>
                  <a:pt x="22850" y="61420"/>
                </a:lnTo>
                <a:lnTo>
                  <a:pt x="22860" y="61420"/>
                </a:lnTo>
                <a:lnTo>
                  <a:pt x="22870" y="61430"/>
                </a:lnTo>
                <a:lnTo>
                  <a:pt x="22870" y="61440"/>
                </a:lnTo>
                <a:lnTo>
                  <a:pt x="22880" y="61440"/>
                </a:lnTo>
                <a:lnTo>
                  <a:pt x="22880" y="61450"/>
                </a:lnTo>
                <a:lnTo>
                  <a:pt x="22880" y="61460"/>
                </a:lnTo>
                <a:lnTo>
                  <a:pt x="22880" y="61470"/>
                </a:lnTo>
                <a:lnTo>
                  <a:pt x="22880" y="61480"/>
                </a:lnTo>
                <a:lnTo>
                  <a:pt x="22870" y="61480"/>
                </a:lnTo>
                <a:lnTo>
                  <a:pt x="22870" y="61490"/>
                </a:lnTo>
                <a:lnTo>
                  <a:pt x="22860" y="61500"/>
                </a:lnTo>
                <a:lnTo>
                  <a:pt x="22860" y="61510"/>
                </a:lnTo>
                <a:lnTo>
                  <a:pt x="22870" y="61510"/>
                </a:lnTo>
                <a:lnTo>
                  <a:pt x="22870" y="61520"/>
                </a:lnTo>
                <a:lnTo>
                  <a:pt x="22860" y="61520"/>
                </a:lnTo>
                <a:lnTo>
                  <a:pt x="22860" y="61530"/>
                </a:lnTo>
                <a:lnTo>
                  <a:pt x="22860" y="61540"/>
                </a:lnTo>
                <a:lnTo>
                  <a:pt x="22850" y="61540"/>
                </a:lnTo>
                <a:lnTo>
                  <a:pt x="22840" y="61560"/>
                </a:lnTo>
                <a:lnTo>
                  <a:pt x="22840" y="61570"/>
                </a:lnTo>
                <a:lnTo>
                  <a:pt x="22830" y="61570"/>
                </a:lnTo>
                <a:lnTo>
                  <a:pt x="22830" y="61580"/>
                </a:lnTo>
                <a:lnTo>
                  <a:pt x="22840" y="61580"/>
                </a:lnTo>
                <a:lnTo>
                  <a:pt x="22840" y="61590"/>
                </a:lnTo>
                <a:lnTo>
                  <a:pt x="22820" y="61600"/>
                </a:lnTo>
                <a:lnTo>
                  <a:pt x="22810" y="61610"/>
                </a:lnTo>
                <a:lnTo>
                  <a:pt x="22800" y="61610"/>
                </a:lnTo>
                <a:lnTo>
                  <a:pt x="22790" y="61620"/>
                </a:lnTo>
                <a:lnTo>
                  <a:pt x="22780" y="61620"/>
                </a:lnTo>
                <a:lnTo>
                  <a:pt x="22770" y="61630"/>
                </a:lnTo>
                <a:lnTo>
                  <a:pt x="22760" y="61630"/>
                </a:lnTo>
                <a:lnTo>
                  <a:pt x="22760" y="61640"/>
                </a:lnTo>
                <a:lnTo>
                  <a:pt x="22750" y="61640"/>
                </a:lnTo>
                <a:lnTo>
                  <a:pt x="22740" y="61640"/>
                </a:lnTo>
                <a:lnTo>
                  <a:pt x="22730" y="61650"/>
                </a:lnTo>
                <a:lnTo>
                  <a:pt x="22720" y="61650"/>
                </a:lnTo>
                <a:lnTo>
                  <a:pt x="22710" y="61650"/>
                </a:lnTo>
                <a:lnTo>
                  <a:pt x="22700" y="61650"/>
                </a:lnTo>
                <a:lnTo>
                  <a:pt x="22690" y="61660"/>
                </a:lnTo>
                <a:lnTo>
                  <a:pt x="22680" y="61660"/>
                </a:lnTo>
                <a:lnTo>
                  <a:pt x="22670" y="61660"/>
                </a:lnTo>
                <a:lnTo>
                  <a:pt x="22660" y="61670"/>
                </a:lnTo>
                <a:lnTo>
                  <a:pt x="22660" y="61660"/>
                </a:lnTo>
                <a:lnTo>
                  <a:pt x="22650" y="61660"/>
                </a:lnTo>
                <a:lnTo>
                  <a:pt x="22640" y="61660"/>
                </a:lnTo>
                <a:lnTo>
                  <a:pt x="22640" y="61670"/>
                </a:lnTo>
                <a:lnTo>
                  <a:pt x="22630" y="61670"/>
                </a:lnTo>
                <a:lnTo>
                  <a:pt x="22620" y="61670"/>
                </a:lnTo>
                <a:lnTo>
                  <a:pt x="22620" y="61660"/>
                </a:lnTo>
                <a:lnTo>
                  <a:pt x="22610" y="61660"/>
                </a:lnTo>
                <a:lnTo>
                  <a:pt x="22600" y="61660"/>
                </a:lnTo>
                <a:lnTo>
                  <a:pt x="22600" y="61670"/>
                </a:lnTo>
                <a:lnTo>
                  <a:pt x="22590" y="61670"/>
                </a:lnTo>
                <a:lnTo>
                  <a:pt x="22580" y="61690"/>
                </a:lnTo>
                <a:lnTo>
                  <a:pt x="22570" y="61690"/>
                </a:lnTo>
                <a:lnTo>
                  <a:pt x="22560" y="61690"/>
                </a:lnTo>
                <a:lnTo>
                  <a:pt x="22550" y="61690"/>
                </a:lnTo>
                <a:lnTo>
                  <a:pt x="22550" y="61700"/>
                </a:lnTo>
                <a:lnTo>
                  <a:pt x="22540" y="61700"/>
                </a:lnTo>
                <a:lnTo>
                  <a:pt x="22530" y="61700"/>
                </a:lnTo>
                <a:lnTo>
                  <a:pt x="22520" y="61710"/>
                </a:lnTo>
                <a:lnTo>
                  <a:pt x="22510" y="61710"/>
                </a:lnTo>
                <a:lnTo>
                  <a:pt x="22500" y="61710"/>
                </a:lnTo>
                <a:lnTo>
                  <a:pt x="22490" y="61710"/>
                </a:lnTo>
                <a:lnTo>
                  <a:pt x="22490" y="61720"/>
                </a:lnTo>
                <a:lnTo>
                  <a:pt x="22480" y="61720"/>
                </a:lnTo>
                <a:lnTo>
                  <a:pt x="22470" y="61720"/>
                </a:lnTo>
                <a:lnTo>
                  <a:pt x="22460" y="61720"/>
                </a:lnTo>
                <a:lnTo>
                  <a:pt x="22450" y="61720"/>
                </a:lnTo>
                <a:lnTo>
                  <a:pt x="22440" y="61720"/>
                </a:lnTo>
                <a:lnTo>
                  <a:pt x="22430" y="61720"/>
                </a:lnTo>
                <a:lnTo>
                  <a:pt x="22430" y="61710"/>
                </a:lnTo>
                <a:lnTo>
                  <a:pt x="22420" y="61710"/>
                </a:lnTo>
                <a:lnTo>
                  <a:pt x="22420" y="61720"/>
                </a:lnTo>
                <a:lnTo>
                  <a:pt x="22400" y="61720"/>
                </a:lnTo>
                <a:lnTo>
                  <a:pt x="22390" y="61710"/>
                </a:lnTo>
                <a:lnTo>
                  <a:pt x="22380" y="61710"/>
                </a:lnTo>
                <a:lnTo>
                  <a:pt x="22360" y="61710"/>
                </a:lnTo>
                <a:lnTo>
                  <a:pt x="22350" y="61700"/>
                </a:lnTo>
                <a:lnTo>
                  <a:pt x="22340" y="61700"/>
                </a:lnTo>
                <a:lnTo>
                  <a:pt x="22330" y="61700"/>
                </a:lnTo>
                <a:lnTo>
                  <a:pt x="22320" y="61700"/>
                </a:lnTo>
                <a:lnTo>
                  <a:pt x="22320" y="61690"/>
                </a:lnTo>
                <a:lnTo>
                  <a:pt x="22320" y="61680"/>
                </a:lnTo>
                <a:lnTo>
                  <a:pt x="22310" y="61680"/>
                </a:lnTo>
                <a:lnTo>
                  <a:pt x="22310" y="61690"/>
                </a:lnTo>
                <a:lnTo>
                  <a:pt x="22300" y="61690"/>
                </a:lnTo>
                <a:lnTo>
                  <a:pt x="22290" y="61690"/>
                </a:lnTo>
                <a:lnTo>
                  <a:pt x="22290" y="61680"/>
                </a:lnTo>
                <a:lnTo>
                  <a:pt x="22280" y="61680"/>
                </a:lnTo>
                <a:lnTo>
                  <a:pt x="22270" y="61680"/>
                </a:lnTo>
                <a:lnTo>
                  <a:pt x="22260" y="61670"/>
                </a:lnTo>
                <a:lnTo>
                  <a:pt x="22250" y="61660"/>
                </a:lnTo>
                <a:lnTo>
                  <a:pt x="22240" y="61650"/>
                </a:lnTo>
                <a:lnTo>
                  <a:pt x="22230" y="61650"/>
                </a:lnTo>
                <a:lnTo>
                  <a:pt x="22220" y="61640"/>
                </a:lnTo>
                <a:lnTo>
                  <a:pt x="22220" y="61630"/>
                </a:lnTo>
                <a:lnTo>
                  <a:pt x="22210" y="61630"/>
                </a:lnTo>
                <a:lnTo>
                  <a:pt x="22210" y="61620"/>
                </a:lnTo>
                <a:lnTo>
                  <a:pt x="22210" y="61610"/>
                </a:lnTo>
                <a:lnTo>
                  <a:pt x="22200" y="61610"/>
                </a:lnTo>
                <a:lnTo>
                  <a:pt x="22190" y="61600"/>
                </a:lnTo>
                <a:lnTo>
                  <a:pt x="22180" y="61600"/>
                </a:lnTo>
                <a:lnTo>
                  <a:pt x="22180" y="61590"/>
                </a:lnTo>
                <a:lnTo>
                  <a:pt x="22180" y="61580"/>
                </a:lnTo>
                <a:lnTo>
                  <a:pt x="22180" y="61570"/>
                </a:lnTo>
                <a:lnTo>
                  <a:pt x="22180" y="61560"/>
                </a:lnTo>
                <a:lnTo>
                  <a:pt x="22180" y="61550"/>
                </a:lnTo>
                <a:lnTo>
                  <a:pt x="22190" y="61550"/>
                </a:lnTo>
                <a:lnTo>
                  <a:pt x="22190" y="61540"/>
                </a:lnTo>
                <a:lnTo>
                  <a:pt x="22200" y="61540"/>
                </a:lnTo>
                <a:lnTo>
                  <a:pt x="22190" y="61530"/>
                </a:lnTo>
                <a:lnTo>
                  <a:pt x="22200" y="61530"/>
                </a:lnTo>
                <a:lnTo>
                  <a:pt x="22200" y="61520"/>
                </a:lnTo>
                <a:lnTo>
                  <a:pt x="22210" y="61510"/>
                </a:lnTo>
                <a:lnTo>
                  <a:pt x="22220" y="61500"/>
                </a:lnTo>
                <a:lnTo>
                  <a:pt x="22230" y="61490"/>
                </a:lnTo>
                <a:lnTo>
                  <a:pt x="22240" y="61480"/>
                </a:lnTo>
                <a:lnTo>
                  <a:pt x="22240" y="61470"/>
                </a:lnTo>
                <a:lnTo>
                  <a:pt x="22230" y="61450"/>
                </a:lnTo>
                <a:lnTo>
                  <a:pt x="22220" y="61430"/>
                </a:lnTo>
                <a:lnTo>
                  <a:pt x="22210" y="61420"/>
                </a:lnTo>
                <a:lnTo>
                  <a:pt x="22190" y="61400"/>
                </a:lnTo>
                <a:lnTo>
                  <a:pt x="22170" y="61390"/>
                </a:lnTo>
                <a:lnTo>
                  <a:pt x="22150" y="61380"/>
                </a:lnTo>
                <a:lnTo>
                  <a:pt x="22140" y="61370"/>
                </a:lnTo>
                <a:lnTo>
                  <a:pt x="22130" y="61360"/>
                </a:lnTo>
                <a:lnTo>
                  <a:pt x="22130" y="61350"/>
                </a:lnTo>
                <a:lnTo>
                  <a:pt x="22130" y="61340"/>
                </a:lnTo>
                <a:lnTo>
                  <a:pt x="22120" y="61330"/>
                </a:lnTo>
                <a:lnTo>
                  <a:pt x="22120" y="61320"/>
                </a:lnTo>
                <a:lnTo>
                  <a:pt x="22100" y="61300"/>
                </a:lnTo>
                <a:lnTo>
                  <a:pt x="22090" y="61280"/>
                </a:lnTo>
                <a:lnTo>
                  <a:pt x="22080" y="61260"/>
                </a:lnTo>
                <a:lnTo>
                  <a:pt x="22060" y="61240"/>
                </a:lnTo>
                <a:lnTo>
                  <a:pt x="22060" y="61230"/>
                </a:lnTo>
                <a:lnTo>
                  <a:pt x="22050" y="61220"/>
                </a:lnTo>
                <a:lnTo>
                  <a:pt x="22040" y="61190"/>
                </a:lnTo>
                <a:lnTo>
                  <a:pt x="22030" y="61160"/>
                </a:lnTo>
                <a:lnTo>
                  <a:pt x="22020" y="61130"/>
                </a:lnTo>
                <a:lnTo>
                  <a:pt x="22010" y="61110"/>
                </a:lnTo>
                <a:lnTo>
                  <a:pt x="22010" y="61100"/>
                </a:lnTo>
                <a:lnTo>
                  <a:pt x="22000" y="61080"/>
                </a:lnTo>
                <a:lnTo>
                  <a:pt x="22000" y="61070"/>
                </a:lnTo>
                <a:lnTo>
                  <a:pt x="21990" y="61060"/>
                </a:lnTo>
                <a:lnTo>
                  <a:pt x="21990" y="61050"/>
                </a:lnTo>
                <a:lnTo>
                  <a:pt x="21990" y="61040"/>
                </a:lnTo>
                <a:lnTo>
                  <a:pt x="21990" y="61030"/>
                </a:lnTo>
                <a:lnTo>
                  <a:pt x="21980" y="61020"/>
                </a:lnTo>
                <a:lnTo>
                  <a:pt x="21980" y="61000"/>
                </a:lnTo>
                <a:lnTo>
                  <a:pt x="21980" y="60980"/>
                </a:lnTo>
                <a:lnTo>
                  <a:pt x="21970" y="60960"/>
                </a:lnTo>
                <a:lnTo>
                  <a:pt x="21970" y="60940"/>
                </a:lnTo>
                <a:lnTo>
                  <a:pt x="21970" y="60930"/>
                </a:lnTo>
                <a:lnTo>
                  <a:pt x="21970" y="60920"/>
                </a:lnTo>
                <a:lnTo>
                  <a:pt x="21980" y="60900"/>
                </a:lnTo>
                <a:lnTo>
                  <a:pt x="21980" y="60890"/>
                </a:lnTo>
                <a:lnTo>
                  <a:pt x="21980" y="60860"/>
                </a:lnTo>
                <a:lnTo>
                  <a:pt x="21990" y="60850"/>
                </a:lnTo>
                <a:lnTo>
                  <a:pt x="21990" y="60840"/>
                </a:lnTo>
                <a:lnTo>
                  <a:pt x="21990" y="60830"/>
                </a:lnTo>
                <a:lnTo>
                  <a:pt x="21990" y="60820"/>
                </a:lnTo>
                <a:lnTo>
                  <a:pt x="21990" y="60810"/>
                </a:lnTo>
                <a:lnTo>
                  <a:pt x="22000" y="60810"/>
                </a:lnTo>
                <a:lnTo>
                  <a:pt x="22000" y="60780"/>
                </a:lnTo>
                <a:lnTo>
                  <a:pt x="22000" y="60770"/>
                </a:lnTo>
                <a:lnTo>
                  <a:pt x="22010" y="60750"/>
                </a:lnTo>
                <a:lnTo>
                  <a:pt x="22020" y="60730"/>
                </a:lnTo>
                <a:lnTo>
                  <a:pt x="22030" y="60720"/>
                </a:lnTo>
                <a:lnTo>
                  <a:pt x="22030" y="60700"/>
                </a:lnTo>
                <a:lnTo>
                  <a:pt x="22050" y="60680"/>
                </a:lnTo>
                <a:lnTo>
                  <a:pt x="22050" y="60670"/>
                </a:lnTo>
                <a:lnTo>
                  <a:pt x="22070" y="60650"/>
                </a:lnTo>
                <a:lnTo>
                  <a:pt x="22070" y="60640"/>
                </a:lnTo>
                <a:lnTo>
                  <a:pt x="22080" y="60630"/>
                </a:lnTo>
                <a:lnTo>
                  <a:pt x="22090" y="60620"/>
                </a:lnTo>
                <a:lnTo>
                  <a:pt x="22090" y="60610"/>
                </a:lnTo>
                <a:lnTo>
                  <a:pt x="22090" y="60600"/>
                </a:lnTo>
                <a:lnTo>
                  <a:pt x="22090" y="60590"/>
                </a:lnTo>
                <a:lnTo>
                  <a:pt x="22090" y="60580"/>
                </a:lnTo>
                <a:lnTo>
                  <a:pt x="22080" y="60580"/>
                </a:lnTo>
                <a:lnTo>
                  <a:pt x="22070" y="60570"/>
                </a:lnTo>
                <a:lnTo>
                  <a:pt x="22060" y="60570"/>
                </a:lnTo>
                <a:lnTo>
                  <a:pt x="22060" y="60560"/>
                </a:lnTo>
                <a:lnTo>
                  <a:pt x="22050" y="60560"/>
                </a:lnTo>
                <a:lnTo>
                  <a:pt x="22040" y="60540"/>
                </a:lnTo>
                <a:lnTo>
                  <a:pt x="22040" y="60530"/>
                </a:lnTo>
                <a:lnTo>
                  <a:pt x="22020" y="60520"/>
                </a:lnTo>
                <a:lnTo>
                  <a:pt x="22020" y="60510"/>
                </a:lnTo>
                <a:lnTo>
                  <a:pt x="22010" y="60500"/>
                </a:lnTo>
                <a:lnTo>
                  <a:pt x="22010" y="60490"/>
                </a:lnTo>
                <a:lnTo>
                  <a:pt x="22000" y="60480"/>
                </a:lnTo>
                <a:lnTo>
                  <a:pt x="22000" y="60470"/>
                </a:lnTo>
                <a:lnTo>
                  <a:pt x="21990" y="60450"/>
                </a:lnTo>
                <a:lnTo>
                  <a:pt x="21990" y="60440"/>
                </a:lnTo>
                <a:lnTo>
                  <a:pt x="21980" y="60430"/>
                </a:lnTo>
                <a:lnTo>
                  <a:pt x="21980" y="60420"/>
                </a:lnTo>
                <a:lnTo>
                  <a:pt x="21980" y="60410"/>
                </a:lnTo>
                <a:lnTo>
                  <a:pt x="21980" y="60400"/>
                </a:lnTo>
                <a:lnTo>
                  <a:pt x="21980" y="60390"/>
                </a:lnTo>
                <a:lnTo>
                  <a:pt x="21990" y="60390"/>
                </a:lnTo>
                <a:lnTo>
                  <a:pt x="22000" y="60390"/>
                </a:lnTo>
                <a:lnTo>
                  <a:pt x="22010" y="60390"/>
                </a:lnTo>
                <a:lnTo>
                  <a:pt x="22020" y="60390"/>
                </a:lnTo>
                <a:lnTo>
                  <a:pt x="22030" y="60390"/>
                </a:lnTo>
                <a:lnTo>
                  <a:pt x="22030" y="60380"/>
                </a:lnTo>
                <a:lnTo>
                  <a:pt x="22020" y="60370"/>
                </a:lnTo>
                <a:lnTo>
                  <a:pt x="22020" y="60360"/>
                </a:lnTo>
                <a:lnTo>
                  <a:pt x="22010" y="60360"/>
                </a:lnTo>
                <a:lnTo>
                  <a:pt x="22000" y="60350"/>
                </a:lnTo>
                <a:lnTo>
                  <a:pt x="21990" y="60330"/>
                </a:lnTo>
                <a:lnTo>
                  <a:pt x="21980" y="60330"/>
                </a:lnTo>
                <a:lnTo>
                  <a:pt x="21970" y="60320"/>
                </a:lnTo>
                <a:lnTo>
                  <a:pt x="21970" y="60310"/>
                </a:lnTo>
                <a:lnTo>
                  <a:pt x="21960" y="60300"/>
                </a:lnTo>
                <a:lnTo>
                  <a:pt x="21960" y="60290"/>
                </a:lnTo>
                <a:lnTo>
                  <a:pt x="21960" y="60280"/>
                </a:lnTo>
                <a:lnTo>
                  <a:pt x="21960" y="60250"/>
                </a:lnTo>
                <a:lnTo>
                  <a:pt x="21960" y="60240"/>
                </a:lnTo>
                <a:lnTo>
                  <a:pt x="21960" y="60230"/>
                </a:lnTo>
                <a:lnTo>
                  <a:pt x="21970" y="60230"/>
                </a:lnTo>
                <a:lnTo>
                  <a:pt x="21980" y="60230"/>
                </a:lnTo>
                <a:lnTo>
                  <a:pt x="21980" y="60220"/>
                </a:lnTo>
                <a:lnTo>
                  <a:pt x="21980" y="60210"/>
                </a:lnTo>
                <a:lnTo>
                  <a:pt x="21980" y="60200"/>
                </a:lnTo>
                <a:lnTo>
                  <a:pt x="21980" y="60190"/>
                </a:lnTo>
                <a:lnTo>
                  <a:pt x="21980" y="60180"/>
                </a:lnTo>
                <a:lnTo>
                  <a:pt x="21990" y="60180"/>
                </a:lnTo>
                <a:lnTo>
                  <a:pt x="21990" y="60170"/>
                </a:lnTo>
                <a:lnTo>
                  <a:pt x="22000" y="60170"/>
                </a:lnTo>
                <a:lnTo>
                  <a:pt x="22010" y="60170"/>
                </a:lnTo>
                <a:lnTo>
                  <a:pt x="22020" y="60170"/>
                </a:lnTo>
                <a:lnTo>
                  <a:pt x="22030" y="60180"/>
                </a:lnTo>
                <a:lnTo>
                  <a:pt x="22040" y="60180"/>
                </a:lnTo>
                <a:lnTo>
                  <a:pt x="22040" y="60170"/>
                </a:lnTo>
                <a:lnTo>
                  <a:pt x="22040" y="60160"/>
                </a:lnTo>
                <a:lnTo>
                  <a:pt x="22040" y="60150"/>
                </a:lnTo>
                <a:lnTo>
                  <a:pt x="22050" y="60150"/>
                </a:lnTo>
                <a:lnTo>
                  <a:pt x="22050" y="60140"/>
                </a:lnTo>
                <a:lnTo>
                  <a:pt x="22040" y="60140"/>
                </a:lnTo>
                <a:lnTo>
                  <a:pt x="22050" y="60130"/>
                </a:lnTo>
                <a:lnTo>
                  <a:pt x="22060" y="60130"/>
                </a:lnTo>
                <a:lnTo>
                  <a:pt x="22070" y="60140"/>
                </a:lnTo>
                <a:lnTo>
                  <a:pt x="22080" y="60150"/>
                </a:lnTo>
                <a:close/>
                <a:moveTo>
                  <a:pt x="78560" y="56070"/>
                </a:moveTo>
                <a:lnTo>
                  <a:pt x="78570" y="56070"/>
                </a:lnTo>
                <a:lnTo>
                  <a:pt x="78580" y="56070"/>
                </a:lnTo>
                <a:lnTo>
                  <a:pt x="78590" y="56080"/>
                </a:lnTo>
                <a:lnTo>
                  <a:pt x="78600" y="56080"/>
                </a:lnTo>
                <a:lnTo>
                  <a:pt x="78600" y="56090"/>
                </a:lnTo>
                <a:lnTo>
                  <a:pt x="78600" y="56100"/>
                </a:lnTo>
                <a:lnTo>
                  <a:pt x="78610" y="56100"/>
                </a:lnTo>
                <a:lnTo>
                  <a:pt x="78610" y="56090"/>
                </a:lnTo>
                <a:lnTo>
                  <a:pt x="78620" y="56090"/>
                </a:lnTo>
                <a:lnTo>
                  <a:pt x="78620" y="56100"/>
                </a:lnTo>
                <a:lnTo>
                  <a:pt x="78630" y="56100"/>
                </a:lnTo>
                <a:lnTo>
                  <a:pt x="78620" y="56100"/>
                </a:lnTo>
                <a:lnTo>
                  <a:pt x="78620" y="56110"/>
                </a:lnTo>
                <a:lnTo>
                  <a:pt x="78630" y="56110"/>
                </a:lnTo>
                <a:lnTo>
                  <a:pt x="78640" y="56120"/>
                </a:lnTo>
                <a:lnTo>
                  <a:pt x="78650" y="56120"/>
                </a:lnTo>
                <a:lnTo>
                  <a:pt x="78660" y="56120"/>
                </a:lnTo>
                <a:lnTo>
                  <a:pt x="78670" y="56110"/>
                </a:lnTo>
                <a:lnTo>
                  <a:pt x="78670" y="56120"/>
                </a:lnTo>
                <a:lnTo>
                  <a:pt x="78680" y="56120"/>
                </a:lnTo>
                <a:lnTo>
                  <a:pt x="78680" y="56130"/>
                </a:lnTo>
                <a:lnTo>
                  <a:pt x="78690" y="56130"/>
                </a:lnTo>
                <a:lnTo>
                  <a:pt x="78700" y="56130"/>
                </a:lnTo>
                <a:lnTo>
                  <a:pt x="78700" y="56140"/>
                </a:lnTo>
                <a:lnTo>
                  <a:pt x="78710" y="56140"/>
                </a:lnTo>
                <a:lnTo>
                  <a:pt x="78720" y="56140"/>
                </a:lnTo>
                <a:lnTo>
                  <a:pt x="78720" y="56150"/>
                </a:lnTo>
                <a:lnTo>
                  <a:pt x="78730" y="56150"/>
                </a:lnTo>
                <a:lnTo>
                  <a:pt x="78730" y="56160"/>
                </a:lnTo>
                <a:lnTo>
                  <a:pt x="78730" y="56170"/>
                </a:lnTo>
                <a:lnTo>
                  <a:pt x="78740" y="56180"/>
                </a:lnTo>
                <a:lnTo>
                  <a:pt x="78740" y="56190"/>
                </a:lnTo>
                <a:lnTo>
                  <a:pt x="78750" y="56190"/>
                </a:lnTo>
                <a:lnTo>
                  <a:pt x="78760" y="56190"/>
                </a:lnTo>
                <a:lnTo>
                  <a:pt x="78760" y="56200"/>
                </a:lnTo>
                <a:lnTo>
                  <a:pt x="78770" y="56200"/>
                </a:lnTo>
                <a:lnTo>
                  <a:pt x="78780" y="56200"/>
                </a:lnTo>
                <a:lnTo>
                  <a:pt x="78780" y="56210"/>
                </a:lnTo>
                <a:lnTo>
                  <a:pt x="78790" y="56210"/>
                </a:lnTo>
                <a:lnTo>
                  <a:pt x="78790" y="56220"/>
                </a:lnTo>
                <a:lnTo>
                  <a:pt x="78790" y="56230"/>
                </a:lnTo>
                <a:lnTo>
                  <a:pt x="78780" y="56230"/>
                </a:lnTo>
                <a:lnTo>
                  <a:pt x="78780" y="56240"/>
                </a:lnTo>
                <a:lnTo>
                  <a:pt x="78770" y="56240"/>
                </a:lnTo>
                <a:lnTo>
                  <a:pt x="78770" y="56250"/>
                </a:lnTo>
                <a:lnTo>
                  <a:pt x="78780" y="56250"/>
                </a:lnTo>
                <a:lnTo>
                  <a:pt x="78780" y="56260"/>
                </a:lnTo>
                <a:lnTo>
                  <a:pt x="78780" y="56270"/>
                </a:lnTo>
                <a:lnTo>
                  <a:pt x="78790" y="56280"/>
                </a:lnTo>
                <a:lnTo>
                  <a:pt x="78800" y="56280"/>
                </a:lnTo>
                <a:lnTo>
                  <a:pt x="78800" y="56290"/>
                </a:lnTo>
                <a:lnTo>
                  <a:pt x="78790" y="56290"/>
                </a:lnTo>
                <a:lnTo>
                  <a:pt x="78800" y="56290"/>
                </a:lnTo>
                <a:lnTo>
                  <a:pt x="78800" y="56300"/>
                </a:lnTo>
                <a:lnTo>
                  <a:pt x="78810" y="56300"/>
                </a:lnTo>
                <a:lnTo>
                  <a:pt x="78810" y="56310"/>
                </a:lnTo>
                <a:lnTo>
                  <a:pt x="78820" y="56310"/>
                </a:lnTo>
                <a:lnTo>
                  <a:pt x="78820" y="56320"/>
                </a:lnTo>
                <a:lnTo>
                  <a:pt x="78820" y="56330"/>
                </a:lnTo>
                <a:lnTo>
                  <a:pt x="78820" y="56340"/>
                </a:lnTo>
                <a:lnTo>
                  <a:pt x="78820" y="56350"/>
                </a:lnTo>
                <a:lnTo>
                  <a:pt x="78820" y="56360"/>
                </a:lnTo>
                <a:lnTo>
                  <a:pt x="78830" y="56360"/>
                </a:lnTo>
                <a:lnTo>
                  <a:pt x="78830" y="56380"/>
                </a:lnTo>
                <a:lnTo>
                  <a:pt x="78840" y="56380"/>
                </a:lnTo>
                <a:lnTo>
                  <a:pt x="78840" y="56390"/>
                </a:lnTo>
                <a:lnTo>
                  <a:pt x="78840" y="56400"/>
                </a:lnTo>
                <a:lnTo>
                  <a:pt x="78860" y="56420"/>
                </a:lnTo>
                <a:lnTo>
                  <a:pt x="78860" y="56430"/>
                </a:lnTo>
                <a:lnTo>
                  <a:pt x="78860" y="56420"/>
                </a:lnTo>
                <a:lnTo>
                  <a:pt x="78870" y="56430"/>
                </a:lnTo>
                <a:lnTo>
                  <a:pt x="78870" y="56440"/>
                </a:lnTo>
                <a:lnTo>
                  <a:pt x="78870" y="56450"/>
                </a:lnTo>
                <a:lnTo>
                  <a:pt x="78870" y="56460"/>
                </a:lnTo>
                <a:lnTo>
                  <a:pt x="78870" y="56470"/>
                </a:lnTo>
                <a:lnTo>
                  <a:pt x="78860" y="56470"/>
                </a:lnTo>
                <a:lnTo>
                  <a:pt x="78860" y="56480"/>
                </a:lnTo>
                <a:lnTo>
                  <a:pt x="78860" y="56490"/>
                </a:lnTo>
                <a:lnTo>
                  <a:pt x="78870" y="56490"/>
                </a:lnTo>
                <a:lnTo>
                  <a:pt x="78870" y="56500"/>
                </a:lnTo>
                <a:lnTo>
                  <a:pt x="78880" y="56510"/>
                </a:lnTo>
                <a:lnTo>
                  <a:pt x="78890" y="56510"/>
                </a:lnTo>
                <a:lnTo>
                  <a:pt x="78890" y="56520"/>
                </a:lnTo>
                <a:lnTo>
                  <a:pt x="78880" y="56520"/>
                </a:lnTo>
                <a:lnTo>
                  <a:pt x="78880" y="56530"/>
                </a:lnTo>
                <a:lnTo>
                  <a:pt x="78870" y="56530"/>
                </a:lnTo>
                <a:lnTo>
                  <a:pt x="78870" y="56540"/>
                </a:lnTo>
                <a:lnTo>
                  <a:pt x="78870" y="56550"/>
                </a:lnTo>
                <a:lnTo>
                  <a:pt x="78870" y="56560"/>
                </a:lnTo>
                <a:lnTo>
                  <a:pt x="78860" y="56560"/>
                </a:lnTo>
                <a:lnTo>
                  <a:pt x="78870" y="56560"/>
                </a:lnTo>
                <a:lnTo>
                  <a:pt x="78870" y="56570"/>
                </a:lnTo>
                <a:lnTo>
                  <a:pt x="78880" y="56570"/>
                </a:lnTo>
                <a:lnTo>
                  <a:pt x="78870" y="56570"/>
                </a:lnTo>
                <a:lnTo>
                  <a:pt x="78870" y="56580"/>
                </a:lnTo>
                <a:lnTo>
                  <a:pt x="78880" y="56580"/>
                </a:lnTo>
                <a:lnTo>
                  <a:pt x="78880" y="56590"/>
                </a:lnTo>
                <a:lnTo>
                  <a:pt x="78870" y="56590"/>
                </a:lnTo>
                <a:lnTo>
                  <a:pt x="78880" y="56590"/>
                </a:lnTo>
                <a:lnTo>
                  <a:pt x="78880" y="56600"/>
                </a:lnTo>
                <a:lnTo>
                  <a:pt x="78870" y="56600"/>
                </a:lnTo>
                <a:lnTo>
                  <a:pt x="78880" y="56600"/>
                </a:lnTo>
                <a:lnTo>
                  <a:pt x="78870" y="56600"/>
                </a:lnTo>
                <a:lnTo>
                  <a:pt x="78870" y="56610"/>
                </a:lnTo>
                <a:lnTo>
                  <a:pt x="78870" y="56620"/>
                </a:lnTo>
                <a:lnTo>
                  <a:pt x="78870" y="56630"/>
                </a:lnTo>
                <a:lnTo>
                  <a:pt x="78860" y="56630"/>
                </a:lnTo>
                <a:lnTo>
                  <a:pt x="78870" y="56630"/>
                </a:lnTo>
                <a:lnTo>
                  <a:pt x="78860" y="56640"/>
                </a:lnTo>
                <a:lnTo>
                  <a:pt x="78860" y="56650"/>
                </a:lnTo>
                <a:lnTo>
                  <a:pt x="78850" y="56650"/>
                </a:lnTo>
                <a:lnTo>
                  <a:pt x="78850" y="56660"/>
                </a:lnTo>
                <a:lnTo>
                  <a:pt x="78850" y="56670"/>
                </a:lnTo>
                <a:lnTo>
                  <a:pt x="78850" y="56680"/>
                </a:lnTo>
                <a:lnTo>
                  <a:pt x="78850" y="56690"/>
                </a:lnTo>
                <a:lnTo>
                  <a:pt x="78850" y="56700"/>
                </a:lnTo>
                <a:lnTo>
                  <a:pt x="78860" y="56700"/>
                </a:lnTo>
                <a:lnTo>
                  <a:pt x="78860" y="56710"/>
                </a:lnTo>
                <a:lnTo>
                  <a:pt x="78870" y="56710"/>
                </a:lnTo>
                <a:lnTo>
                  <a:pt x="78870" y="56720"/>
                </a:lnTo>
                <a:lnTo>
                  <a:pt x="78870" y="56730"/>
                </a:lnTo>
                <a:lnTo>
                  <a:pt x="78860" y="56730"/>
                </a:lnTo>
                <a:lnTo>
                  <a:pt x="78860" y="56740"/>
                </a:lnTo>
                <a:lnTo>
                  <a:pt x="78850" y="56740"/>
                </a:lnTo>
                <a:lnTo>
                  <a:pt x="78850" y="56750"/>
                </a:lnTo>
                <a:lnTo>
                  <a:pt x="78850" y="56760"/>
                </a:lnTo>
                <a:lnTo>
                  <a:pt x="78860" y="56760"/>
                </a:lnTo>
                <a:lnTo>
                  <a:pt x="78850" y="56770"/>
                </a:lnTo>
                <a:lnTo>
                  <a:pt x="78840" y="56770"/>
                </a:lnTo>
                <a:lnTo>
                  <a:pt x="78840" y="56780"/>
                </a:lnTo>
                <a:lnTo>
                  <a:pt x="78830" y="56780"/>
                </a:lnTo>
                <a:lnTo>
                  <a:pt x="78840" y="56780"/>
                </a:lnTo>
                <a:lnTo>
                  <a:pt x="78850" y="56780"/>
                </a:lnTo>
                <a:lnTo>
                  <a:pt x="78850" y="56790"/>
                </a:lnTo>
                <a:lnTo>
                  <a:pt x="78840" y="56790"/>
                </a:lnTo>
                <a:lnTo>
                  <a:pt x="78830" y="56790"/>
                </a:lnTo>
                <a:lnTo>
                  <a:pt x="78820" y="56790"/>
                </a:lnTo>
                <a:lnTo>
                  <a:pt x="78820" y="56800"/>
                </a:lnTo>
                <a:lnTo>
                  <a:pt x="78830" y="56800"/>
                </a:lnTo>
                <a:lnTo>
                  <a:pt x="78830" y="56810"/>
                </a:lnTo>
                <a:lnTo>
                  <a:pt x="78840" y="56810"/>
                </a:lnTo>
                <a:lnTo>
                  <a:pt x="78840" y="56820"/>
                </a:lnTo>
                <a:lnTo>
                  <a:pt x="78840" y="56830"/>
                </a:lnTo>
                <a:lnTo>
                  <a:pt x="78830" y="56830"/>
                </a:lnTo>
                <a:lnTo>
                  <a:pt x="78820" y="56830"/>
                </a:lnTo>
                <a:lnTo>
                  <a:pt x="78810" y="56830"/>
                </a:lnTo>
                <a:lnTo>
                  <a:pt x="78810" y="56840"/>
                </a:lnTo>
                <a:lnTo>
                  <a:pt x="78800" y="56840"/>
                </a:lnTo>
                <a:lnTo>
                  <a:pt x="78790" y="56840"/>
                </a:lnTo>
                <a:lnTo>
                  <a:pt x="78790" y="56850"/>
                </a:lnTo>
                <a:lnTo>
                  <a:pt x="78790" y="56860"/>
                </a:lnTo>
                <a:lnTo>
                  <a:pt x="78790" y="56870"/>
                </a:lnTo>
                <a:lnTo>
                  <a:pt x="78780" y="56870"/>
                </a:lnTo>
                <a:lnTo>
                  <a:pt x="78780" y="56880"/>
                </a:lnTo>
                <a:lnTo>
                  <a:pt x="78780" y="56890"/>
                </a:lnTo>
                <a:lnTo>
                  <a:pt x="78770" y="56900"/>
                </a:lnTo>
                <a:lnTo>
                  <a:pt x="78780" y="56900"/>
                </a:lnTo>
                <a:lnTo>
                  <a:pt x="78770" y="56900"/>
                </a:lnTo>
                <a:lnTo>
                  <a:pt x="78770" y="56910"/>
                </a:lnTo>
                <a:lnTo>
                  <a:pt x="78760" y="56910"/>
                </a:lnTo>
                <a:lnTo>
                  <a:pt x="78770" y="56910"/>
                </a:lnTo>
                <a:lnTo>
                  <a:pt x="78770" y="56920"/>
                </a:lnTo>
                <a:lnTo>
                  <a:pt x="78760" y="56920"/>
                </a:lnTo>
                <a:lnTo>
                  <a:pt x="78750" y="56920"/>
                </a:lnTo>
                <a:lnTo>
                  <a:pt x="78750" y="56930"/>
                </a:lnTo>
                <a:lnTo>
                  <a:pt x="78740" y="56940"/>
                </a:lnTo>
                <a:lnTo>
                  <a:pt x="78730" y="56950"/>
                </a:lnTo>
                <a:lnTo>
                  <a:pt x="78730" y="56960"/>
                </a:lnTo>
                <a:lnTo>
                  <a:pt x="78720" y="56960"/>
                </a:lnTo>
                <a:lnTo>
                  <a:pt x="78730" y="56970"/>
                </a:lnTo>
                <a:lnTo>
                  <a:pt x="78730" y="56980"/>
                </a:lnTo>
                <a:lnTo>
                  <a:pt x="78740" y="56980"/>
                </a:lnTo>
                <a:lnTo>
                  <a:pt x="78740" y="56990"/>
                </a:lnTo>
                <a:lnTo>
                  <a:pt x="78750" y="56990"/>
                </a:lnTo>
                <a:lnTo>
                  <a:pt x="78760" y="56990"/>
                </a:lnTo>
                <a:lnTo>
                  <a:pt x="78760" y="57000"/>
                </a:lnTo>
                <a:lnTo>
                  <a:pt x="78760" y="57010"/>
                </a:lnTo>
                <a:lnTo>
                  <a:pt x="78760" y="57020"/>
                </a:lnTo>
                <a:lnTo>
                  <a:pt x="78760" y="57030"/>
                </a:lnTo>
                <a:lnTo>
                  <a:pt x="78750" y="57030"/>
                </a:lnTo>
                <a:lnTo>
                  <a:pt x="78750" y="57040"/>
                </a:lnTo>
                <a:lnTo>
                  <a:pt x="78740" y="57040"/>
                </a:lnTo>
                <a:lnTo>
                  <a:pt x="78730" y="57040"/>
                </a:lnTo>
                <a:lnTo>
                  <a:pt x="78730" y="57030"/>
                </a:lnTo>
                <a:lnTo>
                  <a:pt x="78720" y="57030"/>
                </a:lnTo>
                <a:lnTo>
                  <a:pt x="78720" y="57020"/>
                </a:lnTo>
                <a:lnTo>
                  <a:pt x="78710" y="57020"/>
                </a:lnTo>
                <a:lnTo>
                  <a:pt x="78710" y="57030"/>
                </a:lnTo>
                <a:lnTo>
                  <a:pt x="78720" y="57030"/>
                </a:lnTo>
                <a:lnTo>
                  <a:pt x="78720" y="57040"/>
                </a:lnTo>
                <a:lnTo>
                  <a:pt x="78720" y="57050"/>
                </a:lnTo>
                <a:lnTo>
                  <a:pt x="78720" y="57060"/>
                </a:lnTo>
                <a:lnTo>
                  <a:pt x="78720" y="57070"/>
                </a:lnTo>
                <a:lnTo>
                  <a:pt x="78720" y="57080"/>
                </a:lnTo>
                <a:lnTo>
                  <a:pt x="78720" y="57090"/>
                </a:lnTo>
                <a:lnTo>
                  <a:pt x="78710" y="57090"/>
                </a:lnTo>
                <a:lnTo>
                  <a:pt x="78710" y="57100"/>
                </a:lnTo>
                <a:lnTo>
                  <a:pt x="78710" y="57110"/>
                </a:lnTo>
                <a:lnTo>
                  <a:pt x="78700" y="57110"/>
                </a:lnTo>
                <a:lnTo>
                  <a:pt x="78690" y="57110"/>
                </a:lnTo>
                <a:lnTo>
                  <a:pt x="78690" y="57100"/>
                </a:lnTo>
                <a:lnTo>
                  <a:pt x="78680" y="57100"/>
                </a:lnTo>
                <a:lnTo>
                  <a:pt x="78680" y="57110"/>
                </a:lnTo>
                <a:lnTo>
                  <a:pt x="78670" y="57110"/>
                </a:lnTo>
                <a:lnTo>
                  <a:pt x="78660" y="57110"/>
                </a:lnTo>
                <a:lnTo>
                  <a:pt x="78660" y="57120"/>
                </a:lnTo>
                <a:lnTo>
                  <a:pt x="78650" y="57120"/>
                </a:lnTo>
                <a:lnTo>
                  <a:pt x="78650" y="57130"/>
                </a:lnTo>
                <a:lnTo>
                  <a:pt x="78650" y="57140"/>
                </a:lnTo>
                <a:lnTo>
                  <a:pt x="78640" y="57140"/>
                </a:lnTo>
                <a:lnTo>
                  <a:pt x="78640" y="57150"/>
                </a:lnTo>
                <a:lnTo>
                  <a:pt x="78640" y="57160"/>
                </a:lnTo>
                <a:lnTo>
                  <a:pt x="78630" y="57160"/>
                </a:lnTo>
                <a:lnTo>
                  <a:pt x="78640" y="57160"/>
                </a:lnTo>
                <a:lnTo>
                  <a:pt x="78640" y="57170"/>
                </a:lnTo>
                <a:lnTo>
                  <a:pt x="78630" y="57170"/>
                </a:lnTo>
                <a:lnTo>
                  <a:pt x="78630" y="57180"/>
                </a:lnTo>
                <a:lnTo>
                  <a:pt x="78630" y="57190"/>
                </a:lnTo>
                <a:lnTo>
                  <a:pt x="78630" y="57200"/>
                </a:lnTo>
                <a:lnTo>
                  <a:pt x="78620" y="57210"/>
                </a:lnTo>
                <a:lnTo>
                  <a:pt x="78630" y="57210"/>
                </a:lnTo>
                <a:lnTo>
                  <a:pt x="78630" y="57220"/>
                </a:lnTo>
                <a:lnTo>
                  <a:pt x="78630" y="57230"/>
                </a:lnTo>
                <a:lnTo>
                  <a:pt x="78640" y="57230"/>
                </a:lnTo>
                <a:lnTo>
                  <a:pt x="78640" y="57240"/>
                </a:lnTo>
                <a:lnTo>
                  <a:pt x="78640" y="57250"/>
                </a:lnTo>
                <a:lnTo>
                  <a:pt x="78630" y="57250"/>
                </a:lnTo>
                <a:lnTo>
                  <a:pt x="78620" y="57250"/>
                </a:lnTo>
                <a:lnTo>
                  <a:pt x="78620" y="57260"/>
                </a:lnTo>
                <a:lnTo>
                  <a:pt x="78620" y="57270"/>
                </a:lnTo>
                <a:lnTo>
                  <a:pt x="78620" y="57280"/>
                </a:lnTo>
                <a:lnTo>
                  <a:pt x="78620" y="57290"/>
                </a:lnTo>
                <a:lnTo>
                  <a:pt x="78620" y="57300"/>
                </a:lnTo>
                <a:lnTo>
                  <a:pt x="78620" y="57310"/>
                </a:lnTo>
                <a:lnTo>
                  <a:pt x="78630" y="57320"/>
                </a:lnTo>
                <a:lnTo>
                  <a:pt x="78640" y="57320"/>
                </a:lnTo>
                <a:lnTo>
                  <a:pt x="78640" y="57330"/>
                </a:lnTo>
                <a:lnTo>
                  <a:pt x="78650" y="57330"/>
                </a:lnTo>
                <a:lnTo>
                  <a:pt x="78650" y="57340"/>
                </a:lnTo>
                <a:lnTo>
                  <a:pt x="78660" y="57340"/>
                </a:lnTo>
                <a:lnTo>
                  <a:pt x="78660" y="57350"/>
                </a:lnTo>
                <a:lnTo>
                  <a:pt x="78670" y="57350"/>
                </a:lnTo>
                <a:lnTo>
                  <a:pt x="78670" y="57360"/>
                </a:lnTo>
                <a:lnTo>
                  <a:pt x="78680" y="57360"/>
                </a:lnTo>
                <a:lnTo>
                  <a:pt x="78670" y="57370"/>
                </a:lnTo>
                <a:lnTo>
                  <a:pt x="78680" y="57370"/>
                </a:lnTo>
                <a:lnTo>
                  <a:pt x="78680" y="57380"/>
                </a:lnTo>
                <a:lnTo>
                  <a:pt x="78690" y="57380"/>
                </a:lnTo>
                <a:lnTo>
                  <a:pt x="78680" y="57380"/>
                </a:lnTo>
                <a:lnTo>
                  <a:pt x="78680" y="57390"/>
                </a:lnTo>
                <a:lnTo>
                  <a:pt x="78690" y="57390"/>
                </a:lnTo>
                <a:lnTo>
                  <a:pt x="78690" y="57400"/>
                </a:lnTo>
                <a:lnTo>
                  <a:pt x="78690" y="57410"/>
                </a:lnTo>
                <a:lnTo>
                  <a:pt x="78700" y="57410"/>
                </a:lnTo>
                <a:lnTo>
                  <a:pt x="78700" y="57420"/>
                </a:lnTo>
                <a:lnTo>
                  <a:pt x="78710" y="57420"/>
                </a:lnTo>
                <a:lnTo>
                  <a:pt x="78710" y="57430"/>
                </a:lnTo>
                <a:lnTo>
                  <a:pt x="78700" y="57430"/>
                </a:lnTo>
                <a:lnTo>
                  <a:pt x="78690" y="57430"/>
                </a:lnTo>
                <a:lnTo>
                  <a:pt x="78690" y="57440"/>
                </a:lnTo>
                <a:lnTo>
                  <a:pt x="78700" y="57440"/>
                </a:lnTo>
                <a:lnTo>
                  <a:pt x="78690" y="57440"/>
                </a:lnTo>
                <a:lnTo>
                  <a:pt x="78690" y="57450"/>
                </a:lnTo>
                <a:lnTo>
                  <a:pt x="78680" y="57450"/>
                </a:lnTo>
                <a:lnTo>
                  <a:pt x="78680" y="57460"/>
                </a:lnTo>
                <a:lnTo>
                  <a:pt x="78670" y="57460"/>
                </a:lnTo>
                <a:lnTo>
                  <a:pt x="78670" y="57470"/>
                </a:lnTo>
                <a:lnTo>
                  <a:pt x="78660" y="57470"/>
                </a:lnTo>
                <a:lnTo>
                  <a:pt x="78660" y="57480"/>
                </a:lnTo>
                <a:lnTo>
                  <a:pt x="78650" y="57480"/>
                </a:lnTo>
                <a:lnTo>
                  <a:pt x="78660" y="57480"/>
                </a:lnTo>
                <a:lnTo>
                  <a:pt x="78650" y="57490"/>
                </a:lnTo>
                <a:lnTo>
                  <a:pt x="78640" y="57500"/>
                </a:lnTo>
                <a:lnTo>
                  <a:pt x="78640" y="57510"/>
                </a:lnTo>
                <a:lnTo>
                  <a:pt x="78630" y="57510"/>
                </a:lnTo>
                <a:lnTo>
                  <a:pt x="78620" y="57510"/>
                </a:lnTo>
                <a:lnTo>
                  <a:pt x="78610" y="57510"/>
                </a:lnTo>
                <a:lnTo>
                  <a:pt x="78610" y="57520"/>
                </a:lnTo>
                <a:lnTo>
                  <a:pt x="78610" y="57530"/>
                </a:lnTo>
                <a:lnTo>
                  <a:pt x="78600" y="57530"/>
                </a:lnTo>
                <a:lnTo>
                  <a:pt x="78590" y="57520"/>
                </a:lnTo>
                <a:lnTo>
                  <a:pt x="78600" y="57520"/>
                </a:lnTo>
                <a:lnTo>
                  <a:pt x="78590" y="57520"/>
                </a:lnTo>
                <a:lnTo>
                  <a:pt x="78580" y="57520"/>
                </a:lnTo>
                <a:lnTo>
                  <a:pt x="78580" y="57510"/>
                </a:lnTo>
                <a:lnTo>
                  <a:pt x="78580" y="57500"/>
                </a:lnTo>
                <a:lnTo>
                  <a:pt x="78570" y="57500"/>
                </a:lnTo>
                <a:lnTo>
                  <a:pt x="78560" y="57490"/>
                </a:lnTo>
                <a:lnTo>
                  <a:pt x="78550" y="57490"/>
                </a:lnTo>
                <a:lnTo>
                  <a:pt x="78540" y="57490"/>
                </a:lnTo>
                <a:lnTo>
                  <a:pt x="78530" y="57490"/>
                </a:lnTo>
                <a:lnTo>
                  <a:pt x="78520" y="57500"/>
                </a:lnTo>
                <a:lnTo>
                  <a:pt x="78520" y="57490"/>
                </a:lnTo>
                <a:lnTo>
                  <a:pt x="78510" y="57490"/>
                </a:lnTo>
                <a:lnTo>
                  <a:pt x="78510" y="57480"/>
                </a:lnTo>
                <a:lnTo>
                  <a:pt x="78500" y="57480"/>
                </a:lnTo>
                <a:lnTo>
                  <a:pt x="78500" y="57470"/>
                </a:lnTo>
                <a:lnTo>
                  <a:pt x="78490" y="57460"/>
                </a:lnTo>
                <a:lnTo>
                  <a:pt x="78490" y="57450"/>
                </a:lnTo>
                <a:lnTo>
                  <a:pt x="78490" y="57440"/>
                </a:lnTo>
                <a:lnTo>
                  <a:pt x="78490" y="57430"/>
                </a:lnTo>
                <a:lnTo>
                  <a:pt x="78490" y="57420"/>
                </a:lnTo>
                <a:lnTo>
                  <a:pt x="78490" y="57410"/>
                </a:lnTo>
                <a:lnTo>
                  <a:pt x="78490" y="57400"/>
                </a:lnTo>
                <a:lnTo>
                  <a:pt x="78490" y="57390"/>
                </a:lnTo>
                <a:lnTo>
                  <a:pt x="78490" y="57380"/>
                </a:lnTo>
                <a:lnTo>
                  <a:pt x="78490" y="57390"/>
                </a:lnTo>
                <a:lnTo>
                  <a:pt x="78480" y="57380"/>
                </a:lnTo>
                <a:lnTo>
                  <a:pt x="78480" y="57370"/>
                </a:lnTo>
                <a:lnTo>
                  <a:pt x="78490" y="57360"/>
                </a:lnTo>
                <a:lnTo>
                  <a:pt x="78490" y="57350"/>
                </a:lnTo>
                <a:lnTo>
                  <a:pt x="78490" y="57340"/>
                </a:lnTo>
                <a:lnTo>
                  <a:pt x="78480" y="57330"/>
                </a:lnTo>
                <a:lnTo>
                  <a:pt x="78470" y="57320"/>
                </a:lnTo>
                <a:lnTo>
                  <a:pt x="78460" y="57310"/>
                </a:lnTo>
                <a:lnTo>
                  <a:pt x="78450" y="57310"/>
                </a:lnTo>
                <a:lnTo>
                  <a:pt x="78460" y="57310"/>
                </a:lnTo>
                <a:lnTo>
                  <a:pt x="78460" y="57300"/>
                </a:lnTo>
                <a:lnTo>
                  <a:pt x="78450" y="57300"/>
                </a:lnTo>
                <a:lnTo>
                  <a:pt x="78450" y="57290"/>
                </a:lnTo>
                <a:lnTo>
                  <a:pt x="78440" y="57280"/>
                </a:lnTo>
                <a:lnTo>
                  <a:pt x="78430" y="57270"/>
                </a:lnTo>
                <a:lnTo>
                  <a:pt x="78420" y="57260"/>
                </a:lnTo>
                <a:lnTo>
                  <a:pt x="78420" y="57250"/>
                </a:lnTo>
                <a:lnTo>
                  <a:pt x="78410" y="57240"/>
                </a:lnTo>
                <a:lnTo>
                  <a:pt x="78410" y="57230"/>
                </a:lnTo>
                <a:lnTo>
                  <a:pt x="78410" y="57220"/>
                </a:lnTo>
                <a:lnTo>
                  <a:pt x="78400" y="57220"/>
                </a:lnTo>
                <a:lnTo>
                  <a:pt x="78400" y="57210"/>
                </a:lnTo>
                <a:lnTo>
                  <a:pt x="78400" y="57200"/>
                </a:lnTo>
                <a:lnTo>
                  <a:pt x="78400" y="57190"/>
                </a:lnTo>
                <a:lnTo>
                  <a:pt x="78400" y="57180"/>
                </a:lnTo>
                <a:lnTo>
                  <a:pt x="78390" y="57180"/>
                </a:lnTo>
                <a:lnTo>
                  <a:pt x="78390" y="57170"/>
                </a:lnTo>
                <a:lnTo>
                  <a:pt x="78390" y="57160"/>
                </a:lnTo>
                <a:lnTo>
                  <a:pt x="78380" y="57150"/>
                </a:lnTo>
                <a:lnTo>
                  <a:pt x="78370" y="57140"/>
                </a:lnTo>
                <a:lnTo>
                  <a:pt x="78370" y="57130"/>
                </a:lnTo>
                <a:lnTo>
                  <a:pt x="78360" y="57130"/>
                </a:lnTo>
                <a:lnTo>
                  <a:pt x="78360" y="57120"/>
                </a:lnTo>
                <a:lnTo>
                  <a:pt x="78360" y="57110"/>
                </a:lnTo>
                <a:lnTo>
                  <a:pt x="78350" y="57100"/>
                </a:lnTo>
                <a:lnTo>
                  <a:pt x="78350" y="57090"/>
                </a:lnTo>
                <a:lnTo>
                  <a:pt x="78340" y="57090"/>
                </a:lnTo>
                <a:lnTo>
                  <a:pt x="78350" y="57090"/>
                </a:lnTo>
                <a:lnTo>
                  <a:pt x="78350" y="57080"/>
                </a:lnTo>
                <a:lnTo>
                  <a:pt x="78350" y="57070"/>
                </a:lnTo>
                <a:lnTo>
                  <a:pt x="78360" y="57060"/>
                </a:lnTo>
                <a:lnTo>
                  <a:pt x="78360" y="57050"/>
                </a:lnTo>
                <a:lnTo>
                  <a:pt x="78360" y="57040"/>
                </a:lnTo>
                <a:lnTo>
                  <a:pt x="78360" y="57030"/>
                </a:lnTo>
                <a:lnTo>
                  <a:pt x="78360" y="57020"/>
                </a:lnTo>
                <a:lnTo>
                  <a:pt x="78360" y="57010"/>
                </a:lnTo>
                <a:lnTo>
                  <a:pt x="78350" y="57010"/>
                </a:lnTo>
                <a:lnTo>
                  <a:pt x="78350" y="57000"/>
                </a:lnTo>
                <a:lnTo>
                  <a:pt x="78350" y="56990"/>
                </a:lnTo>
                <a:lnTo>
                  <a:pt x="78350" y="56980"/>
                </a:lnTo>
                <a:lnTo>
                  <a:pt x="78350" y="56970"/>
                </a:lnTo>
                <a:lnTo>
                  <a:pt x="78350" y="56960"/>
                </a:lnTo>
                <a:lnTo>
                  <a:pt x="78350" y="56950"/>
                </a:lnTo>
                <a:lnTo>
                  <a:pt x="78350" y="56940"/>
                </a:lnTo>
                <a:lnTo>
                  <a:pt x="78350" y="56930"/>
                </a:lnTo>
                <a:lnTo>
                  <a:pt x="78350" y="56920"/>
                </a:lnTo>
                <a:lnTo>
                  <a:pt x="78340" y="56910"/>
                </a:lnTo>
                <a:lnTo>
                  <a:pt x="78340" y="56900"/>
                </a:lnTo>
                <a:lnTo>
                  <a:pt x="78350" y="56890"/>
                </a:lnTo>
                <a:lnTo>
                  <a:pt x="78350" y="56880"/>
                </a:lnTo>
                <a:lnTo>
                  <a:pt x="78350" y="56870"/>
                </a:lnTo>
                <a:lnTo>
                  <a:pt x="78350" y="56860"/>
                </a:lnTo>
                <a:lnTo>
                  <a:pt x="78350" y="56840"/>
                </a:lnTo>
                <a:lnTo>
                  <a:pt x="78350" y="56830"/>
                </a:lnTo>
                <a:lnTo>
                  <a:pt x="78340" y="56820"/>
                </a:lnTo>
                <a:lnTo>
                  <a:pt x="78340" y="56810"/>
                </a:lnTo>
                <a:lnTo>
                  <a:pt x="78330" y="56800"/>
                </a:lnTo>
                <a:lnTo>
                  <a:pt x="78330" y="56790"/>
                </a:lnTo>
                <a:lnTo>
                  <a:pt x="78330" y="56780"/>
                </a:lnTo>
                <a:lnTo>
                  <a:pt x="78330" y="56770"/>
                </a:lnTo>
                <a:lnTo>
                  <a:pt x="78330" y="56760"/>
                </a:lnTo>
                <a:lnTo>
                  <a:pt x="78330" y="56750"/>
                </a:lnTo>
                <a:lnTo>
                  <a:pt x="78330" y="56740"/>
                </a:lnTo>
                <a:lnTo>
                  <a:pt x="78320" y="56730"/>
                </a:lnTo>
                <a:lnTo>
                  <a:pt x="78310" y="56700"/>
                </a:lnTo>
                <a:lnTo>
                  <a:pt x="78310" y="56680"/>
                </a:lnTo>
                <a:lnTo>
                  <a:pt x="78300" y="56680"/>
                </a:lnTo>
                <a:lnTo>
                  <a:pt x="78290" y="56670"/>
                </a:lnTo>
                <a:lnTo>
                  <a:pt x="78300" y="56670"/>
                </a:lnTo>
                <a:lnTo>
                  <a:pt x="78300" y="56660"/>
                </a:lnTo>
                <a:lnTo>
                  <a:pt x="78300" y="56650"/>
                </a:lnTo>
                <a:lnTo>
                  <a:pt x="78290" y="56650"/>
                </a:lnTo>
                <a:lnTo>
                  <a:pt x="78290" y="56640"/>
                </a:lnTo>
                <a:lnTo>
                  <a:pt x="78300" y="56640"/>
                </a:lnTo>
                <a:lnTo>
                  <a:pt x="78300" y="56630"/>
                </a:lnTo>
                <a:lnTo>
                  <a:pt x="78300" y="56620"/>
                </a:lnTo>
                <a:lnTo>
                  <a:pt x="78300" y="56610"/>
                </a:lnTo>
                <a:lnTo>
                  <a:pt x="78290" y="56610"/>
                </a:lnTo>
                <a:lnTo>
                  <a:pt x="78300" y="56600"/>
                </a:lnTo>
                <a:lnTo>
                  <a:pt x="78300" y="56590"/>
                </a:lnTo>
                <a:lnTo>
                  <a:pt x="78310" y="56590"/>
                </a:lnTo>
                <a:lnTo>
                  <a:pt x="78320" y="56580"/>
                </a:lnTo>
                <a:lnTo>
                  <a:pt x="78320" y="56570"/>
                </a:lnTo>
                <a:lnTo>
                  <a:pt x="78320" y="56560"/>
                </a:lnTo>
                <a:lnTo>
                  <a:pt x="78320" y="56550"/>
                </a:lnTo>
                <a:lnTo>
                  <a:pt x="78320" y="56540"/>
                </a:lnTo>
                <a:lnTo>
                  <a:pt x="78320" y="56530"/>
                </a:lnTo>
                <a:lnTo>
                  <a:pt x="78320" y="56520"/>
                </a:lnTo>
                <a:lnTo>
                  <a:pt x="78320" y="56510"/>
                </a:lnTo>
                <a:lnTo>
                  <a:pt x="78320" y="56500"/>
                </a:lnTo>
                <a:lnTo>
                  <a:pt x="78320" y="56490"/>
                </a:lnTo>
                <a:lnTo>
                  <a:pt x="78310" y="56490"/>
                </a:lnTo>
                <a:lnTo>
                  <a:pt x="78320" y="56490"/>
                </a:lnTo>
                <a:lnTo>
                  <a:pt x="78320" y="56480"/>
                </a:lnTo>
                <a:lnTo>
                  <a:pt x="78330" y="56460"/>
                </a:lnTo>
                <a:lnTo>
                  <a:pt x="78340" y="56420"/>
                </a:lnTo>
                <a:lnTo>
                  <a:pt x="78350" y="56410"/>
                </a:lnTo>
                <a:lnTo>
                  <a:pt x="78360" y="56390"/>
                </a:lnTo>
                <a:lnTo>
                  <a:pt x="78370" y="56390"/>
                </a:lnTo>
                <a:lnTo>
                  <a:pt x="78400" y="56350"/>
                </a:lnTo>
                <a:lnTo>
                  <a:pt x="78410" y="56330"/>
                </a:lnTo>
                <a:lnTo>
                  <a:pt x="78440" y="56290"/>
                </a:lnTo>
                <a:lnTo>
                  <a:pt x="78450" y="56280"/>
                </a:lnTo>
                <a:lnTo>
                  <a:pt x="78460" y="56270"/>
                </a:lnTo>
                <a:lnTo>
                  <a:pt x="78460" y="56260"/>
                </a:lnTo>
                <a:lnTo>
                  <a:pt x="78450" y="56260"/>
                </a:lnTo>
                <a:lnTo>
                  <a:pt x="78460" y="56260"/>
                </a:lnTo>
                <a:lnTo>
                  <a:pt x="78460" y="56250"/>
                </a:lnTo>
                <a:lnTo>
                  <a:pt x="78470" y="56240"/>
                </a:lnTo>
                <a:lnTo>
                  <a:pt x="78480" y="56220"/>
                </a:lnTo>
                <a:lnTo>
                  <a:pt x="78490" y="56200"/>
                </a:lnTo>
                <a:lnTo>
                  <a:pt x="78490" y="56190"/>
                </a:lnTo>
                <a:lnTo>
                  <a:pt x="78510" y="56180"/>
                </a:lnTo>
                <a:lnTo>
                  <a:pt x="78500" y="56180"/>
                </a:lnTo>
                <a:lnTo>
                  <a:pt x="78500" y="56170"/>
                </a:lnTo>
                <a:lnTo>
                  <a:pt x="78500" y="56160"/>
                </a:lnTo>
                <a:lnTo>
                  <a:pt x="78500" y="56150"/>
                </a:lnTo>
                <a:lnTo>
                  <a:pt x="78500" y="56140"/>
                </a:lnTo>
                <a:lnTo>
                  <a:pt x="78510" y="56140"/>
                </a:lnTo>
                <a:lnTo>
                  <a:pt x="78510" y="56130"/>
                </a:lnTo>
                <a:lnTo>
                  <a:pt x="78520" y="56130"/>
                </a:lnTo>
                <a:lnTo>
                  <a:pt x="78520" y="56120"/>
                </a:lnTo>
                <a:lnTo>
                  <a:pt x="78530" y="56110"/>
                </a:lnTo>
                <a:lnTo>
                  <a:pt x="78530" y="56100"/>
                </a:lnTo>
                <a:lnTo>
                  <a:pt x="78540" y="56090"/>
                </a:lnTo>
                <a:lnTo>
                  <a:pt x="78540" y="56080"/>
                </a:lnTo>
                <a:lnTo>
                  <a:pt x="78540" y="56070"/>
                </a:lnTo>
                <a:lnTo>
                  <a:pt x="78550" y="56070"/>
                </a:lnTo>
                <a:lnTo>
                  <a:pt x="78560" y="56060"/>
                </a:lnTo>
                <a:lnTo>
                  <a:pt x="78560" y="56070"/>
                </a:lnTo>
                <a:close/>
                <a:moveTo>
                  <a:pt x="56690" y="55830"/>
                </a:moveTo>
                <a:lnTo>
                  <a:pt x="56700" y="55830"/>
                </a:lnTo>
                <a:lnTo>
                  <a:pt x="56700" y="55840"/>
                </a:lnTo>
                <a:lnTo>
                  <a:pt x="56700" y="55850"/>
                </a:lnTo>
                <a:lnTo>
                  <a:pt x="56710" y="55850"/>
                </a:lnTo>
                <a:lnTo>
                  <a:pt x="56720" y="55850"/>
                </a:lnTo>
                <a:lnTo>
                  <a:pt x="56720" y="55860"/>
                </a:lnTo>
                <a:lnTo>
                  <a:pt x="56730" y="55860"/>
                </a:lnTo>
                <a:lnTo>
                  <a:pt x="56730" y="55870"/>
                </a:lnTo>
                <a:lnTo>
                  <a:pt x="56740" y="55870"/>
                </a:lnTo>
                <a:lnTo>
                  <a:pt x="56740" y="55880"/>
                </a:lnTo>
                <a:lnTo>
                  <a:pt x="56750" y="55880"/>
                </a:lnTo>
                <a:lnTo>
                  <a:pt x="56750" y="55890"/>
                </a:lnTo>
                <a:lnTo>
                  <a:pt x="56760" y="55890"/>
                </a:lnTo>
                <a:lnTo>
                  <a:pt x="56750" y="55890"/>
                </a:lnTo>
                <a:lnTo>
                  <a:pt x="56750" y="55900"/>
                </a:lnTo>
                <a:lnTo>
                  <a:pt x="56750" y="55910"/>
                </a:lnTo>
                <a:lnTo>
                  <a:pt x="56740" y="55910"/>
                </a:lnTo>
                <a:lnTo>
                  <a:pt x="56740" y="55900"/>
                </a:lnTo>
                <a:lnTo>
                  <a:pt x="56730" y="55900"/>
                </a:lnTo>
                <a:lnTo>
                  <a:pt x="56720" y="55900"/>
                </a:lnTo>
                <a:lnTo>
                  <a:pt x="56710" y="55900"/>
                </a:lnTo>
                <a:lnTo>
                  <a:pt x="56710" y="55890"/>
                </a:lnTo>
                <a:lnTo>
                  <a:pt x="56700" y="55890"/>
                </a:lnTo>
                <a:lnTo>
                  <a:pt x="56690" y="55890"/>
                </a:lnTo>
                <a:lnTo>
                  <a:pt x="56690" y="55880"/>
                </a:lnTo>
                <a:lnTo>
                  <a:pt x="56680" y="55880"/>
                </a:lnTo>
                <a:lnTo>
                  <a:pt x="56680" y="55870"/>
                </a:lnTo>
                <a:lnTo>
                  <a:pt x="56670" y="55870"/>
                </a:lnTo>
                <a:lnTo>
                  <a:pt x="56670" y="55860"/>
                </a:lnTo>
                <a:lnTo>
                  <a:pt x="56680" y="55860"/>
                </a:lnTo>
                <a:lnTo>
                  <a:pt x="56690" y="55860"/>
                </a:lnTo>
                <a:lnTo>
                  <a:pt x="56690" y="55850"/>
                </a:lnTo>
                <a:lnTo>
                  <a:pt x="56680" y="55850"/>
                </a:lnTo>
                <a:lnTo>
                  <a:pt x="56670" y="55850"/>
                </a:lnTo>
                <a:lnTo>
                  <a:pt x="56670" y="55840"/>
                </a:lnTo>
                <a:lnTo>
                  <a:pt x="56670" y="55830"/>
                </a:lnTo>
                <a:lnTo>
                  <a:pt x="56670" y="55820"/>
                </a:lnTo>
                <a:lnTo>
                  <a:pt x="56680" y="55820"/>
                </a:lnTo>
                <a:lnTo>
                  <a:pt x="56690" y="55820"/>
                </a:lnTo>
                <a:lnTo>
                  <a:pt x="56690" y="55830"/>
                </a:lnTo>
                <a:close/>
                <a:moveTo>
                  <a:pt x="74510" y="54600"/>
                </a:moveTo>
                <a:lnTo>
                  <a:pt x="74520" y="54600"/>
                </a:lnTo>
                <a:lnTo>
                  <a:pt x="74530" y="54600"/>
                </a:lnTo>
                <a:lnTo>
                  <a:pt x="74540" y="54610"/>
                </a:lnTo>
                <a:lnTo>
                  <a:pt x="74540" y="54620"/>
                </a:lnTo>
                <a:lnTo>
                  <a:pt x="74540" y="54630"/>
                </a:lnTo>
                <a:lnTo>
                  <a:pt x="74530" y="54650"/>
                </a:lnTo>
                <a:lnTo>
                  <a:pt x="74540" y="54690"/>
                </a:lnTo>
                <a:lnTo>
                  <a:pt x="74550" y="54700"/>
                </a:lnTo>
                <a:lnTo>
                  <a:pt x="74580" y="54730"/>
                </a:lnTo>
                <a:lnTo>
                  <a:pt x="74590" y="54740"/>
                </a:lnTo>
                <a:lnTo>
                  <a:pt x="74600" y="54750"/>
                </a:lnTo>
                <a:lnTo>
                  <a:pt x="74610" y="54780"/>
                </a:lnTo>
                <a:lnTo>
                  <a:pt x="74620" y="54790"/>
                </a:lnTo>
                <a:lnTo>
                  <a:pt x="74620" y="54810"/>
                </a:lnTo>
                <a:lnTo>
                  <a:pt x="74630" y="54830"/>
                </a:lnTo>
                <a:lnTo>
                  <a:pt x="74630" y="54860"/>
                </a:lnTo>
                <a:lnTo>
                  <a:pt x="74640" y="54880"/>
                </a:lnTo>
                <a:lnTo>
                  <a:pt x="74650" y="54900"/>
                </a:lnTo>
                <a:lnTo>
                  <a:pt x="74660" y="54910"/>
                </a:lnTo>
                <a:lnTo>
                  <a:pt x="74660" y="54900"/>
                </a:lnTo>
                <a:lnTo>
                  <a:pt x="74670" y="54900"/>
                </a:lnTo>
                <a:lnTo>
                  <a:pt x="74680" y="54900"/>
                </a:lnTo>
                <a:lnTo>
                  <a:pt x="74690" y="54910"/>
                </a:lnTo>
                <a:lnTo>
                  <a:pt x="74700" y="54910"/>
                </a:lnTo>
                <a:lnTo>
                  <a:pt x="74710" y="54910"/>
                </a:lnTo>
                <a:lnTo>
                  <a:pt x="74730" y="54900"/>
                </a:lnTo>
                <a:lnTo>
                  <a:pt x="74740" y="54900"/>
                </a:lnTo>
                <a:lnTo>
                  <a:pt x="74740" y="54910"/>
                </a:lnTo>
                <a:lnTo>
                  <a:pt x="74750" y="54930"/>
                </a:lnTo>
                <a:lnTo>
                  <a:pt x="74790" y="54950"/>
                </a:lnTo>
                <a:lnTo>
                  <a:pt x="74800" y="54950"/>
                </a:lnTo>
                <a:lnTo>
                  <a:pt x="74830" y="54950"/>
                </a:lnTo>
                <a:lnTo>
                  <a:pt x="74840" y="54950"/>
                </a:lnTo>
                <a:lnTo>
                  <a:pt x="74850" y="54940"/>
                </a:lnTo>
                <a:lnTo>
                  <a:pt x="74860" y="54940"/>
                </a:lnTo>
                <a:lnTo>
                  <a:pt x="74870" y="54940"/>
                </a:lnTo>
                <a:lnTo>
                  <a:pt x="74880" y="54950"/>
                </a:lnTo>
                <a:lnTo>
                  <a:pt x="74890" y="54950"/>
                </a:lnTo>
                <a:lnTo>
                  <a:pt x="74900" y="54960"/>
                </a:lnTo>
                <a:lnTo>
                  <a:pt x="74910" y="54960"/>
                </a:lnTo>
                <a:lnTo>
                  <a:pt x="74920" y="54960"/>
                </a:lnTo>
                <a:lnTo>
                  <a:pt x="74920" y="54970"/>
                </a:lnTo>
                <a:lnTo>
                  <a:pt x="74920" y="54980"/>
                </a:lnTo>
                <a:lnTo>
                  <a:pt x="74940" y="55010"/>
                </a:lnTo>
                <a:lnTo>
                  <a:pt x="74950" y="55020"/>
                </a:lnTo>
                <a:lnTo>
                  <a:pt x="74960" y="55020"/>
                </a:lnTo>
                <a:lnTo>
                  <a:pt x="74970" y="55020"/>
                </a:lnTo>
                <a:lnTo>
                  <a:pt x="74980" y="55020"/>
                </a:lnTo>
                <a:lnTo>
                  <a:pt x="74980" y="55030"/>
                </a:lnTo>
                <a:lnTo>
                  <a:pt x="74980" y="55040"/>
                </a:lnTo>
                <a:lnTo>
                  <a:pt x="74980" y="55050"/>
                </a:lnTo>
                <a:lnTo>
                  <a:pt x="74970" y="55050"/>
                </a:lnTo>
                <a:lnTo>
                  <a:pt x="74950" y="55070"/>
                </a:lnTo>
                <a:lnTo>
                  <a:pt x="74940" y="55080"/>
                </a:lnTo>
                <a:lnTo>
                  <a:pt x="74940" y="55090"/>
                </a:lnTo>
                <a:lnTo>
                  <a:pt x="74940" y="55100"/>
                </a:lnTo>
                <a:lnTo>
                  <a:pt x="74940" y="55110"/>
                </a:lnTo>
                <a:lnTo>
                  <a:pt x="74960" y="55120"/>
                </a:lnTo>
                <a:lnTo>
                  <a:pt x="74990" y="55130"/>
                </a:lnTo>
                <a:lnTo>
                  <a:pt x="75000" y="55140"/>
                </a:lnTo>
                <a:lnTo>
                  <a:pt x="75010" y="55140"/>
                </a:lnTo>
                <a:lnTo>
                  <a:pt x="75020" y="55140"/>
                </a:lnTo>
                <a:lnTo>
                  <a:pt x="75020" y="55130"/>
                </a:lnTo>
                <a:lnTo>
                  <a:pt x="75030" y="55120"/>
                </a:lnTo>
                <a:lnTo>
                  <a:pt x="75040" y="55110"/>
                </a:lnTo>
                <a:lnTo>
                  <a:pt x="75040" y="55100"/>
                </a:lnTo>
                <a:lnTo>
                  <a:pt x="75050" y="55110"/>
                </a:lnTo>
                <a:lnTo>
                  <a:pt x="75050" y="55120"/>
                </a:lnTo>
                <a:lnTo>
                  <a:pt x="75050" y="55130"/>
                </a:lnTo>
                <a:lnTo>
                  <a:pt x="75050" y="55120"/>
                </a:lnTo>
                <a:lnTo>
                  <a:pt x="75060" y="55130"/>
                </a:lnTo>
                <a:lnTo>
                  <a:pt x="75050" y="55130"/>
                </a:lnTo>
                <a:lnTo>
                  <a:pt x="75050" y="55140"/>
                </a:lnTo>
                <a:lnTo>
                  <a:pt x="75060" y="55130"/>
                </a:lnTo>
                <a:lnTo>
                  <a:pt x="75070" y="55140"/>
                </a:lnTo>
                <a:lnTo>
                  <a:pt x="75060" y="55150"/>
                </a:lnTo>
                <a:lnTo>
                  <a:pt x="75070" y="55150"/>
                </a:lnTo>
                <a:lnTo>
                  <a:pt x="75070" y="55140"/>
                </a:lnTo>
                <a:lnTo>
                  <a:pt x="75080" y="55140"/>
                </a:lnTo>
                <a:lnTo>
                  <a:pt x="75090" y="55140"/>
                </a:lnTo>
                <a:lnTo>
                  <a:pt x="75100" y="55140"/>
                </a:lnTo>
                <a:lnTo>
                  <a:pt x="75100" y="55150"/>
                </a:lnTo>
                <a:lnTo>
                  <a:pt x="75100" y="55160"/>
                </a:lnTo>
                <a:lnTo>
                  <a:pt x="75090" y="55170"/>
                </a:lnTo>
                <a:lnTo>
                  <a:pt x="75090" y="55180"/>
                </a:lnTo>
                <a:lnTo>
                  <a:pt x="75090" y="55200"/>
                </a:lnTo>
                <a:lnTo>
                  <a:pt x="75100" y="55240"/>
                </a:lnTo>
                <a:lnTo>
                  <a:pt x="75100" y="55250"/>
                </a:lnTo>
                <a:lnTo>
                  <a:pt x="75110" y="55250"/>
                </a:lnTo>
                <a:lnTo>
                  <a:pt x="75110" y="55260"/>
                </a:lnTo>
                <a:lnTo>
                  <a:pt x="75110" y="55270"/>
                </a:lnTo>
                <a:lnTo>
                  <a:pt x="75100" y="55270"/>
                </a:lnTo>
                <a:lnTo>
                  <a:pt x="75110" y="55270"/>
                </a:lnTo>
                <a:lnTo>
                  <a:pt x="75110" y="55280"/>
                </a:lnTo>
                <a:lnTo>
                  <a:pt x="75120" y="55280"/>
                </a:lnTo>
                <a:lnTo>
                  <a:pt x="75120" y="55290"/>
                </a:lnTo>
                <a:lnTo>
                  <a:pt x="75120" y="55300"/>
                </a:lnTo>
                <a:lnTo>
                  <a:pt x="75110" y="55300"/>
                </a:lnTo>
                <a:lnTo>
                  <a:pt x="75120" y="55300"/>
                </a:lnTo>
                <a:lnTo>
                  <a:pt x="75120" y="55310"/>
                </a:lnTo>
                <a:lnTo>
                  <a:pt x="75110" y="55310"/>
                </a:lnTo>
                <a:lnTo>
                  <a:pt x="75110" y="55320"/>
                </a:lnTo>
                <a:lnTo>
                  <a:pt x="75120" y="55320"/>
                </a:lnTo>
                <a:lnTo>
                  <a:pt x="75120" y="55330"/>
                </a:lnTo>
                <a:lnTo>
                  <a:pt x="75130" y="55330"/>
                </a:lnTo>
                <a:lnTo>
                  <a:pt x="75130" y="55340"/>
                </a:lnTo>
                <a:lnTo>
                  <a:pt x="75140" y="55340"/>
                </a:lnTo>
                <a:lnTo>
                  <a:pt x="75140" y="55350"/>
                </a:lnTo>
                <a:lnTo>
                  <a:pt x="75150" y="55350"/>
                </a:lnTo>
                <a:lnTo>
                  <a:pt x="75150" y="55360"/>
                </a:lnTo>
                <a:lnTo>
                  <a:pt x="75150" y="55370"/>
                </a:lnTo>
                <a:lnTo>
                  <a:pt x="75140" y="55370"/>
                </a:lnTo>
                <a:lnTo>
                  <a:pt x="75150" y="55370"/>
                </a:lnTo>
                <a:lnTo>
                  <a:pt x="75160" y="55380"/>
                </a:lnTo>
                <a:lnTo>
                  <a:pt x="75150" y="55380"/>
                </a:lnTo>
                <a:lnTo>
                  <a:pt x="75160" y="55390"/>
                </a:lnTo>
                <a:lnTo>
                  <a:pt x="75170" y="55390"/>
                </a:lnTo>
                <a:lnTo>
                  <a:pt x="75170" y="55400"/>
                </a:lnTo>
                <a:lnTo>
                  <a:pt x="75180" y="55410"/>
                </a:lnTo>
                <a:lnTo>
                  <a:pt x="75180" y="55420"/>
                </a:lnTo>
                <a:lnTo>
                  <a:pt x="75190" y="55410"/>
                </a:lnTo>
                <a:lnTo>
                  <a:pt x="75190" y="55420"/>
                </a:lnTo>
                <a:lnTo>
                  <a:pt x="75200" y="55420"/>
                </a:lnTo>
                <a:lnTo>
                  <a:pt x="75200" y="55430"/>
                </a:lnTo>
                <a:lnTo>
                  <a:pt x="75200" y="55440"/>
                </a:lnTo>
                <a:lnTo>
                  <a:pt x="75210" y="55450"/>
                </a:lnTo>
                <a:lnTo>
                  <a:pt x="75220" y="55450"/>
                </a:lnTo>
                <a:lnTo>
                  <a:pt x="75220" y="55460"/>
                </a:lnTo>
                <a:lnTo>
                  <a:pt x="75230" y="55460"/>
                </a:lnTo>
                <a:lnTo>
                  <a:pt x="75240" y="55470"/>
                </a:lnTo>
                <a:lnTo>
                  <a:pt x="75250" y="55470"/>
                </a:lnTo>
                <a:lnTo>
                  <a:pt x="75260" y="55470"/>
                </a:lnTo>
                <a:lnTo>
                  <a:pt x="75260" y="55480"/>
                </a:lnTo>
                <a:lnTo>
                  <a:pt x="75270" y="55480"/>
                </a:lnTo>
                <a:lnTo>
                  <a:pt x="75270" y="55490"/>
                </a:lnTo>
                <a:lnTo>
                  <a:pt x="75280" y="55490"/>
                </a:lnTo>
                <a:lnTo>
                  <a:pt x="75290" y="55490"/>
                </a:lnTo>
                <a:lnTo>
                  <a:pt x="75290" y="55500"/>
                </a:lnTo>
                <a:lnTo>
                  <a:pt x="75300" y="55500"/>
                </a:lnTo>
                <a:lnTo>
                  <a:pt x="75300" y="55510"/>
                </a:lnTo>
                <a:lnTo>
                  <a:pt x="75310" y="55510"/>
                </a:lnTo>
                <a:lnTo>
                  <a:pt x="75320" y="55510"/>
                </a:lnTo>
                <a:lnTo>
                  <a:pt x="75320" y="55520"/>
                </a:lnTo>
                <a:lnTo>
                  <a:pt x="75330" y="55520"/>
                </a:lnTo>
                <a:lnTo>
                  <a:pt x="75340" y="55520"/>
                </a:lnTo>
                <a:lnTo>
                  <a:pt x="75340" y="55530"/>
                </a:lnTo>
                <a:lnTo>
                  <a:pt x="75350" y="55530"/>
                </a:lnTo>
                <a:lnTo>
                  <a:pt x="75350" y="55540"/>
                </a:lnTo>
                <a:lnTo>
                  <a:pt x="75360" y="55540"/>
                </a:lnTo>
                <a:lnTo>
                  <a:pt x="75360" y="55530"/>
                </a:lnTo>
                <a:lnTo>
                  <a:pt x="75360" y="55540"/>
                </a:lnTo>
                <a:lnTo>
                  <a:pt x="75370" y="55540"/>
                </a:lnTo>
                <a:lnTo>
                  <a:pt x="75380" y="55550"/>
                </a:lnTo>
                <a:lnTo>
                  <a:pt x="75380" y="55560"/>
                </a:lnTo>
                <a:lnTo>
                  <a:pt x="75380" y="55570"/>
                </a:lnTo>
                <a:lnTo>
                  <a:pt x="75390" y="55570"/>
                </a:lnTo>
                <a:lnTo>
                  <a:pt x="75390" y="55580"/>
                </a:lnTo>
                <a:lnTo>
                  <a:pt x="75390" y="55590"/>
                </a:lnTo>
                <a:lnTo>
                  <a:pt x="75390" y="55600"/>
                </a:lnTo>
                <a:lnTo>
                  <a:pt x="75380" y="55600"/>
                </a:lnTo>
                <a:lnTo>
                  <a:pt x="75380" y="55610"/>
                </a:lnTo>
                <a:lnTo>
                  <a:pt x="75390" y="55610"/>
                </a:lnTo>
                <a:lnTo>
                  <a:pt x="75390" y="55620"/>
                </a:lnTo>
                <a:lnTo>
                  <a:pt x="75380" y="55620"/>
                </a:lnTo>
                <a:lnTo>
                  <a:pt x="75380" y="55630"/>
                </a:lnTo>
                <a:lnTo>
                  <a:pt x="75370" y="55630"/>
                </a:lnTo>
                <a:lnTo>
                  <a:pt x="75380" y="55630"/>
                </a:lnTo>
                <a:lnTo>
                  <a:pt x="75380" y="55640"/>
                </a:lnTo>
                <a:lnTo>
                  <a:pt x="75390" y="55640"/>
                </a:lnTo>
                <a:lnTo>
                  <a:pt x="75390" y="55650"/>
                </a:lnTo>
                <a:lnTo>
                  <a:pt x="75390" y="55660"/>
                </a:lnTo>
                <a:lnTo>
                  <a:pt x="75390" y="55670"/>
                </a:lnTo>
                <a:lnTo>
                  <a:pt x="75390" y="55680"/>
                </a:lnTo>
                <a:lnTo>
                  <a:pt x="75380" y="55680"/>
                </a:lnTo>
                <a:lnTo>
                  <a:pt x="75390" y="55690"/>
                </a:lnTo>
                <a:lnTo>
                  <a:pt x="75390" y="55700"/>
                </a:lnTo>
                <a:lnTo>
                  <a:pt x="75390" y="55710"/>
                </a:lnTo>
                <a:lnTo>
                  <a:pt x="75400" y="55710"/>
                </a:lnTo>
                <a:lnTo>
                  <a:pt x="75400" y="55720"/>
                </a:lnTo>
                <a:lnTo>
                  <a:pt x="75400" y="55730"/>
                </a:lnTo>
                <a:lnTo>
                  <a:pt x="75400" y="55740"/>
                </a:lnTo>
                <a:lnTo>
                  <a:pt x="75410" y="55750"/>
                </a:lnTo>
                <a:lnTo>
                  <a:pt x="75410" y="55760"/>
                </a:lnTo>
                <a:lnTo>
                  <a:pt x="75410" y="55770"/>
                </a:lnTo>
                <a:lnTo>
                  <a:pt x="75410" y="55780"/>
                </a:lnTo>
                <a:lnTo>
                  <a:pt x="75410" y="55790"/>
                </a:lnTo>
                <a:lnTo>
                  <a:pt x="75400" y="55790"/>
                </a:lnTo>
                <a:lnTo>
                  <a:pt x="75400" y="55800"/>
                </a:lnTo>
                <a:lnTo>
                  <a:pt x="75400" y="55810"/>
                </a:lnTo>
                <a:lnTo>
                  <a:pt x="75400" y="55820"/>
                </a:lnTo>
                <a:lnTo>
                  <a:pt x="75400" y="55830"/>
                </a:lnTo>
                <a:lnTo>
                  <a:pt x="75400" y="55840"/>
                </a:lnTo>
                <a:lnTo>
                  <a:pt x="75400" y="55850"/>
                </a:lnTo>
                <a:lnTo>
                  <a:pt x="75410" y="55850"/>
                </a:lnTo>
                <a:lnTo>
                  <a:pt x="75410" y="55860"/>
                </a:lnTo>
                <a:lnTo>
                  <a:pt x="75420" y="55860"/>
                </a:lnTo>
                <a:lnTo>
                  <a:pt x="75430" y="55860"/>
                </a:lnTo>
                <a:lnTo>
                  <a:pt x="75430" y="55870"/>
                </a:lnTo>
                <a:lnTo>
                  <a:pt x="75440" y="55880"/>
                </a:lnTo>
                <a:lnTo>
                  <a:pt x="75450" y="55880"/>
                </a:lnTo>
                <a:lnTo>
                  <a:pt x="75450" y="55890"/>
                </a:lnTo>
                <a:lnTo>
                  <a:pt x="75450" y="55900"/>
                </a:lnTo>
                <a:lnTo>
                  <a:pt x="75460" y="55900"/>
                </a:lnTo>
                <a:lnTo>
                  <a:pt x="75460" y="55910"/>
                </a:lnTo>
                <a:lnTo>
                  <a:pt x="75450" y="55920"/>
                </a:lnTo>
                <a:lnTo>
                  <a:pt x="75460" y="55920"/>
                </a:lnTo>
                <a:lnTo>
                  <a:pt x="75460" y="55930"/>
                </a:lnTo>
                <a:lnTo>
                  <a:pt x="75460" y="55940"/>
                </a:lnTo>
                <a:lnTo>
                  <a:pt x="75460" y="55950"/>
                </a:lnTo>
                <a:lnTo>
                  <a:pt x="75470" y="55950"/>
                </a:lnTo>
                <a:lnTo>
                  <a:pt x="75480" y="55960"/>
                </a:lnTo>
                <a:lnTo>
                  <a:pt x="75490" y="55960"/>
                </a:lnTo>
                <a:lnTo>
                  <a:pt x="75490" y="55970"/>
                </a:lnTo>
                <a:lnTo>
                  <a:pt x="75500" y="55970"/>
                </a:lnTo>
                <a:lnTo>
                  <a:pt x="75510" y="55970"/>
                </a:lnTo>
                <a:lnTo>
                  <a:pt x="75510" y="55960"/>
                </a:lnTo>
                <a:lnTo>
                  <a:pt x="75520" y="55960"/>
                </a:lnTo>
                <a:lnTo>
                  <a:pt x="75530" y="55960"/>
                </a:lnTo>
                <a:lnTo>
                  <a:pt x="75540" y="55960"/>
                </a:lnTo>
                <a:lnTo>
                  <a:pt x="75550" y="55960"/>
                </a:lnTo>
                <a:lnTo>
                  <a:pt x="75550" y="55970"/>
                </a:lnTo>
                <a:lnTo>
                  <a:pt x="75560" y="55970"/>
                </a:lnTo>
                <a:lnTo>
                  <a:pt x="75560" y="55980"/>
                </a:lnTo>
                <a:lnTo>
                  <a:pt x="75570" y="55980"/>
                </a:lnTo>
                <a:lnTo>
                  <a:pt x="75580" y="55980"/>
                </a:lnTo>
                <a:lnTo>
                  <a:pt x="75590" y="55990"/>
                </a:lnTo>
                <a:lnTo>
                  <a:pt x="75600" y="55990"/>
                </a:lnTo>
                <a:lnTo>
                  <a:pt x="75600" y="55980"/>
                </a:lnTo>
                <a:lnTo>
                  <a:pt x="75600" y="55990"/>
                </a:lnTo>
                <a:lnTo>
                  <a:pt x="75600" y="56000"/>
                </a:lnTo>
                <a:lnTo>
                  <a:pt x="75610" y="56000"/>
                </a:lnTo>
                <a:lnTo>
                  <a:pt x="75610" y="56010"/>
                </a:lnTo>
                <a:lnTo>
                  <a:pt x="75600" y="56010"/>
                </a:lnTo>
                <a:lnTo>
                  <a:pt x="75600" y="56020"/>
                </a:lnTo>
                <a:lnTo>
                  <a:pt x="75610" y="56020"/>
                </a:lnTo>
                <a:lnTo>
                  <a:pt x="75610" y="56030"/>
                </a:lnTo>
                <a:lnTo>
                  <a:pt x="75600" y="56030"/>
                </a:lnTo>
                <a:lnTo>
                  <a:pt x="75600" y="56040"/>
                </a:lnTo>
                <a:lnTo>
                  <a:pt x="75600" y="56050"/>
                </a:lnTo>
                <a:lnTo>
                  <a:pt x="75600" y="56060"/>
                </a:lnTo>
                <a:lnTo>
                  <a:pt x="75590" y="56060"/>
                </a:lnTo>
                <a:lnTo>
                  <a:pt x="75590" y="56070"/>
                </a:lnTo>
                <a:lnTo>
                  <a:pt x="75580" y="56060"/>
                </a:lnTo>
                <a:lnTo>
                  <a:pt x="75580" y="56070"/>
                </a:lnTo>
                <a:lnTo>
                  <a:pt x="75580" y="56080"/>
                </a:lnTo>
                <a:lnTo>
                  <a:pt x="75590" y="56080"/>
                </a:lnTo>
                <a:lnTo>
                  <a:pt x="75590" y="56090"/>
                </a:lnTo>
                <a:lnTo>
                  <a:pt x="75590" y="56100"/>
                </a:lnTo>
                <a:lnTo>
                  <a:pt x="75590" y="56110"/>
                </a:lnTo>
                <a:lnTo>
                  <a:pt x="75590" y="56120"/>
                </a:lnTo>
                <a:lnTo>
                  <a:pt x="75600" y="56130"/>
                </a:lnTo>
                <a:lnTo>
                  <a:pt x="75600" y="56140"/>
                </a:lnTo>
                <a:lnTo>
                  <a:pt x="75590" y="56140"/>
                </a:lnTo>
                <a:lnTo>
                  <a:pt x="75590" y="56150"/>
                </a:lnTo>
                <a:lnTo>
                  <a:pt x="75600" y="56150"/>
                </a:lnTo>
                <a:lnTo>
                  <a:pt x="75610" y="56150"/>
                </a:lnTo>
                <a:lnTo>
                  <a:pt x="75610" y="56160"/>
                </a:lnTo>
                <a:lnTo>
                  <a:pt x="75620" y="56160"/>
                </a:lnTo>
                <a:lnTo>
                  <a:pt x="75620" y="56170"/>
                </a:lnTo>
                <a:lnTo>
                  <a:pt x="75630" y="56170"/>
                </a:lnTo>
                <a:lnTo>
                  <a:pt x="75630" y="56180"/>
                </a:lnTo>
                <a:lnTo>
                  <a:pt x="75620" y="56180"/>
                </a:lnTo>
                <a:lnTo>
                  <a:pt x="75620" y="56190"/>
                </a:lnTo>
                <a:lnTo>
                  <a:pt x="75610" y="56200"/>
                </a:lnTo>
                <a:lnTo>
                  <a:pt x="75610" y="56210"/>
                </a:lnTo>
                <a:lnTo>
                  <a:pt x="75600" y="56220"/>
                </a:lnTo>
                <a:lnTo>
                  <a:pt x="75590" y="56220"/>
                </a:lnTo>
                <a:lnTo>
                  <a:pt x="75580" y="56220"/>
                </a:lnTo>
                <a:lnTo>
                  <a:pt x="75570" y="56220"/>
                </a:lnTo>
                <a:lnTo>
                  <a:pt x="75560" y="56220"/>
                </a:lnTo>
                <a:lnTo>
                  <a:pt x="75560" y="56230"/>
                </a:lnTo>
                <a:lnTo>
                  <a:pt x="75550" y="56230"/>
                </a:lnTo>
                <a:lnTo>
                  <a:pt x="75540" y="56230"/>
                </a:lnTo>
                <a:lnTo>
                  <a:pt x="75540" y="56240"/>
                </a:lnTo>
                <a:lnTo>
                  <a:pt x="75530" y="56250"/>
                </a:lnTo>
                <a:lnTo>
                  <a:pt x="75530" y="56260"/>
                </a:lnTo>
                <a:lnTo>
                  <a:pt x="75520" y="56260"/>
                </a:lnTo>
                <a:lnTo>
                  <a:pt x="75510" y="56260"/>
                </a:lnTo>
                <a:lnTo>
                  <a:pt x="75500" y="56260"/>
                </a:lnTo>
                <a:lnTo>
                  <a:pt x="75500" y="56270"/>
                </a:lnTo>
                <a:lnTo>
                  <a:pt x="75490" y="56280"/>
                </a:lnTo>
                <a:lnTo>
                  <a:pt x="75490" y="56290"/>
                </a:lnTo>
                <a:lnTo>
                  <a:pt x="75480" y="56300"/>
                </a:lnTo>
                <a:lnTo>
                  <a:pt x="75470" y="56300"/>
                </a:lnTo>
                <a:lnTo>
                  <a:pt x="75470" y="56310"/>
                </a:lnTo>
                <a:lnTo>
                  <a:pt x="75460" y="56320"/>
                </a:lnTo>
                <a:lnTo>
                  <a:pt x="75450" y="56330"/>
                </a:lnTo>
                <a:lnTo>
                  <a:pt x="75450" y="56340"/>
                </a:lnTo>
                <a:lnTo>
                  <a:pt x="75440" y="56350"/>
                </a:lnTo>
                <a:lnTo>
                  <a:pt x="75440" y="56360"/>
                </a:lnTo>
                <a:lnTo>
                  <a:pt x="75430" y="56360"/>
                </a:lnTo>
                <a:lnTo>
                  <a:pt x="75420" y="56360"/>
                </a:lnTo>
                <a:lnTo>
                  <a:pt x="75410" y="56360"/>
                </a:lnTo>
                <a:lnTo>
                  <a:pt x="75400" y="56370"/>
                </a:lnTo>
                <a:lnTo>
                  <a:pt x="75390" y="56370"/>
                </a:lnTo>
                <a:lnTo>
                  <a:pt x="75380" y="56370"/>
                </a:lnTo>
                <a:lnTo>
                  <a:pt x="75370" y="56370"/>
                </a:lnTo>
                <a:lnTo>
                  <a:pt x="75360" y="56370"/>
                </a:lnTo>
                <a:lnTo>
                  <a:pt x="75350" y="56370"/>
                </a:lnTo>
                <a:lnTo>
                  <a:pt x="75350" y="56380"/>
                </a:lnTo>
                <a:lnTo>
                  <a:pt x="75340" y="56380"/>
                </a:lnTo>
                <a:lnTo>
                  <a:pt x="75330" y="56380"/>
                </a:lnTo>
                <a:lnTo>
                  <a:pt x="75320" y="56380"/>
                </a:lnTo>
                <a:lnTo>
                  <a:pt x="75320" y="56390"/>
                </a:lnTo>
                <a:lnTo>
                  <a:pt x="75310" y="56380"/>
                </a:lnTo>
                <a:lnTo>
                  <a:pt x="75300" y="56380"/>
                </a:lnTo>
                <a:lnTo>
                  <a:pt x="75290" y="56380"/>
                </a:lnTo>
                <a:lnTo>
                  <a:pt x="75290" y="56390"/>
                </a:lnTo>
                <a:lnTo>
                  <a:pt x="75280" y="56400"/>
                </a:lnTo>
                <a:lnTo>
                  <a:pt x="75270" y="56400"/>
                </a:lnTo>
                <a:lnTo>
                  <a:pt x="75270" y="56410"/>
                </a:lnTo>
                <a:lnTo>
                  <a:pt x="75270" y="56420"/>
                </a:lnTo>
                <a:lnTo>
                  <a:pt x="75260" y="56420"/>
                </a:lnTo>
                <a:lnTo>
                  <a:pt x="75250" y="56430"/>
                </a:lnTo>
                <a:lnTo>
                  <a:pt x="75240" y="56440"/>
                </a:lnTo>
                <a:lnTo>
                  <a:pt x="75230" y="56450"/>
                </a:lnTo>
                <a:lnTo>
                  <a:pt x="75220" y="56460"/>
                </a:lnTo>
                <a:lnTo>
                  <a:pt x="75210" y="56460"/>
                </a:lnTo>
                <a:lnTo>
                  <a:pt x="75210" y="56450"/>
                </a:lnTo>
                <a:lnTo>
                  <a:pt x="75200" y="56450"/>
                </a:lnTo>
                <a:lnTo>
                  <a:pt x="75200" y="56440"/>
                </a:lnTo>
                <a:lnTo>
                  <a:pt x="75190" y="56440"/>
                </a:lnTo>
                <a:lnTo>
                  <a:pt x="75190" y="56430"/>
                </a:lnTo>
                <a:lnTo>
                  <a:pt x="75180" y="56430"/>
                </a:lnTo>
                <a:lnTo>
                  <a:pt x="75180" y="56420"/>
                </a:lnTo>
                <a:lnTo>
                  <a:pt x="75180" y="56430"/>
                </a:lnTo>
                <a:lnTo>
                  <a:pt x="75170" y="56420"/>
                </a:lnTo>
                <a:lnTo>
                  <a:pt x="75160" y="56420"/>
                </a:lnTo>
                <a:lnTo>
                  <a:pt x="75160" y="56430"/>
                </a:lnTo>
                <a:lnTo>
                  <a:pt x="75150" y="56430"/>
                </a:lnTo>
                <a:lnTo>
                  <a:pt x="75140" y="56440"/>
                </a:lnTo>
                <a:lnTo>
                  <a:pt x="75130" y="56440"/>
                </a:lnTo>
                <a:lnTo>
                  <a:pt x="75130" y="56430"/>
                </a:lnTo>
                <a:lnTo>
                  <a:pt x="75130" y="56420"/>
                </a:lnTo>
                <a:lnTo>
                  <a:pt x="75120" y="56430"/>
                </a:lnTo>
                <a:lnTo>
                  <a:pt x="75110" y="56430"/>
                </a:lnTo>
                <a:lnTo>
                  <a:pt x="75100" y="56430"/>
                </a:lnTo>
                <a:lnTo>
                  <a:pt x="75100" y="56420"/>
                </a:lnTo>
                <a:lnTo>
                  <a:pt x="75090" y="56420"/>
                </a:lnTo>
                <a:lnTo>
                  <a:pt x="75090" y="56410"/>
                </a:lnTo>
                <a:lnTo>
                  <a:pt x="75080" y="56410"/>
                </a:lnTo>
                <a:lnTo>
                  <a:pt x="75080" y="56420"/>
                </a:lnTo>
                <a:lnTo>
                  <a:pt x="75090" y="56420"/>
                </a:lnTo>
                <a:lnTo>
                  <a:pt x="75090" y="56430"/>
                </a:lnTo>
                <a:lnTo>
                  <a:pt x="75080" y="56430"/>
                </a:lnTo>
                <a:lnTo>
                  <a:pt x="75080" y="56420"/>
                </a:lnTo>
                <a:lnTo>
                  <a:pt x="75070" y="56420"/>
                </a:lnTo>
                <a:lnTo>
                  <a:pt x="75070" y="56410"/>
                </a:lnTo>
                <a:lnTo>
                  <a:pt x="75080" y="56410"/>
                </a:lnTo>
                <a:lnTo>
                  <a:pt x="75080" y="56400"/>
                </a:lnTo>
                <a:lnTo>
                  <a:pt x="75070" y="56400"/>
                </a:lnTo>
                <a:lnTo>
                  <a:pt x="75060" y="56390"/>
                </a:lnTo>
                <a:lnTo>
                  <a:pt x="75060" y="56380"/>
                </a:lnTo>
                <a:lnTo>
                  <a:pt x="75050" y="56380"/>
                </a:lnTo>
                <a:lnTo>
                  <a:pt x="75040" y="56370"/>
                </a:lnTo>
                <a:lnTo>
                  <a:pt x="75040" y="56360"/>
                </a:lnTo>
                <a:lnTo>
                  <a:pt x="75030" y="56360"/>
                </a:lnTo>
                <a:lnTo>
                  <a:pt x="75030" y="56350"/>
                </a:lnTo>
                <a:lnTo>
                  <a:pt x="75020" y="56350"/>
                </a:lnTo>
                <a:lnTo>
                  <a:pt x="75020" y="56340"/>
                </a:lnTo>
                <a:lnTo>
                  <a:pt x="75020" y="56330"/>
                </a:lnTo>
                <a:lnTo>
                  <a:pt x="75030" y="56330"/>
                </a:lnTo>
                <a:lnTo>
                  <a:pt x="75030" y="56320"/>
                </a:lnTo>
                <a:lnTo>
                  <a:pt x="75030" y="56310"/>
                </a:lnTo>
                <a:lnTo>
                  <a:pt x="75020" y="56310"/>
                </a:lnTo>
                <a:lnTo>
                  <a:pt x="75020" y="56300"/>
                </a:lnTo>
                <a:lnTo>
                  <a:pt x="75010" y="56300"/>
                </a:lnTo>
                <a:lnTo>
                  <a:pt x="75020" y="56300"/>
                </a:lnTo>
                <a:lnTo>
                  <a:pt x="75020" y="56290"/>
                </a:lnTo>
                <a:lnTo>
                  <a:pt x="75010" y="56290"/>
                </a:lnTo>
                <a:lnTo>
                  <a:pt x="75000" y="56290"/>
                </a:lnTo>
                <a:lnTo>
                  <a:pt x="75000" y="56280"/>
                </a:lnTo>
                <a:lnTo>
                  <a:pt x="75000" y="56270"/>
                </a:lnTo>
                <a:lnTo>
                  <a:pt x="74990" y="56270"/>
                </a:lnTo>
                <a:lnTo>
                  <a:pt x="74980" y="56260"/>
                </a:lnTo>
                <a:lnTo>
                  <a:pt x="74980" y="56250"/>
                </a:lnTo>
                <a:lnTo>
                  <a:pt x="74990" y="56250"/>
                </a:lnTo>
                <a:lnTo>
                  <a:pt x="74990" y="56240"/>
                </a:lnTo>
                <a:lnTo>
                  <a:pt x="74990" y="56230"/>
                </a:lnTo>
                <a:lnTo>
                  <a:pt x="75000" y="56230"/>
                </a:lnTo>
                <a:lnTo>
                  <a:pt x="75000" y="56220"/>
                </a:lnTo>
                <a:lnTo>
                  <a:pt x="75010" y="56220"/>
                </a:lnTo>
                <a:lnTo>
                  <a:pt x="75010" y="56210"/>
                </a:lnTo>
                <a:lnTo>
                  <a:pt x="75010" y="56200"/>
                </a:lnTo>
                <a:lnTo>
                  <a:pt x="75000" y="56200"/>
                </a:lnTo>
                <a:lnTo>
                  <a:pt x="75000" y="56190"/>
                </a:lnTo>
                <a:lnTo>
                  <a:pt x="74990" y="56190"/>
                </a:lnTo>
                <a:lnTo>
                  <a:pt x="74990" y="56180"/>
                </a:lnTo>
                <a:lnTo>
                  <a:pt x="74980" y="56170"/>
                </a:lnTo>
                <a:lnTo>
                  <a:pt x="74970" y="56160"/>
                </a:lnTo>
                <a:lnTo>
                  <a:pt x="74960" y="56160"/>
                </a:lnTo>
                <a:lnTo>
                  <a:pt x="74950" y="56160"/>
                </a:lnTo>
                <a:lnTo>
                  <a:pt x="74950" y="56150"/>
                </a:lnTo>
                <a:lnTo>
                  <a:pt x="74940" y="56150"/>
                </a:lnTo>
                <a:lnTo>
                  <a:pt x="74950" y="56150"/>
                </a:lnTo>
                <a:lnTo>
                  <a:pt x="74950" y="56140"/>
                </a:lnTo>
                <a:lnTo>
                  <a:pt x="74960" y="56140"/>
                </a:lnTo>
                <a:lnTo>
                  <a:pt x="74960" y="56130"/>
                </a:lnTo>
                <a:lnTo>
                  <a:pt x="74950" y="56130"/>
                </a:lnTo>
                <a:lnTo>
                  <a:pt x="74950" y="56120"/>
                </a:lnTo>
                <a:lnTo>
                  <a:pt x="74950" y="56110"/>
                </a:lnTo>
                <a:lnTo>
                  <a:pt x="74940" y="56110"/>
                </a:lnTo>
                <a:lnTo>
                  <a:pt x="74930" y="56100"/>
                </a:lnTo>
                <a:lnTo>
                  <a:pt x="74920" y="56090"/>
                </a:lnTo>
                <a:lnTo>
                  <a:pt x="74910" y="56090"/>
                </a:lnTo>
                <a:lnTo>
                  <a:pt x="74900" y="56090"/>
                </a:lnTo>
                <a:lnTo>
                  <a:pt x="74890" y="56090"/>
                </a:lnTo>
                <a:lnTo>
                  <a:pt x="74880" y="56080"/>
                </a:lnTo>
                <a:lnTo>
                  <a:pt x="74870" y="56080"/>
                </a:lnTo>
                <a:lnTo>
                  <a:pt x="74860" y="56070"/>
                </a:lnTo>
                <a:lnTo>
                  <a:pt x="74850" y="56080"/>
                </a:lnTo>
                <a:lnTo>
                  <a:pt x="74840" y="56080"/>
                </a:lnTo>
                <a:lnTo>
                  <a:pt x="74830" y="56080"/>
                </a:lnTo>
                <a:lnTo>
                  <a:pt x="74820" y="56080"/>
                </a:lnTo>
                <a:lnTo>
                  <a:pt x="74810" y="56080"/>
                </a:lnTo>
                <a:lnTo>
                  <a:pt x="74810" y="56090"/>
                </a:lnTo>
                <a:lnTo>
                  <a:pt x="74800" y="56090"/>
                </a:lnTo>
                <a:lnTo>
                  <a:pt x="74800" y="56080"/>
                </a:lnTo>
                <a:lnTo>
                  <a:pt x="74790" y="56080"/>
                </a:lnTo>
                <a:lnTo>
                  <a:pt x="74790" y="56070"/>
                </a:lnTo>
                <a:lnTo>
                  <a:pt x="74780" y="56070"/>
                </a:lnTo>
                <a:lnTo>
                  <a:pt x="74770" y="56070"/>
                </a:lnTo>
                <a:lnTo>
                  <a:pt x="74760" y="56070"/>
                </a:lnTo>
                <a:lnTo>
                  <a:pt x="74750" y="56070"/>
                </a:lnTo>
                <a:lnTo>
                  <a:pt x="74750" y="56060"/>
                </a:lnTo>
                <a:lnTo>
                  <a:pt x="74740" y="56060"/>
                </a:lnTo>
                <a:lnTo>
                  <a:pt x="74730" y="56060"/>
                </a:lnTo>
                <a:lnTo>
                  <a:pt x="74720" y="56050"/>
                </a:lnTo>
                <a:lnTo>
                  <a:pt x="74710" y="56050"/>
                </a:lnTo>
                <a:lnTo>
                  <a:pt x="74700" y="56050"/>
                </a:lnTo>
                <a:lnTo>
                  <a:pt x="74700" y="56060"/>
                </a:lnTo>
                <a:lnTo>
                  <a:pt x="74690" y="56060"/>
                </a:lnTo>
                <a:lnTo>
                  <a:pt x="74680" y="56060"/>
                </a:lnTo>
                <a:lnTo>
                  <a:pt x="74670" y="56060"/>
                </a:lnTo>
                <a:lnTo>
                  <a:pt x="74680" y="56050"/>
                </a:lnTo>
                <a:lnTo>
                  <a:pt x="74670" y="56050"/>
                </a:lnTo>
                <a:lnTo>
                  <a:pt x="74660" y="56050"/>
                </a:lnTo>
                <a:lnTo>
                  <a:pt x="74650" y="56050"/>
                </a:lnTo>
                <a:lnTo>
                  <a:pt x="74640" y="56050"/>
                </a:lnTo>
                <a:lnTo>
                  <a:pt x="74630" y="56060"/>
                </a:lnTo>
                <a:lnTo>
                  <a:pt x="74630" y="56050"/>
                </a:lnTo>
                <a:lnTo>
                  <a:pt x="74620" y="56050"/>
                </a:lnTo>
                <a:lnTo>
                  <a:pt x="74620" y="56040"/>
                </a:lnTo>
                <a:lnTo>
                  <a:pt x="74610" y="56040"/>
                </a:lnTo>
                <a:lnTo>
                  <a:pt x="74610" y="56030"/>
                </a:lnTo>
                <a:lnTo>
                  <a:pt x="74620" y="56030"/>
                </a:lnTo>
                <a:lnTo>
                  <a:pt x="74620" y="56020"/>
                </a:lnTo>
                <a:lnTo>
                  <a:pt x="74610" y="56020"/>
                </a:lnTo>
                <a:lnTo>
                  <a:pt x="74600" y="56020"/>
                </a:lnTo>
                <a:lnTo>
                  <a:pt x="74600" y="56010"/>
                </a:lnTo>
                <a:lnTo>
                  <a:pt x="74590" y="56010"/>
                </a:lnTo>
                <a:lnTo>
                  <a:pt x="74590" y="56000"/>
                </a:lnTo>
                <a:lnTo>
                  <a:pt x="74590" y="55990"/>
                </a:lnTo>
                <a:lnTo>
                  <a:pt x="74590" y="55980"/>
                </a:lnTo>
                <a:lnTo>
                  <a:pt x="74580" y="55980"/>
                </a:lnTo>
                <a:lnTo>
                  <a:pt x="74580" y="55970"/>
                </a:lnTo>
                <a:lnTo>
                  <a:pt x="74570" y="55970"/>
                </a:lnTo>
                <a:lnTo>
                  <a:pt x="74570" y="55960"/>
                </a:lnTo>
                <a:lnTo>
                  <a:pt x="74560" y="55960"/>
                </a:lnTo>
                <a:lnTo>
                  <a:pt x="74550" y="55950"/>
                </a:lnTo>
                <a:lnTo>
                  <a:pt x="74550" y="55940"/>
                </a:lnTo>
                <a:lnTo>
                  <a:pt x="74540" y="55940"/>
                </a:lnTo>
                <a:lnTo>
                  <a:pt x="74540" y="55930"/>
                </a:lnTo>
                <a:lnTo>
                  <a:pt x="74530" y="55920"/>
                </a:lnTo>
                <a:lnTo>
                  <a:pt x="74530" y="55930"/>
                </a:lnTo>
                <a:lnTo>
                  <a:pt x="74530" y="55920"/>
                </a:lnTo>
                <a:lnTo>
                  <a:pt x="74530" y="55910"/>
                </a:lnTo>
                <a:lnTo>
                  <a:pt x="74520" y="55910"/>
                </a:lnTo>
                <a:lnTo>
                  <a:pt x="74510" y="55910"/>
                </a:lnTo>
                <a:lnTo>
                  <a:pt x="74510" y="55900"/>
                </a:lnTo>
                <a:lnTo>
                  <a:pt x="74500" y="55900"/>
                </a:lnTo>
                <a:lnTo>
                  <a:pt x="74490" y="55900"/>
                </a:lnTo>
                <a:lnTo>
                  <a:pt x="74480" y="55900"/>
                </a:lnTo>
                <a:lnTo>
                  <a:pt x="74470" y="55900"/>
                </a:lnTo>
                <a:lnTo>
                  <a:pt x="74460" y="55900"/>
                </a:lnTo>
                <a:lnTo>
                  <a:pt x="74450" y="55890"/>
                </a:lnTo>
                <a:lnTo>
                  <a:pt x="74440" y="55890"/>
                </a:lnTo>
                <a:lnTo>
                  <a:pt x="74430" y="55890"/>
                </a:lnTo>
                <a:lnTo>
                  <a:pt x="74430" y="55880"/>
                </a:lnTo>
                <a:lnTo>
                  <a:pt x="74430" y="55870"/>
                </a:lnTo>
                <a:lnTo>
                  <a:pt x="74420" y="55870"/>
                </a:lnTo>
                <a:lnTo>
                  <a:pt x="74420" y="55860"/>
                </a:lnTo>
                <a:lnTo>
                  <a:pt x="74410" y="55860"/>
                </a:lnTo>
                <a:lnTo>
                  <a:pt x="74400" y="55860"/>
                </a:lnTo>
                <a:lnTo>
                  <a:pt x="74400" y="55850"/>
                </a:lnTo>
                <a:lnTo>
                  <a:pt x="74390" y="55850"/>
                </a:lnTo>
                <a:lnTo>
                  <a:pt x="74390" y="55840"/>
                </a:lnTo>
                <a:lnTo>
                  <a:pt x="74380" y="55840"/>
                </a:lnTo>
                <a:lnTo>
                  <a:pt x="74370" y="55840"/>
                </a:lnTo>
                <a:lnTo>
                  <a:pt x="74370" y="55830"/>
                </a:lnTo>
                <a:lnTo>
                  <a:pt x="74360" y="55830"/>
                </a:lnTo>
                <a:lnTo>
                  <a:pt x="74360" y="55820"/>
                </a:lnTo>
                <a:lnTo>
                  <a:pt x="74350" y="55820"/>
                </a:lnTo>
                <a:lnTo>
                  <a:pt x="74350" y="55810"/>
                </a:lnTo>
                <a:lnTo>
                  <a:pt x="74340" y="55810"/>
                </a:lnTo>
                <a:lnTo>
                  <a:pt x="74340" y="55800"/>
                </a:lnTo>
                <a:lnTo>
                  <a:pt x="74340" y="55790"/>
                </a:lnTo>
                <a:lnTo>
                  <a:pt x="74340" y="55780"/>
                </a:lnTo>
                <a:lnTo>
                  <a:pt x="74330" y="55780"/>
                </a:lnTo>
                <a:lnTo>
                  <a:pt x="74330" y="55770"/>
                </a:lnTo>
                <a:lnTo>
                  <a:pt x="74330" y="55760"/>
                </a:lnTo>
                <a:lnTo>
                  <a:pt x="74330" y="55750"/>
                </a:lnTo>
                <a:lnTo>
                  <a:pt x="74330" y="55740"/>
                </a:lnTo>
                <a:lnTo>
                  <a:pt x="74330" y="55730"/>
                </a:lnTo>
                <a:lnTo>
                  <a:pt x="74320" y="55730"/>
                </a:lnTo>
                <a:lnTo>
                  <a:pt x="74320" y="55720"/>
                </a:lnTo>
                <a:lnTo>
                  <a:pt x="74310" y="55720"/>
                </a:lnTo>
                <a:lnTo>
                  <a:pt x="74310" y="55710"/>
                </a:lnTo>
                <a:lnTo>
                  <a:pt x="74300" y="55720"/>
                </a:lnTo>
                <a:lnTo>
                  <a:pt x="74290" y="55720"/>
                </a:lnTo>
                <a:lnTo>
                  <a:pt x="74280" y="55720"/>
                </a:lnTo>
                <a:lnTo>
                  <a:pt x="74280" y="55710"/>
                </a:lnTo>
                <a:lnTo>
                  <a:pt x="74290" y="55710"/>
                </a:lnTo>
                <a:lnTo>
                  <a:pt x="74290" y="55700"/>
                </a:lnTo>
                <a:lnTo>
                  <a:pt x="74290" y="55690"/>
                </a:lnTo>
                <a:lnTo>
                  <a:pt x="74280" y="55690"/>
                </a:lnTo>
                <a:lnTo>
                  <a:pt x="74280" y="55680"/>
                </a:lnTo>
                <a:lnTo>
                  <a:pt x="74280" y="55670"/>
                </a:lnTo>
                <a:lnTo>
                  <a:pt x="74280" y="55660"/>
                </a:lnTo>
                <a:lnTo>
                  <a:pt x="74270" y="55660"/>
                </a:lnTo>
                <a:lnTo>
                  <a:pt x="74270" y="55650"/>
                </a:lnTo>
                <a:lnTo>
                  <a:pt x="74270" y="55640"/>
                </a:lnTo>
                <a:lnTo>
                  <a:pt x="74280" y="55640"/>
                </a:lnTo>
                <a:lnTo>
                  <a:pt x="74280" y="55630"/>
                </a:lnTo>
                <a:lnTo>
                  <a:pt x="74270" y="55630"/>
                </a:lnTo>
                <a:lnTo>
                  <a:pt x="74280" y="55630"/>
                </a:lnTo>
                <a:lnTo>
                  <a:pt x="74270" y="55620"/>
                </a:lnTo>
                <a:lnTo>
                  <a:pt x="74280" y="55610"/>
                </a:lnTo>
                <a:lnTo>
                  <a:pt x="74280" y="55600"/>
                </a:lnTo>
                <a:lnTo>
                  <a:pt x="74270" y="55600"/>
                </a:lnTo>
                <a:lnTo>
                  <a:pt x="74270" y="55590"/>
                </a:lnTo>
                <a:lnTo>
                  <a:pt x="74270" y="55580"/>
                </a:lnTo>
                <a:lnTo>
                  <a:pt x="74260" y="55580"/>
                </a:lnTo>
                <a:lnTo>
                  <a:pt x="74250" y="55570"/>
                </a:lnTo>
                <a:lnTo>
                  <a:pt x="74240" y="55570"/>
                </a:lnTo>
                <a:lnTo>
                  <a:pt x="74230" y="55560"/>
                </a:lnTo>
                <a:lnTo>
                  <a:pt x="74220" y="55550"/>
                </a:lnTo>
                <a:lnTo>
                  <a:pt x="74220" y="55540"/>
                </a:lnTo>
                <a:lnTo>
                  <a:pt x="74210" y="55530"/>
                </a:lnTo>
                <a:lnTo>
                  <a:pt x="74200" y="55520"/>
                </a:lnTo>
                <a:lnTo>
                  <a:pt x="74190" y="55510"/>
                </a:lnTo>
                <a:lnTo>
                  <a:pt x="74190" y="55500"/>
                </a:lnTo>
                <a:lnTo>
                  <a:pt x="74180" y="55490"/>
                </a:lnTo>
                <a:lnTo>
                  <a:pt x="74170" y="55480"/>
                </a:lnTo>
                <a:lnTo>
                  <a:pt x="74160" y="55480"/>
                </a:lnTo>
                <a:lnTo>
                  <a:pt x="74160" y="55470"/>
                </a:lnTo>
                <a:lnTo>
                  <a:pt x="74160" y="55460"/>
                </a:lnTo>
                <a:lnTo>
                  <a:pt x="74150" y="55460"/>
                </a:lnTo>
                <a:lnTo>
                  <a:pt x="74140" y="55460"/>
                </a:lnTo>
                <a:lnTo>
                  <a:pt x="74140" y="55450"/>
                </a:lnTo>
                <a:lnTo>
                  <a:pt x="74150" y="55450"/>
                </a:lnTo>
                <a:lnTo>
                  <a:pt x="74150" y="55440"/>
                </a:lnTo>
                <a:lnTo>
                  <a:pt x="74160" y="55440"/>
                </a:lnTo>
                <a:lnTo>
                  <a:pt x="74150" y="55430"/>
                </a:lnTo>
                <a:lnTo>
                  <a:pt x="74150" y="55410"/>
                </a:lnTo>
                <a:lnTo>
                  <a:pt x="74170" y="55380"/>
                </a:lnTo>
                <a:lnTo>
                  <a:pt x="74180" y="55370"/>
                </a:lnTo>
                <a:lnTo>
                  <a:pt x="74180" y="55360"/>
                </a:lnTo>
                <a:lnTo>
                  <a:pt x="74180" y="55350"/>
                </a:lnTo>
                <a:lnTo>
                  <a:pt x="74180" y="55340"/>
                </a:lnTo>
                <a:lnTo>
                  <a:pt x="74170" y="55330"/>
                </a:lnTo>
                <a:lnTo>
                  <a:pt x="74150" y="55300"/>
                </a:lnTo>
                <a:lnTo>
                  <a:pt x="74080" y="55230"/>
                </a:lnTo>
                <a:lnTo>
                  <a:pt x="74070" y="55220"/>
                </a:lnTo>
                <a:lnTo>
                  <a:pt x="74070" y="55210"/>
                </a:lnTo>
                <a:lnTo>
                  <a:pt x="74070" y="55200"/>
                </a:lnTo>
                <a:lnTo>
                  <a:pt x="74070" y="55190"/>
                </a:lnTo>
                <a:lnTo>
                  <a:pt x="74070" y="55180"/>
                </a:lnTo>
                <a:lnTo>
                  <a:pt x="74060" y="55170"/>
                </a:lnTo>
                <a:lnTo>
                  <a:pt x="74050" y="55150"/>
                </a:lnTo>
                <a:lnTo>
                  <a:pt x="74040" y="55150"/>
                </a:lnTo>
                <a:lnTo>
                  <a:pt x="74030" y="55150"/>
                </a:lnTo>
                <a:lnTo>
                  <a:pt x="74030" y="55140"/>
                </a:lnTo>
                <a:lnTo>
                  <a:pt x="74020" y="55140"/>
                </a:lnTo>
                <a:lnTo>
                  <a:pt x="74010" y="55140"/>
                </a:lnTo>
                <a:lnTo>
                  <a:pt x="74010" y="55130"/>
                </a:lnTo>
                <a:lnTo>
                  <a:pt x="74000" y="55130"/>
                </a:lnTo>
                <a:lnTo>
                  <a:pt x="73980" y="55120"/>
                </a:lnTo>
                <a:lnTo>
                  <a:pt x="73970" y="55120"/>
                </a:lnTo>
                <a:lnTo>
                  <a:pt x="73970" y="55110"/>
                </a:lnTo>
                <a:lnTo>
                  <a:pt x="73980" y="55110"/>
                </a:lnTo>
                <a:lnTo>
                  <a:pt x="73990" y="55110"/>
                </a:lnTo>
                <a:lnTo>
                  <a:pt x="73990" y="55100"/>
                </a:lnTo>
                <a:lnTo>
                  <a:pt x="73980" y="55090"/>
                </a:lnTo>
                <a:lnTo>
                  <a:pt x="73980" y="55080"/>
                </a:lnTo>
                <a:lnTo>
                  <a:pt x="73970" y="55080"/>
                </a:lnTo>
                <a:lnTo>
                  <a:pt x="73970" y="55070"/>
                </a:lnTo>
                <a:lnTo>
                  <a:pt x="73980" y="55060"/>
                </a:lnTo>
                <a:lnTo>
                  <a:pt x="73990" y="55060"/>
                </a:lnTo>
                <a:lnTo>
                  <a:pt x="73990" y="55050"/>
                </a:lnTo>
                <a:lnTo>
                  <a:pt x="74000" y="55020"/>
                </a:lnTo>
                <a:lnTo>
                  <a:pt x="74030" y="54990"/>
                </a:lnTo>
                <a:lnTo>
                  <a:pt x="74080" y="54960"/>
                </a:lnTo>
                <a:lnTo>
                  <a:pt x="74090" y="54960"/>
                </a:lnTo>
                <a:lnTo>
                  <a:pt x="74100" y="54950"/>
                </a:lnTo>
                <a:lnTo>
                  <a:pt x="74100" y="54940"/>
                </a:lnTo>
                <a:lnTo>
                  <a:pt x="74110" y="54900"/>
                </a:lnTo>
                <a:lnTo>
                  <a:pt x="74120" y="54880"/>
                </a:lnTo>
                <a:lnTo>
                  <a:pt x="74130" y="54840"/>
                </a:lnTo>
                <a:lnTo>
                  <a:pt x="74130" y="54800"/>
                </a:lnTo>
                <a:lnTo>
                  <a:pt x="74120" y="54800"/>
                </a:lnTo>
                <a:lnTo>
                  <a:pt x="74120" y="54790"/>
                </a:lnTo>
                <a:lnTo>
                  <a:pt x="74110" y="54790"/>
                </a:lnTo>
                <a:lnTo>
                  <a:pt x="74110" y="54780"/>
                </a:lnTo>
                <a:lnTo>
                  <a:pt x="74100" y="54780"/>
                </a:lnTo>
                <a:lnTo>
                  <a:pt x="74100" y="54790"/>
                </a:lnTo>
                <a:lnTo>
                  <a:pt x="74090" y="54790"/>
                </a:lnTo>
                <a:lnTo>
                  <a:pt x="74080" y="54790"/>
                </a:lnTo>
                <a:lnTo>
                  <a:pt x="74080" y="54780"/>
                </a:lnTo>
                <a:lnTo>
                  <a:pt x="74090" y="54770"/>
                </a:lnTo>
                <a:lnTo>
                  <a:pt x="74100" y="54760"/>
                </a:lnTo>
                <a:lnTo>
                  <a:pt x="74110" y="54750"/>
                </a:lnTo>
                <a:lnTo>
                  <a:pt x="74120" y="54760"/>
                </a:lnTo>
                <a:lnTo>
                  <a:pt x="74120" y="54750"/>
                </a:lnTo>
                <a:lnTo>
                  <a:pt x="74130" y="54750"/>
                </a:lnTo>
                <a:lnTo>
                  <a:pt x="74120" y="54760"/>
                </a:lnTo>
                <a:lnTo>
                  <a:pt x="74130" y="54770"/>
                </a:lnTo>
                <a:lnTo>
                  <a:pt x="74140" y="54770"/>
                </a:lnTo>
                <a:lnTo>
                  <a:pt x="74150" y="54770"/>
                </a:lnTo>
                <a:lnTo>
                  <a:pt x="74170" y="54750"/>
                </a:lnTo>
                <a:lnTo>
                  <a:pt x="74200" y="54700"/>
                </a:lnTo>
                <a:lnTo>
                  <a:pt x="74200" y="54680"/>
                </a:lnTo>
                <a:lnTo>
                  <a:pt x="74200" y="54660"/>
                </a:lnTo>
                <a:lnTo>
                  <a:pt x="74200" y="54650"/>
                </a:lnTo>
                <a:lnTo>
                  <a:pt x="74190" y="54650"/>
                </a:lnTo>
                <a:lnTo>
                  <a:pt x="74180" y="54640"/>
                </a:lnTo>
                <a:lnTo>
                  <a:pt x="74170" y="54640"/>
                </a:lnTo>
                <a:lnTo>
                  <a:pt x="74170" y="54650"/>
                </a:lnTo>
                <a:lnTo>
                  <a:pt x="74160" y="54650"/>
                </a:lnTo>
                <a:lnTo>
                  <a:pt x="74150" y="54650"/>
                </a:lnTo>
                <a:lnTo>
                  <a:pt x="74150" y="54640"/>
                </a:lnTo>
                <a:lnTo>
                  <a:pt x="74160" y="54630"/>
                </a:lnTo>
                <a:lnTo>
                  <a:pt x="74170" y="54620"/>
                </a:lnTo>
                <a:lnTo>
                  <a:pt x="74180" y="54600"/>
                </a:lnTo>
                <a:lnTo>
                  <a:pt x="74190" y="54600"/>
                </a:lnTo>
                <a:lnTo>
                  <a:pt x="74200" y="54600"/>
                </a:lnTo>
                <a:lnTo>
                  <a:pt x="74210" y="54600"/>
                </a:lnTo>
                <a:lnTo>
                  <a:pt x="74210" y="54620"/>
                </a:lnTo>
                <a:lnTo>
                  <a:pt x="74220" y="54630"/>
                </a:lnTo>
                <a:lnTo>
                  <a:pt x="74220" y="54640"/>
                </a:lnTo>
                <a:lnTo>
                  <a:pt x="74210" y="54640"/>
                </a:lnTo>
                <a:lnTo>
                  <a:pt x="74210" y="54650"/>
                </a:lnTo>
                <a:lnTo>
                  <a:pt x="74220" y="54650"/>
                </a:lnTo>
                <a:lnTo>
                  <a:pt x="74230" y="54650"/>
                </a:lnTo>
                <a:lnTo>
                  <a:pt x="74240" y="54650"/>
                </a:lnTo>
                <a:lnTo>
                  <a:pt x="74250" y="54650"/>
                </a:lnTo>
                <a:lnTo>
                  <a:pt x="74260" y="54650"/>
                </a:lnTo>
                <a:lnTo>
                  <a:pt x="74260" y="54640"/>
                </a:lnTo>
                <a:lnTo>
                  <a:pt x="74270" y="54640"/>
                </a:lnTo>
                <a:lnTo>
                  <a:pt x="74270" y="54630"/>
                </a:lnTo>
                <a:lnTo>
                  <a:pt x="74280" y="54630"/>
                </a:lnTo>
                <a:lnTo>
                  <a:pt x="74300" y="54620"/>
                </a:lnTo>
                <a:lnTo>
                  <a:pt x="74300" y="54610"/>
                </a:lnTo>
                <a:lnTo>
                  <a:pt x="74310" y="54600"/>
                </a:lnTo>
                <a:lnTo>
                  <a:pt x="74320" y="54590"/>
                </a:lnTo>
                <a:lnTo>
                  <a:pt x="74330" y="54580"/>
                </a:lnTo>
                <a:lnTo>
                  <a:pt x="74330" y="54590"/>
                </a:lnTo>
                <a:lnTo>
                  <a:pt x="74330" y="54600"/>
                </a:lnTo>
                <a:lnTo>
                  <a:pt x="74330" y="54610"/>
                </a:lnTo>
                <a:lnTo>
                  <a:pt x="74340" y="54620"/>
                </a:lnTo>
                <a:lnTo>
                  <a:pt x="74350" y="54620"/>
                </a:lnTo>
                <a:lnTo>
                  <a:pt x="74360" y="54620"/>
                </a:lnTo>
                <a:lnTo>
                  <a:pt x="74370" y="54620"/>
                </a:lnTo>
                <a:lnTo>
                  <a:pt x="74380" y="54620"/>
                </a:lnTo>
                <a:lnTo>
                  <a:pt x="74390" y="54610"/>
                </a:lnTo>
                <a:lnTo>
                  <a:pt x="74400" y="54610"/>
                </a:lnTo>
                <a:lnTo>
                  <a:pt x="74410" y="54610"/>
                </a:lnTo>
                <a:lnTo>
                  <a:pt x="74420" y="54610"/>
                </a:lnTo>
                <a:lnTo>
                  <a:pt x="74420" y="54620"/>
                </a:lnTo>
                <a:lnTo>
                  <a:pt x="74440" y="54620"/>
                </a:lnTo>
                <a:lnTo>
                  <a:pt x="74450" y="54620"/>
                </a:lnTo>
                <a:lnTo>
                  <a:pt x="74450" y="54610"/>
                </a:lnTo>
                <a:lnTo>
                  <a:pt x="74460" y="54600"/>
                </a:lnTo>
                <a:lnTo>
                  <a:pt x="74470" y="54600"/>
                </a:lnTo>
                <a:lnTo>
                  <a:pt x="74480" y="54600"/>
                </a:lnTo>
                <a:lnTo>
                  <a:pt x="74490" y="54600"/>
                </a:lnTo>
                <a:lnTo>
                  <a:pt x="74490" y="54590"/>
                </a:lnTo>
                <a:lnTo>
                  <a:pt x="74500" y="54590"/>
                </a:lnTo>
                <a:lnTo>
                  <a:pt x="74500" y="54580"/>
                </a:lnTo>
                <a:lnTo>
                  <a:pt x="74510" y="54580"/>
                </a:lnTo>
                <a:lnTo>
                  <a:pt x="74510" y="54590"/>
                </a:lnTo>
                <a:lnTo>
                  <a:pt x="74510" y="54600"/>
                </a:lnTo>
                <a:close/>
                <a:moveTo>
                  <a:pt x="73900" y="54320"/>
                </a:moveTo>
                <a:lnTo>
                  <a:pt x="73910" y="54320"/>
                </a:lnTo>
                <a:lnTo>
                  <a:pt x="73910" y="54330"/>
                </a:lnTo>
                <a:lnTo>
                  <a:pt x="73900" y="54330"/>
                </a:lnTo>
                <a:lnTo>
                  <a:pt x="73900" y="54340"/>
                </a:lnTo>
                <a:lnTo>
                  <a:pt x="73890" y="54350"/>
                </a:lnTo>
                <a:lnTo>
                  <a:pt x="73880" y="54350"/>
                </a:lnTo>
                <a:lnTo>
                  <a:pt x="73870" y="54350"/>
                </a:lnTo>
                <a:lnTo>
                  <a:pt x="73870" y="54340"/>
                </a:lnTo>
                <a:lnTo>
                  <a:pt x="73880" y="54340"/>
                </a:lnTo>
                <a:lnTo>
                  <a:pt x="73880" y="54330"/>
                </a:lnTo>
                <a:lnTo>
                  <a:pt x="73880" y="54320"/>
                </a:lnTo>
                <a:lnTo>
                  <a:pt x="73890" y="54320"/>
                </a:lnTo>
                <a:lnTo>
                  <a:pt x="73900" y="54320"/>
                </a:lnTo>
                <a:close/>
                <a:moveTo>
                  <a:pt x="73930" y="54320"/>
                </a:moveTo>
                <a:lnTo>
                  <a:pt x="73920" y="54320"/>
                </a:lnTo>
                <a:lnTo>
                  <a:pt x="73910" y="54320"/>
                </a:lnTo>
                <a:lnTo>
                  <a:pt x="73910" y="54310"/>
                </a:lnTo>
                <a:lnTo>
                  <a:pt x="73920" y="54310"/>
                </a:lnTo>
                <a:lnTo>
                  <a:pt x="73930" y="54310"/>
                </a:lnTo>
                <a:lnTo>
                  <a:pt x="73930" y="54320"/>
                </a:lnTo>
                <a:close/>
                <a:moveTo>
                  <a:pt x="73900" y="54300"/>
                </a:moveTo>
                <a:lnTo>
                  <a:pt x="73910" y="54300"/>
                </a:lnTo>
                <a:lnTo>
                  <a:pt x="73910" y="54310"/>
                </a:lnTo>
                <a:lnTo>
                  <a:pt x="73900" y="54320"/>
                </a:lnTo>
                <a:lnTo>
                  <a:pt x="73890" y="54310"/>
                </a:lnTo>
                <a:lnTo>
                  <a:pt x="73880" y="54310"/>
                </a:lnTo>
                <a:lnTo>
                  <a:pt x="73880" y="54300"/>
                </a:lnTo>
                <a:lnTo>
                  <a:pt x="73890" y="54300"/>
                </a:lnTo>
                <a:lnTo>
                  <a:pt x="73890" y="54290"/>
                </a:lnTo>
                <a:lnTo>
                  <a:pt x="73900" y="54300"/>
                </a:lnTo>
                <a:close/>
                <a:moveTo>
                  <a:pt x="74100" y="54170"/>
                </a:moveTo>
                <a:lnTo>
                  <a:pt x="74100" y="54180"/>
                </a:lnTo>
                <a:lnTo>
                  <a:pt x="74100" y="54190"/>
                </a:lnTo>
                <a:lnTo>
                  <a:pt x="74100" y="54200"/>
                </a:lnTo>
                <a:lnTo>
                  <a:pt x="74090" y="54200"/>
                </a:lnTo>
                <a:lnTo>
                  <a:pt x="74080" y="54200"/>
                </a:lnTo>
                <a:lnTo>
                  <a:pt x="74080" y="54190"/>
                </a:lnTo>
                <a:lnTo>
                  <a:pt x="74070" y="54190"/>
                </a:lnTo>
                <a:lnTo>
                  <a:pt x="74060" y="54190"/>
                </a:lnTo>
                <a:lnTo>
                  <a:pt x="74060" y="54200"/>
                </a:lnTo>
                <a:lnTo>
                  <a:pt x="74060" y="54210"/>
                </a:lnTo>
                <a:lnTo>
                  <a:pt x="74050" y="54220"/>
                </a:lnTo>
                <a:lnTo>
                  <a:pt x="74040" y="54220"/>
                </a:lnTo>
                <a:lnTo>
                  <a:pt x="74040" y="54230"/>
                </a:lnTo>
                <a:lnTo>
                  <a:pt x="74030" y="54230"/>
                </a:lnTo>
                <a:lnTo>
                  <a:pt x="74030" y="54240"/>
                </a:lnTo>
                <a:lnTo>
                  <a:pt x="74020" y="54240"/>
                </a:lnTo>
                <a:lnTo>
                  <a:pt x="74020" y="54250"/>
                </a:lnTo>
                <a:lnTo>
                  <a:pt x="74010" y="54250"/>
                </a:lnTo>
                <a:lnTo>
                  <a:pt x="74010" y="54240"/>
                </a:lnTo>
                <a:lnTo>
                  <a:pt x="74020" y="54240"/>
                </a:lnTo>
                <a:lnTo>
                  <a:pt x="74010" y="54240"/>
                </a:lnTo>
                <a:lnTo>
                  <a:pt x="74000" y="54240"/>
                </a:lnTo>
                <a:lnTo>
                  <a:pt x="73990" y="54240"/>
                </a:lnTo>
                <a:lnTo>
                  <a:pt x="73990" y="54230"/>
                </a:lnTo>
                <a:lnTo>
                  <a:pt x="73980" y="54230"/>
                </a:lnTo>
                <a:lnTo>
                  <a:pt x="73980" y="54240"/>
                </a:lnTo>
                <a:lnTo>
                  <a:pt x="73970" y="54240"/>
                </a:lnTo>
                <a:lnTo>
                  <a:pt x="73960" y="54230"/>
                </a:lnTo>
                <a:lnTo>
                  <a:pt x="73960" y="54240"/>
                </a:lnTo>
                <a:lnTo>
                  <a:pt x="73950" y="54240"/>
                </a:lnTo>
                <a:lnTo>
                  <a:pt x="73950" y="54230"/>
                </a:lnTo>
                <a:lnTo>
                  <a:pt x="73940" y="54230"/>
                </a:lnTo>
                <a:lnTo>
                  <a:pt x="73940" y="54220"/>
                </a:lnTo>
                <a:lnTo>
                  <a:pt x="73930" y="54220"/>
                </a:lnTo>
                <a:lnTo>
                  <a:pt x="73920" y="54220"/>
                </a:lnTo>
                <a:lnTo>
                  <a:pt x="73920" y="54210"/>
                </a:lnTo>
                <a:lnTo>
                  <a:pt x="73910" y="54210"/>
                </a:lnTo>
                <a:lnTo>
                  <a:pt x="73920" y="54200"/>
                </a:lnTo>
                <a:lnTo>
                  <a:pt x="73920" y="54190"/>
                </a:lnTo>
                <a:lnTo>
                  <a:pt x="73930" y="54190"/>
                </a:lnTo>
                <a:lnTo>
                  <a:pt x="73940" y="54190"/>
                </a:lnTo>
                <a:lnTo>
                  <a:pt x="73930" y="54190"/>
                </a:lnTo>
                <a:lnTo>
                  <a:pt x="73930" y="54180"/>
                </a:lnTo>
                <a:lnTo>
                  <a:pt x="73940" y="54180"/>
                </a:lnTo>
                <a:lnTo>
                  <a:pt x="73940" y="54170"/>
                </a:lnTo>
                <a:lnTo>
                  <a:pt x="73950" y="54170"/>
                </a:lnTo>
                <a:lnTo>
                  <a:pt x="73960" y="54170"/>
                </a:lnTo>
                <a:lnTo>
                  <a:pt x="73970" y="54170"/>
                </a:lnTo>
                <a:lnTo>
                  <a:pt x="73980" y="54170"/>
                </a:lnTo>
                <a:lnTo>
                  <a:pt x="73990" y="54170"/>
                </a:lnTo>
                <a:lnTo>
                  <a:pt x="74000" y="54170"/>
                </a:lnTo>
                <a:lnTo>
                  <a:pt x="74010" y="54170"/>
                </a:lnTo>
                <a:lnTo>
                  <a:pt x="74010" y="54160"/>
                </a:lnTo>
                <a:lnTo>
                  <a:pt x="74010" y="54150"/>
                </a:lnTo>
                <a:lnTo>
                  <a:pt x="74020" y="54150"/>
                </a:lnTo>
                <a:lnTo>
                  <a:pt x="74030" y="54150"/>
                </a:lnTo>
                <a:lnTo>
                  <a:pt x="74040" y="54150"/>
                </a:lnTo>
                <a:lnTo>
                  <a:pt x="74050" y="54150"/>
                </a:lnTo>
                <a:lnTo>
                  <a:pt x="74060" y="54150"/>
                </a:lnTo>
                <a:lnTo>
                  <a:pt x="74070" y="54160"/>
                </a:lnTo>
                <a:lnTo>
                  <a:pt x="74070" y="54170"/>
                </a:lnTo>
                <a:lnTo>
                  <a:pt x="74070" y="54160"/>
                </a:lnTo>
                <a:lnTo>
                  <a:pt x="74080" y="54160"/>
                </a:lnTo>
                <a:lnTo>
                  <a:pt x="74090" y="54160"/>
                </a:lnTo>
                <a:lnTo>
                  <a:pt x="74090" y="54150"/>
                </a:lnTo>
                <a:lnTo>
                  <a:pt x="74100" y="54150"/>
                </a:lnTo>
                <a:lnTo>
                  <a:pt x="74100" y="54160"/>
                </a:lnTo>
                <a:lnTo>
                  <a:pt x="74100" y="54170"/>
                </a:lnTo>
                <a:close/>
                <a:moveTo>
                  <a:pt x="73890" y="53940"/>
                </a:moveTo>
                <a:lnTo>
                  <a:pt x="73880" y="53940"/>
                </a:lnTo>
                <a:lnTo>
                  <a:pt x="73880" y="53950"/>
                </a:lnTo>
                <a:lnTo>
                  <a:pt x="73880" y="53960"/>
                </a:lnTo>
                <a:lnTo>
                  <a:pt x="73880" y="53970"/>
                </a:lnTo>
                <a:lnTo>
                  <a:pt x="73870" y="53980"/>
                </a:lnTo>
                <a:lnTo>
                  <a:pt x="73860" y="53980"/>
                </a:lnTo>
                <a:lnTo>
                  <a:pt x="73860" y="53970"/>
                </a:lnTo>
                <a:lnTo>
                  <a:pt x="73850" y="53970"/>
                </a:lnTo>
                <a:lnTo>
                  <a:pt x="73840" y="53970"/>
                </a:lnTo>
                <a:lnTo>
                  <a:pt x="73840" y="53960"/>
                </a:lnTo>
                <a:lnTo>
                  <a:pt x="73840" y="53950"/>
                </a:lnTo>
                <a:lnTo>
                  <a:pt x="73830" y="53950"/>
                </a:lnTo>
                <a:lnTo>
                  <a:pt x="73840" y="53940"/>
                </a:lnTo>
                <a:lnTo>
                  <a:pt x="73850" y="53940"/>
                </a:lnTo>
                <a:lnTo>
                  <a:pt x="73850" y="53930"/>
                </a:lnTo>
                <a:lnTo>
                  <a:pt x="73860" y="53930"/>
                </a:lnTo>
                <a:lnTo>
                  <a:pt x="73870" y="53930"/>
                </a:lnTo>
                <a:lnTo>
                  <a:pt x="73860" y="53930"/>
                </a:lnTo>
                <a:lnTo>
                  <a:pt x="73860" y="53940"/>
                </a:lnTo>
                <a:lnTo>
                  <a:pt x="73870" y="53940"/>
                </a:lnTo>
                <a:lnTo>
                  <a:pt x="73870" y="53930"/>
                </a:lnTo>
                <a:lnTo>
                  <a:pt x="73880" y="53930"/>
                </a:lnTo>
                <a:lnTo>
                  <a:pt x="73880" y="53920"/>
                </a:lnTo>
                <a:lnTo>
                  <a:pt x="73890" y="53920"/>
                </a:lnTo>
                <a:lnTo>
                  <a:pt x="73890" y="53930"/>
                </a:lnTo>
                <a:lnTo>
                  <a:pt x="73890" y="53940"/>
                </a:lnTo>
                <a:close/>
                <a:moveTo>
                  <a:pt x="72880" y="51690"/>
                </a:moveTo>
                <a:lnTo>
                  <a:pt x="72890" y="51690"/>
                </a:lnTo>
                <a:lnTo>
                  <a:pt x="72900" y="51700"/>
                </a:lnTo>
                <a:lnTo>
                  <a:pt x="72910" y="51700"/>
                </a:lnTo>
                <a:lnTo>
                  <a:pt x="72920" y="51710"/>
                </a:lnTo>
                <a:lnTo>
                  <a:pt x="72920" y="51720"/>
                </a:lnTo>
                <a:lnTo>
                  <a:pt x="72930" y="51720"/>
                </a:lnTo>
                <a:lnTo>
                  <a:pt x="72940" y="51720"/>
                </a:lnTo>
                <a:lnTo>
                  <a:pt x="72950" y="51720"/>
                </a:lnTo>
                <a:lnTo>
                  <a:pt x="72960" y="51730"/>
                </a:lnTo>
                <a:lnTo>
                  <a:pt x="72970" y="51730"/>
                </a:lnTo>
                <a:lnTo>
                  <a:pt x="72980" y="51740"/>
                </a:lnTo>
                <a:lnTo>
                  <a:pt x="72990" y="51750"/>
                </a:lnTo>
                <a:lnTo>
                  <a:pt x="73000" y="51760"/>
                </a:lnTo>
                <a:lnTo>
                  <a:pt x="73010" y="51760"/>
                </a:lnTo>
                <a:lnTo>
                  <a:pt x="73010" y="51750"/>
                </a:lnTo>
                <a:lnTo>
                  <a:pt x="73020" y="51760"/>
                </a:lnTo>
                <a:lnTo>
                  <a:pt x="73030" y="51770"/>
                </a:lnTo>
                <a:lnTo>
                  <a:pt x="73020" y="51770"/>
                </a:lnTo>
                <a:lnTo>
                  <a:pt x="73030" y="51770"/>
                </a:lnTo>
                <a:lnTo>
                  <a:pt x="73030" y="51780"/>
                </a:lnTo>
                <a:lnTo>
                  <a:pt x="73030" y="51790"/>
                </a:lnTo>
                <a:lnTo>
                  <a:pt x="73040" y="51790"/>
                </a:lnTo>
                <a:lnTo>
                  <a:pt x="73040" y="51800"/>
                </a:lnTo>
                <a:lnTo>
                  <a:pt x="73050" y="51800"/>
                </a:lnTo>
                <a:lnTo>
                  <a:pt x="73050" y="51810"/>
                </a:lnTo>
                <a:lnTo>
                  <a:pt x="73050" y="51820"/>
                </a:lnTo>
                <a:lnTo>
                  <a:pt x="73060" y="51820"/>
                </a:lnTo>
                <a:lnTo>
                  <a:pt x="73050" y="51820"/>
                </a:lnTo>
                <a:lnTo>
                  <a:pt x="73060" y="51830"/>
                </a:lnTo>
                <a:lnTo>
                  <a:pt x="73060" y="51840"/>
                </a:lnTo>
                <a:lnTo>
                  <a:pt x="73060" y="51850"/>
                </a:lnTo>
                <a:lnTo>
                  <a:pt x="73070" y="51850"/>
                </a:lnTo>
                <a:lnTo>
                  <a:pt x="73080" y="51850"/>
                </a:lnTo>
                <a:lnTo>
                  <a:pt x="73090" y="51860"/>
                </a:lnTo>
                <a:lnTo>
                  <a:pt x="73100" y="51870"/>
                </a:lnTo>
                <a:lnTo>
                  <a:pt x="73120" y="51870"/>
                </a:lnTo>
                <a:lnTo>
                  <a:pt x="73120" y="51860"/>
                </a:lnTo>
                <a:lnTo>
                  <a:pt x="73130" y="51860"/>
                </a:lnTo>
                <a:lnTo>
                  <a:pt x="73140" y="51870"/>
                </a:lnTo>
                <a:lnTo>
                  <a:pt x="73140" y="51860"/>
                </a:lnTo>
                <a:lnTo>
                  <a:pt x="73140" y="51870"/>
                </a:lnTo>
                <a:lnTo>
                  <a:pt x="73150" y="51870"/>
                </a:lnTo>
                <a:lnTo>
                  <a:pt x="73160" y="51870"/>
                </a:lnTo>
                <a:lnTo>
                  <a:pt x="73170" y="51870"/>
                </a:lnTo>
                <a:lnTo>
                  <a:pt x="73170" y="51880"/>
                </a:lnTo>
                <a:lnTo>
                  <a:pt x="73170" y="51870"/>
                </a:lnTo>
                <a:lnTo>
                  <a:pt x="73180" y="51870"/>
                </a:lnTo>
                <a:lnTo>
                  <a:pt x="73190" y="51870"/>
                </a:lnTo>
                <a:lnTo>
                  <a:pt x="73200" y="51880"/>
                </a:lnTo>
                <a:lnTo>
                  <a:pt x="73210" y="51880"/>
                </a:lnTo>
                <a:lnTo>
                  <a:pt x="73220" y="51880"/>
                </a:lnTo>
                <a:lnTo>
                  <a:pt x="73220" y="51870"/>
                </a:lnTo>
                <a:lnTo>
                  <a:pt x="73220" y="51880"/>
                </a:lnTo>
                <a:lnTo>
                  <a:pt x="73230" y="51880"/>
                </a:lnTo>
                <a:lnTo>
                  <a:pt x="73240" y="51880"/>
                </a:lnTo>
                <a:lnTo>
                  <a:pt x="73240" y="51890"/>
                </a:lnTo>
                <a:lnTo>
                  <a:pt x="73250" y="51890"/>
                </a:lnTo>
                <a:lnTo>
                  <a:pt x="73260" y="51890"/>
                </a:lnTo>
                <a:lnTo>
                  <a:pt x="73260" y="51900"/>
                </a:lnTo>
                <a:lnTo>
                  <a:pt x="73250" y="51900"/>
                </a:lnTo>
                <a:lnTo>
                  <a:pt x="73260" y="51910"/>
                </a:lnTo>
                <a:lnTo>
                  <a:pt x="73260" y="51900"/>
                </a:lnTo>
                <a:lnTo>
                  <a:pt x="73260" y="51910"/>
                </a:lnTo>
                <a:lnTo>
                  <a:pt x="73270" y="51910"/>
                </a:lnTo>
                <a:lnTo>
                  <a:pt x="73280" y="51910"/>
                </a:lnTo>
                <a:lnTo>
                  <a:pt x="73280" y="51920"/>
                </a:lnTo>
                <a:lnTo>
                  <a:pt x="73280" y="51930"/>
                </a:lnTo>
                <a:lnTo>
                  <a:pt x="73290" y="51930"/>
                </a:lnTo>
                <a:lnTo>
                  <a:pt x="73290" y="51940"/>
                </a:lnTo>
                <a:lnTo>
                  <a:pt x="73290" y="51930"/>
                </a:lnTo>
                <a:lnTo>
                  <a:pt x="73300" y="51940"/>
                </a:lnTo>
                <a:lnTo>
                  <a:pt x="73310" y="51940"/>
                </a:lnTo>
                <a:lnTo>
                  <a:pt x="73320" y="51940"/>
                </a:lnTo>
                <a:lnTo>
                  <a:pt x="73320" y="51950"/>
                </a:lnTo>
                <a:lnTo>
                  <a:pt x="73330" y="51950"/>
                </a:lnTo>
                <a:lnTo>
                  <a:pt x="73340" y="51960"/>
                </a:lnTo>
                <a:lnTo>
                  <a:pt x="73350" y="51960"/>
                </a:lnTo>
                <a:lnTo>
                  <a:pt x="73360" y="51950"/>
                </a:lnTo>
                <a:lnTo>
                  <a:pt x="73360" y="51960"/>
                </a:lnTo>
                <a:lnTo>
                  <a:pt x="73370" y="51950"/>
                </a:lnTo>
                <a:lnTo>
                  <a:pt x="73380" y="51950"/>
                </a:lnTo>
                <a:lnTo>
                  <a:pt x="73380" y="51960"/>
                </a:lnTo>
                <a:lnTo>
                  <a:pt x="73390" y="51960"/>
                </a:lnTo>
                <a:lnTo>
                  <a:pt x="73400" y="51960"/>
                </a:lnTo>
                <a:lnTo>
                  <a:pt x="73400" y="51970"/>
                </a:lnTo>
                <a:lnTo>
                  <a:pt x="73410" y="51970"/>
                </a:lnTo>
                <a:lnTo>
                  <a:pt x="73420" y="51970"/>
                </a:lnTo>
                <a:lnTo>
                  <a:pt x="73420" y="51980"/>
                </a:lnTo>
                <a:lnTo>
                  <a:pt x="73420" y="51990"/>
                </a:lnTo>
                <a:lnTo>
                  <a:pt x="73430" y="51990"/>
                </a:lnTo>
                <a:lnTo>
                  <a:pt x="73440" y="52000"/>
                </a:lnTo>
                <a:lnTo>
                  <a:pt x="73440" y="52010"/>
                </a:lnTo>
                <a:lnTo>
                  <a:pt x="73450" y="52010"/>
                </a:lnTo>
                <a:lnTo>
                  <a:pt x="73450" y="52020"/>
                </a:lnTo>
                <a:lnTo>
                  <a:pt x="73460" y="52020"/>
                </a:lnTo>
                <a:lnTo>
                  <a:pt x="73470" y="52020"/>
                </a:lnTo>
                <a:lnTo>
                  <a:pt x="73470" y="52010"/>
                </a:lnTo>
                <a:lnTo>
                  <a:pt x="73470" y="52020"/>
                </a:lnTo>
                <a:lnTo>
                  <a:pt x="73470" y="52010"/>
                </a:lnTo>
                <a:lnTo>
                  <a:pt x="73480" y="52020"/>
                </a:lnTo>
                <a:lnTo>
                  <a:pt x="73480" y="52030"/>
                </a:lnTo>
                <a:lnTo>
                  <a:pt x="73470" y="52040"/>
                </a:lnTo>
                <a:lnTo>
                  <a:pt x="73470" y="52030"/>
                </a:lnTo>
                <a:lnTo>
                  <a:pt x="73460" y="52040"/>
                </a:lnTo>
                <a:lnTo>
                  <a:pt x="73450" y="52040"/>
                </a:lnTo>
                <a:lnTo>
                  <a:pt x="73450" y="52050"/>
                </a:lnTo>
                <a:lnTo>
                  <a:pt x="73450" y="52060"/>
                </a:lnTo>
                <a:lnTo>
                  <a:pt x="73460" y="52070"/>
                </a:lnTo>
                <a:lnTo>
                  <a:pt x="73460" y="52080"/>
                </a:lnTo>
                <a:lnTo>
                  <a:pt x="73460" y="52090"/>
                </a:lnTo>
                <a:lnTo>
                  <a:pt x="73460" y="52100"/>
                </a:lnTo>
                <a:lnTo>
                  <a:pt x="73450" y="52110"/>
                </a:lnTo>
                <a:lnTo>
                  <a:pt x="73440" y="52110"/>
                </a:lnTo>
                <a:lnTo>
                  <a:pt x="73440" y="52130"/>
                </a:lnTo>
                <a:lnTo>
                  <a:pt x="73440" y="52150"/>
                </a:lnTo>
                <a:lnTo>
                  <a:pt x="73440" y="52160"/>
                </a:lnTo>
                <a:lnTo>
                  <a:pt x="73450" y="52170"/>
                </a:lnTo>
                <a:lnTo>
                  <a:pt x="73450" y="52180"/>
                </a:lnTo>
                <a:lnTo>
                  <a:pt x="73450" y="52190"/>
                </a:lnTo>
                <a:lnTo>
                  <a:pt x="73460" y="52200"/>
                </a:lnTo>
                <a:lnTo>
                  <a:pt x="73470" y="52200"/>
                </a:lnTo>
                <a:lnTo>
                  <a:pt x="73480" y="52210"/>
                </a:lnTo>
                <a:lnTo>
                  <a:pt x="73480" y="52230"/>
                </a:lnTo>
                <a:lnTo>
                  <a:pt x="73490" y="52230"/>
                </a:lnTo>
                <a:lnTo>
                  <a:pt x="73490" y="52240"/>
                </a:lnTo>
                <a:lnTo>
                  <a:pt x="73500" y="52240"/>
                </a:lnTo>
                <a:lnTo>
                  <a:pt x="73500" y="52250"/>
                </a:lnTo>
                <a:lnTo>
                  <a:pt x="73510" y="52260"/>
                </a:lnTo>
                <a:lnTo>
                  <a:pt x="73520" y="52270"/>
                </a:lnTo>
                <a:lnTo>
                  <a:pt x="73530" y="52270"/>
                </a:lnTo>
                <a:lnTo>
                  <a:pt x="73530" y="52280"/>
                </a:lnTo>
                <a:lnTo>
                  <a:pt x="73530" y="52290"/>
                </a:lnTo>
                <a:lnTo>
                  <a:pt x="73520" y="52300"/>
                </a:lnTo>
                <a:lnTo>
                  <a:pt x="73520" y="52310"/>
                </a:lnTo>
                <a:lnTo>
                  <a:pt x="73530" y="52320"/>
                </a:lnTo>
                <a:lnTo>
                  <a:pt x="73520" y="52320"/>
                </a:lnTo>
                <a:lnTo>
                  <a:pt x="73510" y="52330"/>
                </a:lnTo>
                <a:lnTo>
                  <a:pt x="73500" y="52320"/>
                </a:lnTo>
                <a:lnTo>
                  <a:pt x="73490" y="52320"/>
                </a:lnTo>
                <a:lnTo>
                  <a:pt x="73480" y="52330"/>
                </a:lnTo>
                <a:lnTo>
                  <a:pt x="73470" y="52330"/>
                </a:lnTo>
                <a:lnTo>
                  <a:pt x="73470" y="52340"/>
                </a:lnTo>
                <a:lnTo>
                  <a:pt x="73470" y="52350"/>
                </a:lnTo>
                <a:lnTo>
                  <a:pt x="73480" y="52350"/>
                </a:lnTo>
                <a:lnTo>
                  <a:pt x="73470" y="52360"/>
                </a:lnTo>
                <a:lnTo>
                  <a:pt x="73470" y="52370"/>
                </a:lnTo>
                <a:lnTo>
                  <a:pt x="73460" y="52370"/>
                </a:lnTo>
                <a:lnTo>
                  <a:pt x="73450" y="52360"/>
                </a:lnTo>
                <a:lnTo>
                  <a:pt x="73440" y="52360"/>
                </a:lnTo>
                <a:lnTo>
                  <a:pt x="73430" y="52360"/>
                </a:lnTo>
                <a:lnTo>
                  <a:pt x="73420" y="52360"/>
                </a:lnTo>
                <a:lnTo>
                  <a:pt x="73410" y="52360"/>
                </a:lnTo>
                <a:lnTo>
                  <a:pt x="73400" y="52350"/>
                </a:lnTo>
                <a:lnTo>
                  <a:pt x="73400" y="52340"/>
                </a:lnTo>
                <a:lnTo>
                  <a:pt x="73390" y="52330"/>
                </a:lnTo>
                <a:lnTo>
                  <a:pt x="73380" y="52320"/>
                </a:lnTo>
                <a:lnTo>
                  <a:pt x="73360" y="52320"/>
                </a:lnTo>
                <a:lnTo>
                  <a:pt x="73350" y="52310"/>
                </a:lnTo>
                <a:lnTo>
                  <a:pt x="73340" y="52310"/>
                </a:lnTo>
                <a:lnTo>
                  <a:pt x="73320" y="52300"/>
                </a:lnTo>
                <a:lnTo>
                  <a:pt x="73310" y="52300"/>
                </a:lnTo>
                <a:lnTo>
                  <a:pt x="73300" y="52290"/>
                </a:lnTo>
                <a:lnTo>
                  <a:pt x="73290" y="52290"/>
                </a:lnTo>
                <a:lnTo>
                  <a:pt x="73270" y="52280"/>
                </a:lnTo>
                <a:lnTo>
                  <a:pt x="73260" y="52280"/>
                </a:lnTo>
                <a:lnTo>
                  <a:pt x="73250" y="52270"/>
                </a:lnTo>
                <a:lnTo>
                  <a:pt x="73240" y="52270"/>
                </a:lnTo>
                <a:lnTo>
                  <a:pt x="73240" y="52280"/>
                </a:lnTo>
                <a:lnTo>
                  <a:pt x="73230" y="52280"/>
                </a:lnTo>
                <a:lnTo>
                  <a:pt x="73220" y="52270"/>
                </a:lnTo>
                <a:lnTo>
                  <a:pt x="73210" y="52270"/>
                </a:lnTo>
                <a:lnTo>
                  <a:pt x="73200" y="52260"/>
                </a:lnTo>
                <a:lnTo>
                  <a:pt x="73190" y="52260"/>
                </a:lnTo>
                <a:lnTo>
                  <a:pt x="73190" y="52250"/>
                </a:lnTo>
                <a:lnTo>
                  <a:pt x="73170" y="52230"/>
                </a:lnTo>
                <a:lnTo>
                  <a:pt x="73160" y="52210"/>
                </a:lnTo>
                <a:lnTo>
                  <a:pt x="73150" y="52210"/>
                </a:lnTo>
                <a:lnTo>
                  <a:pt x="73150" y="52200"/>
                </a:lnTo>
                <a:lnTo>
                  <a:pt x="73140" y="52190"/>
                </a:lnTo>
                <a:lnTo>
                  <a:pt x="73130" y="52190"/>
                </a:lnTo>
                <a:lnTo>
                  <a:pt x="73130" y="52180"/>
                </a:lnTo>
                <a:lnTo>
                  <a:pt x="73120" y="52170"/>
                </a:lnTo>
                <a:lnTo>
                  <a:pt x="73120" y="52160"/>
                </a:lnTo>
                <a:lnTo>
                  <a:pt x="73110" y="52160"/>
                </a:lnTo>
                <a:lnTo>
                  <a:pt x="73110" y="52150"/>
                </a:lnTo>
                <a:lnTo>
                  <a:pt x="73100" y="52150"/>
                </a:lnTo>
                <a:lnTo>
                  <a:pt x="73100" y="52140"/>
                </a:lnTo>
                <a:lnTo>
                  <a:pt x="73090" y="52120"/>
                </a:lnTo>
                <a:lnTo>
                  <a:pt x="73070" y="52110"/>
                </a:lnTo>
                <a:lnTo>
                  <a:pt x="73060" y="52100"/>
                </a:lnTo>
                <a:lnTo>
                  <a:pt x="73050" y="52080"/>
                </a:lnTo>
                <a:lnTo>
                  <a:pt x="73040" y="52070"/>
                </a:lnTo>
                <a:lnTo>
                  <a:pt x="73030" y="52070"/>
                </a:lnTo>
                <a:lnTo>
                  <a:pt x="73030" y="52060"/>
                </a:lnTo>
                <a:lnTo>
                  <a:pt x="73020" y="52040"/>
                </a:lnTo>
                <a:lnTo>
                  <a:pt x="73000" y="52020"/>
                </a:lnTo>
                <a:lnTo>
                  <a:pt x="72990" y="52010"/>
                </a:lnTo>
                <a:lnTo>
                  <a:pt x="72980" y="52000"/>
                </a:lnTo>
                <a:lnTo>
                  <a:pt x="72960" y="51980"/>
                </a:lnTo>
                <a:lnTo>
                  <a:pt x="72960" y="51970"/>
                </a:lnTo>
                <a:lnTo>
                  <a:pt x="72950" y="51960"/>
                </a:lnTo>
                <a:lnTo>
                  <a:pt x="72950" y="51950"/>
                </a:lnTo>
                <a:lnTo>
                  <a:pt x="72940" y="51950"/>
                </a:lnTo>
                <a:lnTo>
                  <a:pt x="72930" y="51940"/>
                </a:lnTo>
                <a:lnTo>
                  <a:pt x="72920" y="51930"/>
                </a:lnTo>
                <a:lnTo>
                  <a:pt x="72910" y="51920"/>
                </a:lnTo>
                <a:lnTo>
                  <a:pt x="72900" y="51910"/>
                </a:lnTo>
                <a:lnTo>
                  <a:pt x="72890" y="51890"/>
                </a:lnTo>
                <a:lnTo>
                  <a:pt x="72880" y="51890"/>
                </a:lnTo>
                <a:lnTo>
                  <a:pt x="72870" y="51880"/>
                </a:lnTo>
                <a:lnTo>
                  <a:pt x="72870" y="51870"/>
                </a:lnTo>
                <a:lnTo>
                  <a:pt x="72860" y="51870"/>
                </a:lnTo>
                <a:lnTo>
                  <a:pt x="72860" y="51860"/>
                </a:lnTo>
                <a:lnTo>
                  <a:pt x="72850" y="51850"/>
                </a:lnTo>
                <a:lnTo>
                  <a:pt x="72850" y="51840"/>
                </a:lnTo>
                <a:lnTo>
                  <a:pt x="72850" y="51830"/>
                </a:lnTo>
                <a:lnTo>
                  <a:pt x="72850" y="51820"/>
                </a:lnTo>
                <a:lnTo>
                  <a:pt x="72850" y="51810"/>
                </a:lnTo>
                <a:lnTo>
                  <a:pt x="72830" y="51800"/>
                </a:lnTo>
                <a:lnTo>
                  <a:pt x="72830" y="51790"/>
                </a:lnTo>
                <a:lnTo>
                  <a:pt x="72830" y="51780"/>
                </a:lnTo>
                <a:lnTo>
                  <a:pt x="72830" y="51770"/>
                </a:lnTo>
                <a:lnTo>
                  <a:pt x="72840" y="51760"/>
                </a:lnTo>
                <a:lnTo>
                  <a:pt x="72830" y="51760"/>
                </a:lnTo>
                <a:lnTo>
                  <a:pt x="72820" y="51740"/>
                </a:lnTo>
                <a:lnTo>
                  <a:pt x="72810" y="51740"/>
                </a:lnTo>
                <a:lnTo>
                  <a:pt x="72810" y="51750"/>
                </a:lnTo>
                <a:lnTo>
                  <a:pt x="72810" y="51740"/>
                </a:lnTo>
                <a:lnTo>
                  <a:pt x="72810" y="51730"/>
                </a:lnTo>
                <a:lnTo>
                  <a:pt x="72820" y="51730"/>
                </a:lnTo>
                <a:lnTo>
                  <a:pt x="72810" y="51720"/>
                </a:lnTo>
                <a:lnTo>
                  <a:pt x="72820" y="51720"/>
                </a:lnTo>
                <a:lnTo>
                  <a:pt x="72830" y="51710"/>
                </a:lnTo>
                <a:lnTo>
                  <a:pt x="72840" y="51710"/>
                </a:lnTo>
                <a:lnTo>
                  <a:pt x="72840" y="51700"/>
                </a:lnTo>
                <a:lnTo>
                  <a:pt x="72840" y="51690"/>
                </a:lnTo>
                <a:lnTo>
                  <a:pt x="72840" y="51680"/>
                </a:lnTo>
                <a:lnTo>
                  <a:pt x="72850" y="51670"/>
                </a:lnTo>
                <a:lnTo>
                  <a:pt x="72850" y="51660"/>
                </a:lnTo>
                <a:lnTo>
                  <a:pt x="72860" y="51660"/>
                </a:lnTo>
                <a:lnTo>
                  <a:pt x="72860" y="51680"/>
                </a:lnTo>
                <a:lnTo>
                  <a:pt x="72870" y="51680"/>
                </a:lnTo>
                <a:lnTo>
                  <a:pt x="72880" y="51680"/>
                </a:lnTo>
                <a:lnTo>
                  <a:pt x="72880" y="51690"/>
                </a:lnTo>
                <a:close/>
                <a:moveTo>
                  <a:pt x="74180" y="51610"/>
                </a:moveTo>
                <a:lnTo>
                  <a:pt x="74180" y="51600"/>
                </a:lnTo>
                <a:lnTo>
                  <a:pt x="74190" y="51610"/>
                </a:lnTo>
                <a:lnTo>
                  <a:pt x="74180" y="51610"/>
                </a:lnTo>
                <a:close/>
                <a:lnTo>
                  <a:pt x="74190" y="51610"/>
                </a:lnTo>
                <a:lnTo>
                  <a:pt x="74190" y="51620"/>
                </a:lnTo>
                <a:lnTo>
                  <a:pt x="74200" y="51620"/>
                </a:lnTo>
                <a:lnTo>
                  <a:pt x="74200" y="51630"/>
                </a:lnTo>
                <a:lnTo>
                  <a:pt x="74200" y="51640"/>
                </a:lnTo>
                <a:lnTo>
                  <a:pt x="74210" y="51650"/>
                </a:lnTo>
                <a:lnTo>
                  <a:pt x="74220" y="51650"/>
                </a:lnTo>
                <a:lnTo>
                  <a:pt x="74240" y="51650"/>
                </a:lnTo>
                <a:lnTo>
                  <a:pt x="74250" y="51650"/>
                </a:lnTo>
                <a:lnTo>
                  <a:pt x="74250" y="51660"/>
                </a:lnTo>
                <a:lnTo>
                  <a:pt x="74260" y="51660"/>
                </a:lnTo>
                <a:lnTo>
                  <a:pt x="74270" y="51660"/>
                </a:lnTo>
                <a:lnTo>
                  <a:pt x="74270" y="51670"/>
                </a:lnTo>
                <a:lnTo>
                  <a:pt x="74270" y="51680"/>
                </a:lnTo>
                <a:lnTo>
                  <a:pt x="74270" y="51690"/>
                </a:lnTo>
                <a:lnTo>
                  <a:pt x="74280" y="51690"/>
                </a:lnTo>
                <a:lnTo>
                  <a:pt x="74280" y="51700"/>
                </a:lnTo>
                <a:lnTo>
                  <a:pt x="74280" y="51710"/>
                </a:lnTo>
                <a:lnTo>
                  <a:pt x="74290" y="51700"/>
                </a:lnTo>
                <a:lnTo>
                  <a:pt x="74300" y="51700"/>
                </a:lnTo>
                <a:lnTo>
                  <a:pt x="74300" y="51710"/>
                </a:lnTo>
                <a:lnTo>
                  <a:pt x="74290" y="51710"/>
                </a:lnTo>
                <a:lnTo>
                  <a:pt x="74290" y="51720"/>
                </a:lnTo>
                <a:lnTo>
                  <a:pt x="74290" y="51730"/>
                </a:lnTo>
                <a:lnTo>
                  <a:pt x="74300" y="51730"/>
                </a:lnTo>
                <a:lnTo>
                  <a:pt x="74310" y="51730"/>
                </a:lnTo>
                <a:lnTo>
                  <a:pt x="74300" y="51740"/>
                </a:lnTo>
                <a:lnTo>
                  <a:pt x="74300" y="51750"/>
                </a:lnTo>
                <a:lnTo>
                  <a:pt x="74310" y="51740"/>
                </a:lnTo>
                <a:lnTo>
                  <a:pt x="74320" y="51740"/>
                </a:lnTo>
                <a:lnTo>
                  <a:pt x="74330" y="51730"/>
                </a:lnTo>
                <a:lnTo>
                  <a:pt x="74330" y="51740"/>
                </a:lnTo>
                <a:lnTo>
                  <a:pt x="74340" y="51740"/>
                </a:lnTo>
                <a:lnTo>
                  <a:pt x="74330" y="51750"/>
                </a:lnTo>
                <a:lnTo>
                  <a:pt x="74340" y="51750"/>
                </a:lnTo>
                <a:lnTo>
                  <a:pt x="74350" y="51750"/>
                </a:lnTo>
                <a:lnTo>
                  <a:pt x="74360" y="51760"/>
                </a:lnTo>
                <a:lnTo>
                  <a:pt x="74370" y="51760"/>
                </a:lnTo>
                <a:lnTo>
                  <a:pt x="74380" y="51750"/>
                </a:lnTo>
                <a:lnTo>
                  <a:pt x="74390" y="51750"/>
                </a:lnTo>
                <a:lnTo>
                  <a:pt x="74390" y="51760"/>
                </a:lnTo>
                <a:lnTo>
                  <a:pt x="74380" y="51760"/>
                </a:lnTo>
                <a:lnTo>
                  <a:pt x="74370" y="51760"/>
                </a:lnTo>
                <a:lnTo>
                  <a:pt x="74370" y="51770"/>
                </a:lnTo>
                <a:lnTo>
                  <a:pt x="74380" y="51770"/>
                </a:lnTo>
                <a:lnTo>
                  <a:pt x="74380" y="51780"/>
                </a:lnTo>
                <a:lnTo>
                  <a:pt x="74380" y="51790"/>
                </a:lnTo>
                <a:lnTo>
                  <a:pt x="74370" y="51800"/>
                </a:lnTo>
                <a:lnTo>
                  <a:pt x="74380" y="51800"/>
                </a:lnTo>
                <a:lnTo>
                  <a:pt x="74380" y="51810"/>
                </a:lnTo>
                <a:lnTo>
                  <a:pt x="74380" y="51820"/>
                </a:lnTo>
                <a:lnTo>
                  <a:pt x="74380" y="51830"/>
                </a:lnTo>
                <a:lnTo>
                  <a:pt x="74390" y="51830"/>
                </a:lnTo>
                <a:lnTo>
                  <a:pt x="74390" y="51840"/>
                </a:lnTo>
                <a:lnTo>
                  <a:pt x="74400" y="51840"/>
                </a:lnTo>
                <a:lnTo>
                  <a:pt x="74400" y="51850"/>
                </a:lnTo>
                <a:lnTo>
                  <a:pt x="74390" y="51850"/>
                </a:lnTo>
                <a:lnTo>
                  <a:pt x="74400" y="51860"/>
                </a:lnTo>
                <a:lnTo>
                  <a:pt x="74410" y="51870"/>
                </a:lnTo>
                <a:lnTo>
                  <a:pt x="74420" y="51870"/>
                </a:lnTo>
                <a:lnTo>
                  <a:pt x="74420" y="51880"/>
                </a:lnTo>
                <a:lnTo>
                  <a:pt x="74430" y="51890"/>
                </a:lnTo>
                <a:lnTo>
                  <a:pt x="74430" y="51900"/>
                </a:lnTo>
                <a:lnTo>
                  <a:pt x="74440" y="51900"/>
                </a:lnTo>
                <a:lnTo>
                  <a:pt x="74440" y="51910"/>
                </a:lnTo>
                <a:lnTo>
                  <a:pt x="74440" y="51920"/>
                </a:lnTo>
                <a:lnTo>
                  <a:pt x="74430" y="51920"/>
                </a:lnTo>
                <a:lnTo>
                  <a:pt x="74440" y="51930"/>
                </a:lnTo>
                <a:lnTo>
                  <a:pt x="74440" y="51940"/>
                </a:lnTo>
                <a:lnTo>
                  <a:pt x="74440" y="51950"/>
                </a:lnTo>
                <a:lnTo>
                  <a:pt x="74440" y="51960"/>
                </a:lnTo>
                <a:lnTo>
                  <a:pt x="74450" y="51960"/>
                </a:lnTo>
                <a:lnTo>
                  <a:pt x="74450" y="51970"/>
                </a:lnTo>
                <a:lnTo>
                  <a:pt x="74460" y="51970"/>
                </a:lnTo>
                <a:lnTo>
                  <a:pt x="74470" y="51970"/>
                </a:lnTo>
                <a:lnTo>
                  <a:pt x="74460" y="51980"/>
                </a:lnTo>
                <a:lnTo>
                  <a:pt x="74470" y="52000"/>
                </a:lnTo>
                <a:lnTo>
                  <a:pt x="74470" y="51990"/>
                </a:lnTo>
                <a:lnTo>
                  <a:pt x="74470" y="52000"/>
                </a:lnTo>
                <a:lnTo>
                  <a:pt x="74480" y="52010"/>
                </a:lnTo>
                <a:lnTo>
                  <a:pt x="74470" y="52010"/>
                </a:lnTo>
                <a:lnTo>
                  <a:pt x="74480" y="52020"/>
                </a:lnTo>
                <a:lnTo>
                  <a:pt x="74490" y="52030"/>
                </a:lnTo>
                <a:lnTo>
                  <a:pt x="74500" y="52040"/>
                </a:lnTo>
                <a:lnTo>
                  <a:pt x="74500" y="52050"/>
                </a:lnTo>
                <a:lnTo>
                  <a:pt x="74500" y="52060"/>
                </a:lnTo>
                <a:lnTo>
                  <a:pt x="74500" y="52050"/>
                </a:lnTo>
                <a:lnTo>
                  <a:pt x="74510" y="52050"/>
                </a:lnTo>
                <a:lnTo>
                  <a:pt x="74500" y="52060"/>
                </a:lnTo>
                <a:lnTo>
                  <a:pt x="74510" y="52060"/>
                </a:lnTo>
                <a:lnTo>
                  <a:pt x="74520" y="52060"/>
                </a:lnTo>
                <a:lnTo>
                  <a:pt x="74520" y="52050"/>
                </a:lnTo>
                <a:lnTo>
                  <a:pt x="74530" y="52050"/>
                </a:lnTo>
                <a:lnTo>
                  <a:pt x="74530" y="52060"/>
                </a:lnTo>
                <a:lnTo>
                  <a:pt x="74520" y="52070"/>
                </a:lnTo>
                <a:lnTo>
                  <a:pt x="74530" y="52070"/>
                </a:lnTo>
                <a:lnTo>
                  <a:pt x="74530" y="52080"/>
                </a:lnTo>
                <a:lnTo>
                  <a:pt x="74540" y="52090"/>
                </a:lnTo>
                <a:lnTo>
                  <a:pt x="74540" y="52100"/>
                </a:lnTo>
                <a:lnTo>
                  <a:pt x="74550" y="52100"/>
                </a:lnTo>
                <a:lnTo>
                  <a:pt x="74550" y="52090"/>
                </a:lnTo>
                <a:lnTo>
                  <a:pt x="74550" y="52100"/>
                </a:lnTo>
                <a:lnTo>
                  <a:pt x="74560" y="52100"/>
                </a:lnTo>
                <a:lnTo>
                  <a:pt x="74560" y="52110"/>
                </a:lnTo>
                <a:lnTo>
                  <a:pt x="74550" y="52110"/>
                </a:lnTo>
                <a:lnTo>
                  <a:pt x="74550" y="52120"/>
                </a:lnTo>
                <a:lnTo>
                  <a:pt x="74560" y="52120"/>
                </a:lnTo>
                <a:lnTo>
                  <a:pt x="74560" y="52130"/>
                </a:lnTo>
                <a:lnTo>
                  <a:pt x="74560" y="52140"/>
                </a:lnTo>
                <a:lnTo>
                  <a:pt x="74550" y="52150"/>
                </a:lnTo>
                <a:lnTo>
                  <a:pt x="74550" y="52160"/>
                </a:lnTo>
                <a:lnTo>
                  <a:pt x="74550" y="52170"/>
                </a:lnTo>
                <a:lnTo>
                  <a:pt x="74540" y="52170"/>
                </a:lnTo>
                <a:lnTo>
                  <a:pt x="74530" y="52170"/>
                </a:lnTo>
                <a:lnTo>
                  <a:pt x="74520" y="52170"/>
                </a:lnTo>
                <a:lnTo>
                  <a:pt x="74510" y="52170"/>
                </a:lnTo>
                <a:lnTo>
                  <a:pt x="74500" y="52170"/>
                </a:lnTo>
                <a:lnTo>
                  <a:pt x="74490" y="52160"/>
                </a:lnTo>
                <a:lnTo>
                  <a:pt x="74490" y="52170"/>
                </a:lnTo>
                <a:lnTo>
                  <a:pt x="74480" y="52170"/>
                </a:lnTo>
                <a:lnTo>
                  <a:pt x="74490" y="52180"/>
                </a:lnTo>
                <a:lnTo>
                  <a:pt x="74500" y="52190"/>
                </a:lnTo>
                <a:lnTo>
                  <a:pt x="74490" y="52190"/>
                </a:lnTo>
                <a:lnTo>
                  <a:pt x="74490" y="52200"/>
                </a:lnTo>
                <a:lnTo>
                  <a:pt x="74490" y="52210"/>
                </a:lnTo>
                <a:lnTo>
                  <a:pt x="74490" y="52220"/>
                </a:lnTo>
                <a:lnTo>
                  <a:pt x="74480" y="52220"/>
                </a:lnTo>
                <a:lnTo>
                  <a:pt x="74480" y="52240"/>
                </a:lnTo>
                <a:lnTo>
                  <a:pt x="74490" y="52240"/>
                </a:lnTo>
                <a:lnTo>
                  <a:pt x="74490" y="52250"/>
                </a:lnTo>
                <a:lnTo>
                  <a:pt x="74480" y="52250"/>
                </a:lnTo>
                <a:lnTo>
                  <a:pt x="74480" y="52260"/>
                </a:lnTo>
                <a:lnTo>
                  <a:pt x="74480" y="52270"/>
                </a:lnTo>
                <a:lnTo>
                  <a:pt x="74460" y="52260"/>
                </a:lnTo>
                <a:lnTo>
                  <a:pt x="74450" y="52260"/>
                </a:lnTo>
                <a:lnTo>
                  <a:pt x="74450" y="52270"/>
                </a:lnTo>
                <a:lnTo>
                  <a:pt x="74460" y="52280"/>
                </a:lnTo>
                <a:lnTo>
                  <a:pt x="74450" y="52290"/>
                </a:lnTo>
                <a:lnTo>
                  <a:pt x="74460" y="52290"/>
                </a:lnTo>
                <a:lnTo>
                  <a:pt x="74450" y="52290"/>
                </a:lnTo>
                <a:lnTo>
                  <a:pt x="74450" y="52300"/>
                </a:lnTo>
                <a:lnTo>
                  <a:pt x="74440" y="52310"/>
                </a:lnTo>
                <a:lnTo>
                  <a:pt x="74440" y="52320"/>
                </a:lnTo>
                <a:lnTo>
                  <a:pt x="74440" y="52340"/>
                </a:lnTo>
                <a:lnTo>
                  <a:pt x="74440" y="52360"/>
                </a:lnTo>
                <a:lnTo>
                  <a:pt x="74440" y="52370"/>
                </a:lnTo>
                <a:lnTo>
                  <a:pt x="74460" y="52400"/>
                </a:lnTo>
                <a:lnTo>
                  <a:pt x="74460" y="52410"/>
                </a:lnTo>
                <a:lnTo>
                  <a:pt x="74460" y="52420"/>
                </a:lnTo>
                <a:lnTo>
                  <a:pt x="74470" y="52420"/>
                </a:lnTo>
                <a:lnTo>
                  <a:pt x="74470" y="52430"/>
                </a:lnTo>
                <a:lnTo>
                  <a:pt x="74480" y="52430"/>
                </a:lnTo>
                <a:lnTo>
                  <a:pt x="74480" y="52440"/>
                </a:lnTo>
                <a:lnTo>
                  <a:pt x="74490" y="52450"/>
                </a:lnTo>
                <a:lnTo>
                  <a:pt x="74490" y="52460"/>
                </a:lnTo>
                <a:lnTo>
                  <a:pt x="74500" y="52460"/>
                </a:lnTo>
                <a:lnTo>
                  <a:pt x="74500" y="52470"/>
                </a:lnTo>
                <a:lnTo>
                  <a:pt x="74510" y="52470"/>
                </a:lnTo>
                <a:lnTo>
                  <a:pt x="74520" y="52470"/>
                </a:lnTo>
                <a:lnTo>
                  <a:pt x="74520" y="52480"/>
                </a:lnTo>
                <a:lnTo>
                  <a:pt x="74530" y="52480"/>
                </a:lnTo>
                <a:lnTo>
                  <a:pt x="74540" y="52490"/>
                </a:lnTo>
                <a:lnTo>
                  <a:pt x="74540" y="52500"/>
                </a:lnTo>
                <a:lnTo>
                  <a:pt x="74550" y="52510"/>
                </a:lnTo>
                <a:lnTo>
                  <a:pt x="74560" y="52500"/>
                </a:lnTo>
                <a:lnTo>
                  <a:pt x="74560" y="52510"/>
                </a:lnTo>
                <a:lnTo>
                  <a:pt x="74570" y="52520"/>
                </a:lnTo>
                <a:lnTo>
                  <a:pt x="74570" y="52530"/>
                </a:lnTo>
                <a:lnTo>
                  <a:pt x="74580" y="52530"/>
                </a:lnTo>
                <a:lnTo>
                  <a:pt x="74590" y="52540"/>
                </a:lnTo>
                <a:lnTo>
                  <a:pt x="74590" y="52530"/>
                </a:lnTo>
                <a:lnTo>
                  <a:pt x="74610" y="52520"/>
                </a:lnTo>
                <a:lnTo>
                  <a:pt x="74620" y="52520"/>
                </a:lnTo>
                <a:lnTo>
                  <a:pt x="74620" y="52530"/>
                </a:lnTo>
                <a:lnTo>
                  <a:pt x="74630" y="52530"/>
                </a:lnTo>
                <a:lnTo>
                  <a:pt x="74640" y="52540"/>
                </a:lnTo>
                <a:lnTo>
                  <a:pt x="74640" y="52550"/>
                </a:lnTo>
                <a:lnTo>
                  <a:pt x="74650" y="52560"/>
                </a:lnTo>
                <a:lnTo>
                  <a:pt x="74650" y="52570"/>
                </a:lnTo>
                <a:lnTo>
                  <a:pt x="74660" y="52560"/>
                </a:lnTo>
                <a:lnTo>
                  <a:pt x="74670" y="52570"/>
                </a:lnTo>
                <a:lnTo>
                  <a:pt x="74680" y="52580"/>
                </a:lnTo>
                <a:lnTo>
                  <a:pt x="74680" y="52590"/>
                </a:lnTo>
                <a:lnTo>
                  <a:pt x="74680" y="52600"/>
                </a:lnTo>
                <a:lnTo>
                  <a:pt x="74690" y="52610"/>
                </a:lnTo>
                <a:lnTo>
                  <a:pt x="74690" y="52620"/>
                </a:lnTo>
                <a:lnTo>
                  <a:pt x="74700" y="52630"/>
                </a:lnTo>
                <a:lnTo>
                  <a:pt x="74700" y="52640"/>
                </a:lnTo>
                <a:lnTo>
                  <a:pt x="74690" y="52640"/>
                </a:lnTo>
                <a:lnTo>
                  <a:pt x="74690" y="52650"/>
                </a:lnTo>
                <a:lnTo>
                  <a:pt x="74700" y="52650"/>
                </a:lnTo>
                <a:lnTo>
                  <a:pt x="74710" y="52650"/>
                </a:lnTo>
                <a:lnTo>
                  <a:pt x="74720" y="52650"/>
                </a:lnTo>
                <a:lnTo>
                  <a:pt x="74710" y="52650"/>
                </a:lnTo>
                <a:lnTo>
                  <a:pt x="74710" y="52660"/>
                </a:lnTo>
                <a:lnTo>
                  <a:pt x="74700" y="52650"/>
                </a:lnTo>
                <a:lnTo>
                  <a:pt x="74690" y="52650"/>
                </a:lnTo>
                <a:lnTo>
                  <a:pt x="74680" y="52650"/>
                </a:lnTo>
                <a:lnTo>
                  <a:pt x="74670" y="52650"/>
                </a:lnTo>
                <a:lnTo>
                  <a:pt x="74670" y="52660"/>
                </a:lnTo>
                <a:lnTo>
                  <a:pt x="74670" y="52670"/>
                </a:lnTo>
                <a:lnTo>
                  <a:pt x="74680" y="52670"/>
                </a:lnTo>
                <a:lnTo>
                  <a:pt x="74680" y="52680"/>
                </a:lnTo>
                <a:lnTo>
                  <a:pt x="74690" y="52680"/>
                </a:lnTo>
                <a:lnTo>
                  <a:pt x="74700" y="52680"/>
                </a:lnTo>
                <a:lnTo>
                  <a:pt x="74700" y="52690"/>
                </a:lnTo>
                <a:lnTo>
                  <a:pt x="74700" y="52700"/>
                </a:lnTo>
                <a:lnTo>
                  <a:pt x="74690" y="52700"/>
                </a:lnTo>
                <a:lnTo>
                  <a:pt x="74690" y="52690"/>
                </a:lnTo>
                <a:lnTo>
                  <a:pt x="74680" y="52690"/>
                </a:lnTo>
                <a:lnTo>
                  <a:pt x="74670" y="52700"/>
                </a:lnTo>
                <a:lnTo>
                  <a:pt x="74680" y="52700"/>
                </a:lnTo>
                <a:lnTo>
                  <a:pt x="74670" y="52710"/>
                </a:lnTo>
                <a:lnTo>
                  <a:pt x="74670" y="52730"/>
                </a:lnTo>
                <a:lnTo>
                  <a:pt x="74670" y="52740"/>
                </a:lnTo>
                <a:lnTo>
                  <a:pt x="74670" y="52750"/>
                </a:lnTo>
                <a:lnTo>
                  <a:pt x="74660" y="52770"/>
                </a:lnTo>
                <a:lnTo>
                  <a:pt x="74650" y="52770"/>
                </a:lnTo>
                <a:lnTo>
                  <a:pt x="74660" y="52780"/>
                </a:lnTo>
                <a:lnTo>
                  <a:pt x="74660" y="52790"/>
                </a:lnTo>
                <a:lnTo>
                  <a:pt x="74650" y="52790"/>
                </a:lnTo>
                <a:lnTo>
                  <a:pt x="74630" y="52790"/>
                </a:lnTo>
                <a:lnTo>
                  <a:pt x="74610" y="52800"/>
                </a:lnTo>
                <a:lnTo>
                  <a:pt x="74600" y="52820"/>
                </a:lnTo>
                <a:lnTo>
                  <a:pt x="74590" y="52820"/>
                </a:lnTo>
                <a:lnTo>
                  <a:pt x="74570" y="52820"/>
                </a:lnTo>
                <a:lnTo>
                  <a:pt x="74570" y="52830"/>
                </a:lnTo>
                <a:lnTo>
                  <a:pt x="74560" y="52830"/>
                </a:lnTo>
                <a:lnTo>
                  <a:pt x="74560" y="52840"/>
                </a:lnTo>
                <a:lnTo>
                  <a:pt x="74570" y="52850"/>
                </a:lnTo>
                <a:lnTo>
                  <a:pt x="74560" y="52850"/>
                </a:lnTo>
                <a:lnTo>
                  <a:pt x="74550" y="52850"/>
                </a:lnTo>
                <a:lnTo>
                  <a:pt x="74540" y="52850"/>
                </a:lnTo>
                <a:lnTo>
                  <a:pt x="74530" y="52850"/>
                </a:lnTo>
                <a:lnTo>
                  <a:pt x="74540" y="52860"/>
                </a:lnTo>
                <a:lnTo>
                  <a:pt x="74530" y="52860"/>
                </a:lnTo>
                <a:lnTo>
                  <a:pt x="74520" y="52850"/>
                </a:lnTo>
                <a:lnTo>
                  <a:pt x="74500" y="52850"/>
                </a:lnTo>
                <a:lnTo>
                  <a:pt x="74500" y="52840"/>
                </a:lnTo>
                <a:lnTo>
                  <a:pt x="74500" y="52830"/>
                </a:lnTo>
                <a:lnTo>
                  <a:pt x="74490" y="52830"/>
                </a:lnTo>
                <a:lnTo>
                  <a:pt x="74480" y="52830"/>
                </a:lnTo>
                <a:lnTo>
                  <a:pt x="74470" y="52830"/>
                </a:lnTo>
                <a:lnTo>
                  <a:pt x="74460" y="52820"/>
                </a:lnTo>
                <a:lnTo>
                  <a:pt x="74450" y="52810"/>
                </a:lnTo>
                <a:lnTo>
                  <a:pt x="74440" y="52810"/>
                </a:lnTo>
                <a:lnTo>
                  <a:pt x="74430" y="52810"/>
                </a:lnTo>
                <a:lnTo>
                  <a:pt x="74420" y="52800"/>
                </a:lnTo>
                <a:lnTo>
                  <a:pt x="74410" y="52800"/>
                </a:lnTo>
                <a:lnTo>
                  <a:pt x="74400" y="52800"/>
                </a:lnTo>
                <a:lnTo>
                  <a:pt x="74400" y="52790"/>
                </a:lnTo>
                <a:lnTo>
                  <a:pt x="74380" y="52780"/>
                </a:lnTo>
                <a:lnTo>
                  <a:pt x="74380" y="52770"/>
                </a:lnTo>
                <a:lnTo>
                  <a:pt x="74390" y="52770"/>
                </a:lnTo>
                <a:lnTo>
                  <a:pt x="74380" y="52760"/>
                </a:lnTo>
                <a:lnTo>
                  <a:pt x="74380" y="52750"/>
                </a:lnTo>
                <a:lnTo>
                  <a:pt x="74370" y="52750"/>
                </a:lnTo>
                <a:lnTo>
                  <a:pt x="74360" y="52740"/>
                </a:lnTo>
                <a:lnTo>
                  <a:pt x="74370" y="52740"/>
                </a:lnTo>
                <a:lnTo>
                  <a:pt x="74370" y="52730"/>
                </a:lnTo>
                <a:lnTo>
                  <a:pt x="74370" y="52720"/>
                </a:lnTo>
                <a:lnTo>
                  <a:pt x="74370" y="52710"/>
                </a:lnTo>
                <a:lnTo>
                  <a:pt x="74360" y="52700"/>
                </a:lnTo>
                <a:lnTo>
                  <a:pt x="74350" y="52690"/>
                </a:lnTo>
                <a:lnTo>
                  <a:pt x="74340" y="52690"/>
                </a:lnTo>
                <a:lnTo>
                  <a:pt x="74330" y="52680"/>
                </a:lnTo>
                <a:lnTo>
                  <a:pt x="74320" y="52680"/>
                </a:lnTo>
                <a:lnTo>
                  <a:pt x="74320" y="52670"/>
                </a:lnTo>
                <a:lnTo>
                  <a:pt x="74310" y="52670"/>
                </a:lnTo>
                <a:lnTo>
                  <a:pt x="74300" y="52660"/>
                </a:lnTo>
                <a:lnTo>
                  <a:pt x="74290" y="52650"/>
                </a:lnTo>
                <a:lnTo>
                  <a:pt x="74290" y="52640"/>
                </a:lnTo>
                <a:lnTo>
                  <a:pt x="74280" y="52640"/>
                </a:lnTo>
                <a:lnTo>
                  <a:pt x="74270" y="52630"/>
                </a:lnTo>
                <a:lnTo>
                  <a:pt x="74260" y="52630"/>
                </a:lnTo>
                <a:lnTo>
                  <a:pt x="74260" y="52620"/>
                </a:lnTo>
                <a:lnTo>
                  <a:pt x="74250" y="52620"/>
                </a:lnTo>
                <a:lnTo>
                  <a:pt x="74250" y="52610"/>
                </a:lnTo>
                <a:lnTo>
                  <a:pt x="74260" y="52600"/>
                </a:lnTo>
                <a:lnTo>
                  <a:pt x="74260" y="52590"/>
                </a:lnTo>
                <a:lnTo>
                  <a:pt x="74260" y="52580"/>
                </a:lnTo>
                <a:lnTo>
                  <a:pt x="74260" y="52570"/>
                </a:lnTo>
                <a:lnTo>
                  <a:pt x="74250" y="52570"/>
                </a:lnTo>
                <a:lnTo>
                  <a:pt x="74250" y="52540"/>
                </a:lnTo>
                <a:lnTo>
                  <a:pt x="74250" y="52530"/>
                </a:lnTo>
                <a:lnTo>
                  <a:pt x="74250" y="52520"/>
                </a:lnTo>
                <a:lnTo>
                  <a:pt x="74250" y="52510"/>
                </a:lnTo>
                <a:lnTo>
                  <a:pt x="74260" y="52510"/>
                </a:lnTo>
                <a:lnTo>
                  <a:pt x="74260" y="52500"/>
                </a:lnTo>
                <a:lnTo>
                  <a:pt x="74260" y="52490"/>
                </a:lnTo>
                <a:lnTo>
                  <a:pt x="74250" y="52490"/>
                </a:lnTo>
                <a:lnTo>
                  <a:pt x="74250" y="52480"/>
                </a:lnTo>
                <a:lnTo>
                  <a:pt x="74260" y="52480"/>
                </a:lnTo>
                <a:lnTo>
                  <a:pt x="74270" y="52480"/>
                </a:lnTo>
                <a:lnTo>
                  <a:pt x="74270" y="52470"/>
                </a:lnTo>
                <a:lnTo>
                  <a:pt x="74280" y="52460"/>
                </a:lnTo>
                <a:lnTo>
                  <a:pt x="74250" y="52420"/>
                </a:lnTo>
                <a:lnTo>
                  <a:pt x="74220" y="52390"/>
                </a:lnTo>
                <a:lnTo>
                  <a:pt x="74200" y="52370"/>
                </a:lnTo>
                <a:lnTo>
                  <a:pt x="74170" y="52330"/>
                </a:lnTo>
                <a:lnTo>
                  <a:pt x="74160" y="52320"/>
                </a:lnTo>
                <a:lnTo>
                  <a:pt x="74160" y="52310"/>
                </a:lnTo>
                <a:lnTo>
                  <a:pt x="74150" y="52310"/>
                </a:lnTo>
                <a:lnTo>
                  <a:pt x="74140" y="52310"/>
                </a:lnTo>
                <a:lnTo>
                  <a:pt x="74140" y="52300"/>
                </a:lnTo>
                <a:lnTo>
                  <a:pt x="74130" y="52310"/>
                </a:lnTo>
                <a:lnTo>
                  <a:pt x="74130" y="52300"/>
                </a:lnTo>
                <a:lnTo>
                  <a:pt x="74120" y="52290"/>
                </a:lnTo>
                <a:lnTo>
                  <a:pt x="74110" y="52280"/>
                </a:lnTo>
                <a:lnTo>
                  <a:pt x="74100" y="52280"/>
                </a:lnTo>
                <a:lnTo>
                  <a:pt x="74090" y="52280"/>
                </a:lnTo>
                <a:lnTo>
                  <a:pt x="74080" y="52280"/>
                </a:lnTo>
                <a:lnTo>
                  <a:pt x="74080" y="52270"/>
                </a:lnTo>
                <a:lnTo>
                  <a:pt x="74090" y="52260"/>
                </a:lnTo>
                <a:lnTo>
                  <a:pt x="74090" y="52250"/>
                </a:lnTo>
                <a:lnTo>
                  <a:pt x="74080" y="52250"/>
                </a:lnTo>
                <a:lnTo>
                  <a:pt x="74070" y="52240"/>
                </a:lnTo>
                <a:lnTo>
                  <a:pt x="74050" y="52250"/>
                </a:lnTo>
                <a:lnTo>
                  <a:pt x="74050" y="52240"/>
                </a:lnTo>
                <a:lnTo>
                  <a:pt x="74060" y="52230"/>
                </a:lnTo>
                <a:lnTo>
                  <a:pt x="74060" y="52220"/>
                </a:lnTo>
                <a:lnTo>
                  <a:pt x="74050" y="52220"/>
                </a:lnTo>
                <a:lnTo>
                  <a:pt x="74050" y="52210"/>
                </a:lnTo>
                <a:lnTo>
                  <a:pt x="74050" y="52200"/>
                </a:lnTo>
                <a:lnTo>
                  <a:pt x="74030" y="52210"/>
                </a:lnTo>
                <a:lnTo>
                  <a:pt x="74030" y="52200"/>
                </a:lnTo>
                <a:lnTo>
                  <a:pt x="74040" y="52200"/>
                </a:lnTo>
                <a:lnTo>
                  <a:pt x="74040" y="52190"/>
                </a:lnTo>
                <a:lnTo>
                  <a:pt x="74040" y="52180"/>
                </a:lnTo>
                <a:lnTo>
                  <a:pt x="74050" y="52180"/>
                </a:lnTo>
                <a:lnTo>
                  <a:pt x="74050" y="52170"/>
                </a:lnTo>
                <a:lnTo>
                  <a:pt x="74040" y="52170"/>
                </a:lnTo>
                <a:lnTo>
                  <a:pt x="74040" y="52160"/>
                </a:lnTo>
                <a:lnTo>
                  <a:pt x="74030" y="52160"/>
                </a:lnTo>
                <a:lnTo>
                  <a:pt x="74020" y="52150"/>
                </a:lnTo>
                <a:lnTo>
                  <a:pt x="74020" y="52140"/>
                </a:lnTo>
                <a:lnTo>
                  <a:pt x="74020" y="52130"/>
                </a:lnTo>
                <a:lnTo>
                  <a:pt x="74020" y="52120"/>
                </a:lnTo>
                <a:lnTo>
                  <a:pt x="74030" y="52100"/>
                </a:lnTo>
                <a:lnTo>
                  <a:pt x="74030" y="52090"/>
                </a:lnTo>
                <a:lnTo>
                  <a:pt x="74020" y="52090"/>
                </a:lnTo>
                <a:lnTo>
                  <a:pt x="74020" y="52080"/>
                </a:lnTo>
                <a:lnTo>
                  <a:pt x="74030" y="52080"/>
                </a:lnTo>
                <a:lnTo>
                  <a:pt x="74030" y="52070"/>
                </a:lnTo>
                <a:lnTo>
                  <a:pt x="74030" y="52060"/>
                </a:lnTo>
                <a:lnTo>
                  <a:pt x="74040" y="52050"/>
                </a:lnTo>
                <a:lnTo>
                  <a:pt x="74030" y="52030"/>
                </a:lnTo>
                <a:lnTo>
                  <a:pt x="74040" y="52030"/>
                </a:lnTo>
                <a:lnTo>
                  <a:pt x="74040" y="52010"/>
                </a:lnTo>
                <a:lnTo>
                  <a:pt x="74050" y="52000"/>
                </a:lnTo>
                <a:lnTo>
                  <a:pt x="74060" y="52000"/>
                </a:lnTo>
                <a:lnTo>
                  <a:pt x="74060" y="51980"/>
                </a:lnTo>
                <a:lnTo>
                  <a:pt x="74050" y="51950"/>
                </a:lnTo>
                <a:lnTo>
                  <a:pt x="74040" y="51940"/>
                </a:lnTo>
                <a:lnTo>
                  <a:pt x="74030" y="51930"/>
                </a:lnTo>
                <a:lnTo>
                  <a:pt x="74020" y="51920"/>
                </a:lnTo>
                <a:lnTo>
                  <a:pt x="74010" y="51920"/>
                </a:lnTo>
                <a:lnTo>
                  <a:pt x="74010" y="51910"/>
                </a:lnTo>
                <a:lnTo>
                  <a:pt x="74000" y="51910"/>
                </a:lnTo>
                <a:lnTo>
                  <a:pt x="73990" y="51900"/>
                </a:lnTo>
                <a:lnTo>
                  <a:pt x="73990" y="51890"/>
                </a:lnTo>
                <a:lnTo>
                  <a:pt x="73980" y="51890"/>
                </a:lnTo>
                <a:lnTo>
                  <a:pt x="73980" y="51880"/>
                </a:lnTo>
                <a:lnTo>
                  <a:pt x="73980" y="51870"/>
                </a:lnTo>
                <a:lnTo>
                  <a:pt x="73970" y="51870"/>
                </a:lnTo>
                <a:lnTo>
                  <a:pt x="73970" y="51860"/>
                </a:lnTo>
                <a:lnTo>
                  <a:pt x="73970" y="51850"/>
                </a:lnTo>
                <a:lnTo>
                  <a:pt x="73960" y="51850"/>
                </a:lnTo>
                <a:lnTo>
                  <a:pt x="73960" y="51830"/>
                </a:lnTo>
                <a:lnTo>
                  <a:pt x="73960" y="51820"/>
                </a:lnTo>
                <a:lnTo>
                  <a:pt x="73960" y="51800"/>
                </a:lnTo>
                <a:lnTo>
                  <a:pt x="73970" y="51800"/>
                </a:lnTo>
                <a:lnTo>
                  <a:pt x="73970" y="51790"/>
                </a:lnTo>
                <a:lnTo>
                  <a:pt x="73970" y="51780"/>
                </a:lnTo>
                <a:lnTo>
                  <a:pt x="73970" y="51770"/>
                </a:lnTo>
                <a:lnTo>
                  <a:pt x="73970" y="51760"/>
                </a:lnTo>
                <a:lnTo>
                  <a:pt x="73970" y="51750"/>
                </a:lnTo>
                <a:lnTo>
                  <a:pt x="73980" y="51750"/>
                </a:lnTo>
                <a:lnTo>
                  <a:pt x="73980" y="51740"/>
                </a:lnTo>
                <a:lnTo>
                  <a:pt x="73980" y="51730"/>
                </a:lnTo>
                <a:lnTo>
                  <a:pt x="73980" y="51720"/>
                </a:lnTo>
                <a:lnTo>
                  <a:pt x="73990" y="51710"/>
                </a:lnTo>
                <a:lnTo>
                  <a:pt x="73980" y="51710"/>
                </a:lnTo>
                <a:lnTo>
                  <a:pt x="73990" y="51710"/>
                </a:lnTo>
                <a:lnTo>
                  <a:pt x="74000" y="51710"/>
                </a:lnTo>
                <a:lnTo>
                  <a:pt x="74000" y="51700"/>
                </a:lnTo>
                <a:lnTo>
                  <a:pt x="74010" y="51700"/>
                </a:lnTo>
                <a:lnTo>
                  <a:pt x="74000" y="51690"/>
                </a:lnTo>
                <a:lnTo>
                  <a:pt x="74000" y="51700"/>
                </a:lnTo>
                <a:lnTo>
                  <a:pt x="74000" y="51690"/>
                </a:lnTo>
                <a:lnTo>
                  <a:pt x="74000" y="51680"/>
                </a:lnTo>
                <a:lnTo>
                  <a:pt x="74000" y="51690"/>
                </a:lnTo>
                <a:lnTo>
                  <a:pt x="74000" y="51680"/>
                </a:lnTo>
                <a:lnTo>
                  <a:pt x="74000" y="51670"/>
                </a:lnTo>
                <a:lnTo>
                  <a:pt x="74010" y="51670"/>
                </a:lnTo>
                <a:lnTo>
                  <a:pt x="74020" y="51670"/>
                </a:lnTo>
                <a:lnTo>
                  <a:pt x="74010" y="51670"/>
                </a:lnTo>
                <a:lnTo>
                  <a:pt x="74010" y="51660"/>
                </a:lnTo>
                <a:lnTo>
                  <a:pt x="74000" y="51660"/>
                </a:lnTo>
                <a:lnTo>
                  <a:pt x="74010" y="51660"/>
                </a:lnTo>
                <a:lnTo>
                  <a:pt x="74010" y="51650"/>
                </a:lnTo>
                <a:lnTo>
                  <a:pt x="74020" y="51650"/>
                </a:lnTo>
                <a:lnTo>
                  <a:pt x="74020" y="51660"/>
                </a:lnTo>
                <a:lnTo>
                  <a:pt x="74030" y="51660"/>
                </a:lnTo>
                <a:lnTo>
                  <a:pt x="74030" y="51650"/>
                </a:lnTo>
                <a:lnTo>
                  <a:pt x="74040" y="51650"/>
                </a:lnTo>
                <a:lnTo>
                  <a:pt x="74050" y="51650"/>
                </a:lnTo>
                <a:lnTo>
                  <a:pt x="74050" y="51640"/>
                </a:lnTo>
                <a:lnTo>
                  <a:pt x="74060" y="51640"/>
                </a:lnTo>
                <a:lnTo>
                  <a:pt x="74060" y="51650"/>
                </a:lnTo>
                <a:lnTo>
                  <a:pt x="74070" y="51650"/>
                </a:lnTo>
                <a:lnTo>
                  <a:pt x="74080" y="51650"/>
                </a:lnTo>
                <a:lnTo>
                  <a:pt x="74090" y="51640"/>
                </a:lnTo>
                <a:lnTo>
                  <a:pt x="74100" y="51640"/>
                </a:lnTo>
                <a:lnTo>
                  <a:pt x="74100" y="51650"/>
                </a:lnTo>
                <a:lnTo>
                  <a:pt x="74100" y="51640"/>
                </a:lnTo>
                <a:lnTo>
                  <a:pt x="74110" y="51650"/>
                </a:lnTo>
                <a:lnTo>
                  <a:pt x="74110" y="51640"/>
                </a:lnTo>
                <a:lnTo>
                  <a:pt x="74120" y="51640"/>
                </a:lnTo>
                <a:lnTo>
                  <a:pt x="74130" y="51640"/>
                </a:lnTo>
                <a:lnTo>
                  <a:pt x="74130" y="51630"/>
                </a:lnTo>
                <a:lnTo>
                  <a:pt x="74140" y="51630"/>
                </a:lnTo>
                <a:lnTo>
                  <a:pt x="74150" y="51620"/>
                </a:lnTo>
                <a:lnTo>
                  <a:pt x="74170" y="51610"/>
                </a:lnTo>
                <a:lnTo>
                  <a:pt x="74170" y="51600"/>
                </a:lnTo>
                <a:lnTo>
                  <a:pt x="74180" y="51600"/>
                </a:lnTo>
                <a:lnTo>
                  <a:pt x="74180" y="51610"/>
                </a:lnTo>
                <a:close/>
                <a:moveTo>
                  <a:pt x="57160" y="45570"/>
                </a:moveTo>
                <a:lnTo>
                  <a:pt x="57180" y="45580"/>
                </a:lnTo>
                <a:lnTo>
                  <a:pt x="57190" y="45580"/>
                </a:lnTo>
                <a:lnTo>
                  <a:pt x="57200" y="45590"/>
                </a:lnTo>
                <a:lnTo>
                  <a:pt x="57210" y="45590"/>
                </a:lnTo>
                <a:lnTo>
                  <a:pt x="57220" y="45600"/>
                </a:lnTo>
                <a:lnTo>
                  <a:pt x="57230" y="45610"/>
                </a:lnTo>
                <a:lnTo>
                  <a:pt x="57250" y="45600"/>
                </a:lnTo>
                <a:lnTo>
                  <a:pt x="57250" y="45590"/>
                </a:lnTo>
                <a:lnTo>
                  <a:pt x="57270" y="45610"/>
                </a:lnTo>
                <a:lnTo>
                  <a:pt x="57280" y="45610"/>
                </a:lnTo>
                <a:lnTo>
                  <a:pt x="57300" y="45610"/>
                </a:lnTo>
                <a:lnTo>
                  <a:pt x="57310" y="45620"/>
                </a:lnTo>
                <a:lnTo>
                  <a:pt x="57320" y="45640"/>
                </a:lnTo>
                <a:lnTo>
                  <a:pt x="57340" y="45630"/>
                </a:lnTo>
                <a:lnTo>
                  <a:pt x="57350" y="45630"/>
                </a:lnTo>
                <a:lnTo>
                  <a:pt x="57350" y="45610"/>
                </a:lnTo>
                <a:lnTo>
                  <a:pt x="57350" y="45600"/>
                </a:lnTo>
                <a:lnTo>
                  <a:pt x="57370" y="45590"/>
                </a:lnTo>
                <a:lnTo>
                  <a:pt x="57380" y="45590"/>
                </a:lnTo>
                <a:lnTo>
                  <a:pt x="57390" y="45600"/>
                </a:lnTo>
                <a:lnTo>
                  <a:pt x="57410" y="45600"/>
                </a:lnTo>
                <a:lnTo>
                  <a:pt x="57410" y="45590"/>
                </a:lnTo>
                <a:lnTo>
                  <a:pt x="57430" y="45570"/>
                </a:lnTo>
                <a:lnTo>
                  <a:pt x="57440" y="45570"/>
                </a:lnTo>
                <a:lnTo>
                  <a:pt x="57450" y="45550"/>
                </a:lnTo>
                <a:lnTo>
                  <a:pt x="57480" y="45560"/>
                </a:lnTo>
                <a:lnTo>
                  <a:pt x="57490" y="45570"/>
                </a:lnTo>
                <a:lnTo>
                  <a:pt x="57490" y="45580"/>
                </a:lnTo>
                <a:lnTo>
                  <a:pt x="57500" y="45570"/>
                </a:lnTo>
                <a:lnTo>
                  <a:pt x="57540" y="45580"/>
                </a:lnTo>
                <a:lnTo>
                  <a:pt x="57540" y="45600"/>
                </a:lnTo>
                <a:lnTo>
                  <a:pt x="57570" y="45600"/>
                </a:lnTo>
                <a:lnTo>
                  <a:pt x="57580" y="45610"/>
                </a:lnTo>
                <a:lnTo>
                  <a:pt x="57580" y="45600"/>
                </a:lnTo>
                <a:lnTo>
                  <a:pt x="57590" y="45600"/>
                </a:lnTo>
                <a:lnTo>
                  <a:pt x="57620" y="45610"/>
                </a:lnTo>
                <a:lnTo>
                  <a:pt x="57620" y="45620"/>
                </a:lnTo>
                <a:lnTo>
                  <a:pt x="57650" y="45620"/>
                </a:lnTo>
                <a:lnTo>
                  <a:pt x="57670" y="45630"/>
                </a:lnTo>
                <a:lnTo>
                  <a:pt x="57680" y="45630"/>
                </a:lnTo>
                <a:lnTo>
                  <a:pt x="57700" y="45640"/>
                </a:lnTo>
                <a:lnTo>
                  <a:pt x="57710" y="45640"/>
                </a:lnTo>
                <a:lnTo>
                  <a:pt x="57710" y="45630"/>
                </a:lnTo>
                <a:lnTo>
                  <a:pt x="57710" y="45620"/>
                </a:lnTo>
                <a:lnTo>
                  <a:pt x="57730" y="45630"/>
                </a:lnTo>
                <a:lnTo>
                  <a:pt x="57740" y="45630"/>
                </a:lnTo>
                <a:lnTo>
                  <a:pt x="57760" y="45630"/>
                </a:lnTo>
                <a:lnTo>
                  <a:pt x="57760" y="45610"/>
                </a:lnTo>
                <a:lnTo>
                  <a:pt x="57790" y="45610"/>
                </a:lnTo>
                <a:lnTo>
                  <a:pt x="57810" y="45620"/>
                </a:lnTo>
                <a:lnTo>
                  <a:pt x="57830" y="45630"/>
                </a:lnTo>
                <a:lnTo>
                  <a:pt x="57840" y="45640"/>
                </a:lnTo>
                <a:lnTo>
                  <a:pt x="57850" y="45640"/>
                </a:lnTo>
                <a:lnTo>
                  <a:pt x="57870" y="45650"/>
                </a:lnTo>
                <a:lnTo>
                  <a:pt x="57880" y="45660"/>
                </a:lnTo>
                <a:lnTo>
                  <a:pt x="57870" y="45670"/>
                </a:lnTo>
                <a:lnTo>
                  <a:pt x="57880" y="45690"/>
                </a:lnTo>
                <a:lnTo>
                  <a:pt x="57900" y="45700"/>
                </a:lnTo>
                <a:lnTo>
                  <a:pt x="57910" y="45710"/>
                </a:lnTo>
                <a:lnTo>
                  <a:pt x="57920" y="45720"/>
                </a:lnTo>
                <a:lnTo>
                  <a:pt x="57920" y="45730"/>
                </a:lnTo>
                <a:lnTo>
                  <a:pt x="57940" y="45740"/>
                </a:lnTo>
                <a:lnTo>
                  <a:pt x="57940" y="45750"/>
                </a:lnTo>
                <a:lnTo>
                  <a:pt x="57970" y="45760"/>
                </a:lnTo>
                <a:lnTo>
                  <a:pt x="57990" y="45760"/>
                </a:lnTo>
                <a:lnTo>
                  <a:pt x="58030" y="45760"/>
                </a:lnTo>
                <a:lnTo>
                  <a:pt x="58040" y="45750"/>
                </a:lnTo>
                <a:lnTo>
                  <a:pt x="58070" y="45750"/>
                </a:lnTo>
                <a:lnTo>
                  <a:pt x="58080" y="45740"/>
                </a:lnTo>
                <a:lnTo>
                  <a:pt x="58090" y="45730"/>
                </a:lnTo>
                <a:lnTo>
                  <a:pt x="58110" y="45740"/>
                </a:lnTo>
                <a:lnTo>
                  <a:pt x="58120" y="45740"/>
                </a:lnTo>
                <a:lnTo>
                  <a:pt x="58120" y="45750"/>
                </a:lnTo>
                <a:lnTo>
                  <a:pt x="58120" y="45760"/>
                </a:lnTo>
                <a:lnTo>
                  <a:pt x="58140" y="45760"/>
                </a:lnTo>
                <a:lnTo>
                  <a:pt x="58140" y="45770"/>
                </a:lnTo>
                <a:lnTo>
                  <a:pt x="58150" y="45770"/>
                </a:lnTo>
                <a:lnTo>
                  <a:pt x="58160" y="45780"/>
                </a:lnTo>
                <a:lnTo>
                  <a:pt x="58170" y="45790"/>
                </a:lnTo>
                <a:lnTo>
                  <a:pt x="58170" y="45800"/>
                </a:lnTo>
                <a:lnTo>
                  <a:pt x="58170" y="45810"/>
                </a:lnTo>
                <a:lnTo>
                  <a:pt x="58160" y="45810"/>
                </a:lnTo>
                <a:lnTo>
                  <a:pt x="58150" y="45810"/>
                </a:lnTo>
                <a:lnTo>
                  <a:pt x="58140" y="45810"/>
                </a:lnTo>
                <a:lnTo>
                  <a:pt x="58140" y="45820"/>
                </a:lnTo>
                <a:lnTo>
                  <a:pt x="58150" y="45840"/>
                </a:lnTo>
                <a:lnTo>
                  <a:pt x="58150" y="45850"/>
                </a:lnTo>
                <a:lnTo>
                  <a:pt x="58150" y="45860"/>
                </a:lnTo>
                <a:lnTo>
                  <a:pt x="58160" y="45870"/>
                </a:lnTo>
                <a:lnTo>
                  <a:pt x="58150" y="45880"/>
                </a:lnTo>
                <a:lnTo>
                  <a:pt x="58160" y="45890"/>
                </a:lnTo>
                <a:lnTo>
                  <a:pt x="58150" y="45900"/>
                </a:lnTo>
                <a:lnTo>
                  <a:pt x="58150" y="45910"/>
                </a:lnTo>
                <a:lnTo>
                  <a:pt x="58160" y="45920"/>
                </a:lnTo>
                <a:lnTo>
                  <a:pt x="58160" y="45930"/>
                </a:lnTo>
                <a:lnTo>
                  <a:pt x="58150" y="45930"/>
                </a:lnTo>
                <a:lnTo>
                  <a:pt x="58140" y="45930"/>
                </a:lnTo>
                <a:lnTo>
                  <a:pt x="58140" y="45940"/>
                </a:lnTo>
                <a:lnTo>
                  <a:pt x="58130" y="45940"/>
                </a:lnTo>
                <a:lnTo>
                  <a:pt x="58120" y="45940"/>
                </a:lnTo>
                <a:lnTo>
                  <a:pt x="58110" y="45940"/>
                </a:lnTo>
                <a:lnTo>
                  <a:pt x="58100" y="45940"/>
                </a:lnTo>
                <a:lnTo>
                  <a:pt x="58090" y="45940"/>
                </a:lnTo>
                <a:lnTo>
                  <a:pt x="58080" y="45930"/>
                </a:lnTo>
                <a:lnTo>
                  <a:pt x="58070" y="45930"/>
                </a:lnTo>
                <a:lnTo>
                  <a:pt x="58060" y="45930"/>
                </a:lnTo>
                <a:lnTo>
                  <a:pt x="58040" y="45930"/>
                </a:lnTo>
                <a:lnTo>
                  <a:pt x="58040" y="45940"/>
                </a:lnTo>
                <a:lnTo>
                  <a:pt x="58040" y="45950"/>
                </a:lnTo>
                <a:lnTo>
                  <a:pt x="58020" y="45960"/>
                </a:lnTo>
                <a:lnTo>
                  <a:pt x="58020" y="45950"/>
                </a:lnTo>
                <a:lnTo>
                  <a:pt x="58020" y="45960"/>
                </a:lnTo>
                <a:lnTo>
                  <a:pt x="58010" y="45960"/>
                </a:lnTo>
                <a:lnTo>
                  <a:pt x="58000" y="45960"/>
                </a:lnTo>
                <a:lnTo>
                  <a:pt x="57980" y="45960"/>
                </a:lnTo>
                <a:lnTo>
                  <a:pt x="57980" y="45950"/>
                </a:lnTo>
                <a:lnTo>
                  <a:pt x="57980" y="45960"/>
                </a:lnTo>
                <a:lnTo>
                  <a:pt x="57970" y="45960"/>
                </a:lnTo>
                <a:lnTo>
                  <a:pt x="57980" y="45970"/>
                </a:lnTo>
                <a:lnTo>
                  <a:pt x="57970" y="45970"/>
                </a:lnTo>
                <a:lnTo>
                  <a:pt x="57960" y="45980"/>
                </a:lnTo>
                <a:lnTo>
                  <a:pt x="57960" y="45990"/>
                </a:lnTo>
                <a:lnTo>
                  <a:pt x="57950" y="45990"/>
                </a:lnTo>
                <a:lnTo>
                  <a:pt x="57950" y="45980"/>
                </a:lnTo>
                <a:lnTo>
                  <a:pt x="57940" y="45980"/>
                </a:lnTo>
                <a:lnTo>
                  <a:pt x="57930" y="45980"/>
                </a:lnTo>
                <a:lnTo>
                  <a:pt x="57920" y="45970"/>
                </a:lnTo>
                <a:lnTo>
                  <a:pt x="57910" y="45960"/>
                </a:lnTo>
                <a:lnTo>
                  <a:pt x="57880" y="45960"/>
                </a:lnTo>
                <a:lnTo>
                  <a:pt x="57790" y="45980"/>
                </a:lnTo>
                <a:lnTo>
                  <a:pt x="57720" y="45990"/>
                </a:lnTo>
                <a:lnTo>
                  <a:pt x="57650" y="45990"/>
                </a:lnTo>
                <a:lnTo>
                  <a:pt x="57620" y="46000"/>
                </a:lnTo>
                <a:lnTo>
                  <a:pt x="57570" y="46000"/>
                </a:lnTo>
                <a:lnTo>
                  <a:pt x="57520" y="45990"/>
                </a:lnTo>
                <a:lnTo>
                  <a:pt x="57490" y="45990"/>
                </a:lnTo>
                <a:lnTo>
                  <a:pt x="57460" y="45990"/>
                </a:lnTo>
                <a:lnTo>
                  <a:pt x="57440" y="45980"/>
                </a:lnTo>
                <a:lnTo>
                  <a:pt x="57420" y="45970"/>
                </a:lnTo>
                <a:lnTo>
                  <a:pt x="57360" y="45960"/>
                </a:lnTo>
                <a:lnTo>
                  <a:pt x="57350" y="45950"/>
                </a:lnTo>
                <a:lnTo>
                  <a:pt x="57290" y="45940"/>
                </a:lnTo>
                <a:lnTo>
                  <a:pt x="57260" y="45920"/>
                </a:lnTo>
                <a:lnTo>
                  <a:pt x="57230" y="45930"/>
                </a:lnTo>
                <a:lnTo>
                  <a:pt x="57190" y="45930"/>
                </a:lnTo>
                <a:lnTo>
                  <a:pt x="57140" y="45920"/>
                </a:lnTo>
                <a:lnTo>
                  <a:pt x="57120" y="45920"/>
                </a:lnTo>
                <a:lnTo>
                  <a:pt x="57080" y="45920"/>
                </a:lnTo>
                <a:lnTo>
                  <a:pt x="57070" y="45910"/>
                </a:lnTo>
                <a:lnTo>
                  <a:pt x="57050" y="45890"/>
                </a:lnTo>
                <a:lnTo>
                  <a:pt x="57010" y="45880"/>
                </a:lnTo>
                <a:lnTo>
                  <a:pt x="56960" y="45850"/>
                </a:lnTo>
                <a:lnTo>
                  <a:pt x="56920" y="45830"/>
                </a:lnTo>
                <a:lnTo>
                  <a:pt x="56890" y="45800"/>
                </a:lnTo>
                <a:lnTo>
                  <a:pt x="56870" y="45780"/>
                </a:lnTo>
                <a:lnTo>
                  <a:pt x="56870" y="45760"/>
                </a:lnTo>
                <a:lnTo>
                  <a:pt x="56890" y="45760"/>
                </a:lnTo>
                <a:lnTo>
                  <a:pt x="56890" y="45750"/>
                </a:lnTo>
                <a:lnTo>
                  <a:pt x="56890" y="45740"/>
                </a:lnTo>
                <a:lnTo>
                  <a:pt x="56900" y="45730"/>
                </a:lnTo>
                <a:lnTo>
                  <a:pt x="56910" y="45730"/>
                </a:lnTo>
                <a:lnTo>
                  <a:pt x="56910" y="45720"/>
                </a:lnTo>
                <a:lnTo>
                  <a:pt x="56920" y="45710"/>
                </a:lnTo>
                <a:lnTo>
                  <a:pt x="56910" y="45690"/>
                </a:lnTo>
                <a:lnTo>
                  <a:pt x="56920" y="45670"/>
                </a:lnTo>
                <a:lnTo>
                  <a:pt x="56930" y="45660"/>
                </a:lnTo>
                <a:lnTo>
                  <a:pt x="56920" y="45650"/>
                </a:lnTo>
                <a:lnTo>
                  <a:pt x="56930" y="45650"/>
                </a:lnTo>
                <a:lnTo>
                  <a:pt x="56930" y="45640"/>
                </a:lnTo>
                <a:lnTo>
                  <a:pt x="56930" y="45630"/>
                </a:lnTo>
                <a:lnTo>
                  <a:pt x="56930" y="45620"/>
                </a:lnTo>
                <a:lnTo>
                  <a:pt x="56940" y="45620"/>
                </a:lnTo>
                <a:lnTo>
                  <a:pt x="56950" y="45620"/>
                </a:lnTo>
                <a:lnTo>
                  <a:pt x="56960" y="45630"/>
                </a:lnTo>
                <a:lnTo>
                  <a:pt x="56970" y="45620"/>
                </a:lnTo>
                <a:lnTo>
                  <a:pt x="56980" y="45610"/>
                </a:lnTo>
                <a:lnTo>
                  <a:pt x="56990" y="45600"/>
                </a:lnTo>
                <a:lnTo>
                  <a:pt x="57000" y="45600"/>
                </a:lnTo>
                <a:lnTo>
                  <a:pt x="57000" y="45590"/>
                </a:lnTo>
                <a:lnTo>
                  <a:pt x="57000" y="45580"/>
                </a:lnTo>
                <a:lnTo>
                  <a:pt x="57000" y="45570"/>
                </a:lnTo>
                <a:lnTo>
                  <a:pt x="57010" y="45570"/>
                </a:lnTo>
                <a:lnTo>
                  <a:pt x="57020" y="45570"/>
                </a:lnTo>
                <a:lnTo>
                  <a:pt x="57030" y="45570"/>
                </a:lnTo>
                <a:lnTo>
                  <a:pt x="57030" y="45560"/>
                </a:lnTo>
                <a:lnTo>
                  <a:pt x="57040" y="45560"/>
                </a:lnTo>
                <a:lnTo>
                  <a:pt x="57060" y="45560"/>
                </a:lnTo>
                <a:lnTo>
                  <a:pt x="57060" y="45550"/>
                </a:lnTo>
                <a:lnTo>
                  <a:pt x="57080" y="45550"/>
                </a:lnTo>
                <a:lnTo>
                  <a:pt x="57100" y="45550"/>
                </a:lnTo>
                <a:lnTo>
                  <a:pt x="57120" y="45550"/>
                </a:lnTo>
                <a:lnTo>
                  <a:pt x="57140" y="45560"/>
                </a:lnTo>
                <a:lnTo>
                  <a:pt x="57150" y="45560"/>
                </a:lnTo>
                <a:lnTo>
                  <a:pt x="57160" y="45560"/>
                </a:lnTo>
                <a:lnTo>
                  <a:pt x="57160" y="45570"/>
                </a:lnTo>
                <a:close/>
                <a:moveTo>
                  <a:pt x="57470" y="11570"/>
                </a:moveTo>
                <a:lnTo>
                  <a:pt x="57490" y="11570"/>
                </a:lnTo>
                <a:lnTo>
                  <a:pt x="57500" y="11570"/>
                </a:lnTo>
                <a:lnTo>
                  <a:pt x="57510" y="11570"/>
                </a:lnTo>
                <a:lnTo>
                  <a:pt x="57540" y="11570"/>
                </a:lnTo>
                <a:lnTo>
                  <a:pt x="57550" y="11570"/>
                </a:lnTo>
                <a:lnTo>
                  <a:pt x="57560" y="11580"/>
                </a:lnTo>
                <a:lnTo>
                  <a:pt x="57590" y="11580"/>
                </a:lnTo>
                <a:lnTo>
                  <a:pt x="57610" y="11590"/>
                </a:lnTo>
                <a:lnTo>
                  <a:pt x="57620" y="11590"/>
                </a:lnTo>
                <a:lnTo>
                  <a:pt x="57630" y="11590"/>
                </a:lnTo>
                <a:lnTo>
                  <a:pt x="57650" y="11600"/>
                </a:lnTo>
                <a:lnTo>
                  <a:pt x="57660" y="11600"/>
                </a:lnTo>
                <a:lnTo>
                  <a:pt x="57670" y="11610"/>
                </a:lnTo>
                <a:lnTo>
                  <a:pt x="57680" y="11610"/>
                </a:lnTo>
                <a:lnTo>
                  <a:pt x="57690" y="11610"/>
                </a:lnTo>
                <a:lnTo>
                  <a:pt x="57690" y="11620"/>
                </a:lnTo>
                <a:lnTo>
                  <a:pt x="57700" y="11620"/>
                </a:lnTo>
                <a:lnTo>
                  <a:pt x="57710" y="11620"/>
                </a:lnTo>
                <a:lnTo>
                  <a:pt x="57730" y="11640"/>
                </a:lnTo>
                <a:lnTo>
                  <a:pt x="57760" y="11660"/>
                </a:lnTo>
                <a:lnTo>
                  <a:pt x="57780" y="11680"/>
                </a:lnTo>
                <a:lnTo>
                  <a:pt x="57810" y="11690"/>
                </a:lnTo>
                <a:lnTo>
                  <a:pt x="57820" y="11700"/>
                </a:lnTo>
                <a:lnTo>
                  <a:pt x="57830" y="11720"/>
                </a:lnTo>
                <a:lnTo>
                  <a:pt x="57840" y="11730"/>
                </a:lnTo>
                <a:lnTo>
                  <a:pt x="57850" y="11740"/>
                </a:lnTo>
                <a:lnTo>
                  <a:pt x="57850" y="11750"/>
                </a:lnTo>
                <a:lnTo>
                  <a:pt x="57850" y="11760"/>
                </a:lnTo>
                <a:lnTo>
                  <a:pt x="57860" y="11760"/>
                </a:lnTo>
                <a:lnTo>
                  <a:pt x="57860" y="11770"/>
                </a:lnTo>
                <a:lnTo>
                  <a:pt x="57860" y="11790"/>
                </a:lnTo>
                <a:lnTo>
                  <a:pt x="57870" y="11800"/>
                </a:lnTo>
                <a:lnTo>
                  <a:pt x="57870" y="11810"/>
                </a:lnTo>
                <a:lnTo>
                  <a:pt x="57870" y="11830"/>
                </a:lnTo>
                <a:lnTo>
                  <a:pt x="57870" y="11850"/>
                </a:lnTo>
                <a:lnTo>
                  <a:pt x="57870" y="11870"/>
                </a:lnTo>
                <a:lnTo>
                  <a:pt x="57870" y="11880"/>
                </a:lnTo>
                <a:lnTo>
                  <a:pt x="57870" y="11890"/>
                </a:lnTo>
                <a:lnTo>
                  <a:pt x="57870" y="11900"/>
                </a:lnTo>
                <a:lnTo>
                  <a:pt x="57870" y="11910"/>
                </a:lnTo>
                <a:lnTo>
                  <a:pt x="57870" y="11920"/>
                </a:lnTo>
                <a:lnTo>
                  <a:pt x="57870" y="11930"/>
                </a:lnTo>
                <a:lnTo>
                  <a:pt x="57870" y="11940"/>
                </a:lnTo>
                <a:lnTo>
                  <a:pt x="57870" y="11950"/>
                </a:lnTo>
                <a:lnTo>
                  <a:pt x="57870" y="11960"/>
                </a:lnTo>
                <a:lnTo>
                  <a:pt x="57860" y="11970"/>
                </a:lnTo>
                <a:lnTo>
                  <a:pt x="57860" y="11980"/>
                </a:lnTo>
                <a:lnTo>
                  <a:pt x="57860" y="11990"/>
                </a:lnTo>
                <a:lnTo>
                  <a:pt x="57860" y="12000"/>
                </a:lnTo>
                <a:lnTo>
                  <a:pt x="57860" y="12010"/>
                </a:lnTo>
                <a:lnTo>
                  <a:pt x="57860" y="12020"/>
                </a:lnTo>
                <a:lnTo>
                  <a:pt x="57860" y="12030"/>
                </a:lnTo>
                <a:lnTo>
                  <a:pt x="57860" y="12040"/>
                </a:lnTo>
                <a:lnTo>
                  <a:pt x="57870" y="12040"/>
                </a:lnTo>
                <a:lnTo>
                  <a:pt x="57870" y="12050"/>
                </a:lnTo>
                <a:lnTo>
                  <a:pt x="57870" y="12060"/>
                </a:lnTo>
                <a:lnTo>
                  <a:pt x="57880" y="12060"/>
                </a:lnTo>
                <a:lnTo>
                  <a:pt x="57880" y="12070"/>
                </a:lnTo>
                <a:lnTo>
                  <a:pt x="57890" y="12070"/>
                </a:lnTo>
                <a:lnTo>
                  <a:pt x="57880" y="12070"/>
                </a:lnTo>
                <a:lnTo>
                  <a:pt x="57880" y="12080"/>
                </a:lnTo>
                <a:lnTo>
                  <a:pt x="57890" y="12080"/>
                </a:lnTo>
                <a:lnTo>
                  <a:pt x="57890" y="12090"/>
                </a:lnTo>
                <a:lnTo>
                  <a:pt x="57900" y="12090"/>
                </a:lnTo>
                <a:lnTo>
                  <a:pt x="57910" y="12090"/>
                </a:lnTo>
                <a:lnTo>
                  <a:pt x="57920" y="12090"/>
                </a:lnTo>
                <a:lnTo>
                  <a:pt x="57920" y="12100"/>
                </a:lnTo>
                <a:lnTo>
                  <a:pt x="57920" y="12110"/>
                </a:lnTo>
                <a:lnTo>
                  <a:pt x="57920" y="12120"/>
                </a:lnTo>
                <a:lnTo>
                  <a:pt x="57920" y="12130"/>
                </a:lnTo>
                <a:lnTo>
                  <a:pt x="57920" y="12140"/>
                </a:lnTo>
                <a:lnTo>
                  <a:pt x="57910" y="12140"/>
                </a:lnTo>
                <a:lnTo>
                  <a:pt x="57910" y="12150"/>
                </a:lnTo>
                <a:lnTo>
                  <a:pt x="57910" y="12160"/>
                </a:lnTo>
                <a:lnTo>
                  <a:pt x="57910" y="12170"/>
                </a:lnTo>
                <a:lnTo>
                  <a:pt x="57910" y="12180"/>
                </a:lnTo>
                <a:lnTo>
                  <a:pt x="57910" y="12190"/>
                </a:lnTo>
                <a:lnTo>
                  <a:pt x="57900" y="12200"/>
                </a:lnTo>
                <a:lnTo>
                  <a:pt x="57900" y="12210"/>
                </a:lnTo>
                <a:lnTo>
                  <a:pt x="57900" y="12220"/>
                </a:lnTo>
                <a:lnTo>
                  <a:pt x="57900" y="12230"/>
                </a:lnTo>
                <a:lnTo>
                  <a:pt x="57900" y="12240"/>
                </a:lnTo>
                <a:lnTo>
                  <a:pt x="57890" y="12240"/>
                </a:lnTo>
                <a:lnTo>
                  <a:pt x="57900" y="12240"/>
                </a:lnTo>
                <a:lnTo>
                  <a:pt x="57890" y="12250"/>
                </a:lnTo>
                <a:lnTo>
                  <a:pt x="57890" y="12240"/>
                </a:lnTo>
                <a:lnTo>
                  <a:pt x="57890" y="12250"/>
                </a:lnTo>
                <a:lnTo>
                  <a:pt x="57880" y="12250"/>
                </a:lnTo>
                <a:lnTo>
                  <a:pt x="57880" y="12260"/>
                </a:lnTo>
                <a:lnTo>
                  <a:pt x="57880" y="12270"/>
                </a:lnTo>
                <a:lnTo>
                  <a:pt x="57880" y="12280"/>
                </a:lnTo>
                <a:lnTo>
                  <a:pt x="57880" y="12290"/>
                </a:lnTo>
                <a:lnTo>
                  <a:pt x="57880" y="12300"/>
                </a:lnTo>
                <a:lnTo>
                  <a:pt x="57870" y="12300"/>
                </a:lnTo>
                <a:lnTo>
                  <a:pt x="57870" y="12310"/>
                </a:lnTo>
                <a:lnTo>
                  <a:pt x="57870" y="12320"/>
                </a:lnTo>
                <a:lnTo>
                  <a:pt x="57860" y="12320"/>
                </a:lnTo>
                <a:lnTo>
                  <a:pt x="57860" y="12330"/>
                </a:lnTo>
                <a:lnTo>
                  <a:pt x="57860" y="12340"/>
                </a:lnTo>
                <a:lnTo>
                  <a:pt x="57860" y="12350"/>
                </a:lnTo>
                <a:lnTo>
                  <a:pt x="57850" y="12350"/>
                </a:lnTo>
                <a:lnTo>
                  <a:pt x="57850" y="12360"/>
                </a:lnTo>
                <a:lnTo>
                  <a:pt x="57850" y="12370"/>
                </a:lnTo>
                <a:lnTo>
                  <a:pt x="57850" y="12380"/>
                </a:lnTo>
                <a:lnTo>
                  <a:pt x="57840" y="12390"/>
                </a:lnTo>
                <a:lnTo>
                  <a:pt x="57830" y="12400"/>
                </a:lnTo>
                <a:lnTo>
                  <a:pt x="57830" y="12410"/>
                </a:lnTo>
                <a:lnTo>
                  <a:pt x="57830" y="12420"/>
                </a:lnTo>
                <a:lnTo>
                  <a:pt x="57820" y="12430"/>
                </a:lnTo>
                <a:lnTo>
                  <a:pt x="57820" y="12440"/>
                </a:lnTo>
                <a:lnTo>
                  <a:pt x="57810" y="12450"/>
                </a:lnTo>
                <a:lnTo>
                  <a:pt x="57810" y="12440"/>
                </a:lnTo>
                <a:lnTo>
                  <a:pt x="57810" y="12450"/>
                </a:lnTo>
                <a:lnTo>
                  <a:pt x="57810" y="12460"/>
                </a:lnTo>
                <a:lnTo>
                  <a:pt x="57810" y="12470"/>
                </a:lnTo>
                <a:lnTo>
                  <a:pt x="57800" y="12470"/>
                </a:lnTo>
                <a:lnTo>
                  <a:pt x="57790" y="12470"/>
                </a:lnTo>
                <a:lnTo>
                  <a:pt x="57790" y="12480"/>
                </a:lnTo>
                <a:lnTo>
                  <a:pt x="57790" y="12490"/>
                </a:lnTo>
                <a:lnTo>
                  <a:pt x="57780" y="12500"/>
                </a:lnTo>
                <a:lnTo>
                  <a:pt x="57780" y="12510"/>
                </a:lnTo>
                <a:lnTo>
                  <a:pt x="57780" y="12520"/>
                </a:lnTo>
                <a:lnTo>
                  <a:pt x="57770" y="12520"/>
                </a:lnTo>
                <a:lnTo>
                  <a:pt x="57770" y="12530"/>
                </a:lnTo>
                <a:lnTo>
                  <a:pt x="57760" y="12530"/>
                </a:lnTo>
                <a:lnTo>
                  <a:pt x="57760" y="12540"/>
                </a:lnTo>
                <a:lnTo>
                  <a:pt x="57750" y="12540"/>
                </a:lnTo>
                <a:lnTo>
                  <a:pt x="57750" y="12550"/>
                </a:lnTo>
                <a:lnTo>
                  <a:pt x="57740" y="12550"/>
                </a:lnTo>
                <a:lnTo>
                  <a:pt x="57740" y="12560"/>
                </a:lnTo>
                <a:lnTo>
                  <a:pt x="57740" y="12570"/>
                </a:lnTo>
                <a:lnTo>
                  <a:pt x="57740" y="12580"/>
                </a:lnTo>
                <a:lnTo>
                  <a:pt x="57730" y="12580"/>
                </a:lnTo>
                <a:lnTo>
                  <a:pt x="57730" y="12590"/>
                </a:lnTo>
                <a:lnTo>
                  <a:pt x="57720" y="12600"/>
                </a:lnTo>
                <a:lnTo>
                  <a:pt x="57720" y="12610"/>
                </a:lnTo>
                <a:lnTo>
                  <a:pt x="57720" y="12620"/>
                </a:lnTo>
                <a:lnTo>
                  <a:pt x="57710" y="12620"/>
                </a:lnTo>
                <a:lnTo>
                  <a:pt x="57710" y="12630"/>
                </a:lnTo>
                <a:lnTo>
                  <a:pt x="57700" y="12630"/>
                </a:lnTo>
                <a:lnTo>
                  <a:pt x="57700" y="12640"/>
                </a:lnTo>
                <a:lnTo>
                  <a:pt x="57690" y="12650"/>
                </a:lnTo>
                <a:lnTo>
                  <a:pt x="57690" y="12660"/>
                </a:lnTo>
                <a:lnTo>
                  <a:pt x="57680" y="12660"/>
                </a:lnTo>
                <a:lnTo>
                  <a:pt x="57680" y="12670"/>
                </a:lnTo>
                <a:lnTo>
                  <a:pt x="57670" y="12670"/>
                </a:lnTo>
                <a:lnTo>
                  <a:pt x="57670" y="12680"/>
                </a:lnTo>
                <a:lnTo>
                  <a:pt x="57660" y="12680"/>
                </a:lnTo>
                <a:lnTo>
                  <a:pt x="57660" y="12690"/>
                </a:lnTo>
                <a:lnTo>
                  <a:pt x="57650" y="12700"/>
                </a:lnTo>
                <a:lnTo>
                  <a:pt x="57650" y="12710"/>
                </a:lnTo>
                <a:lnTo>
                  <a:pt x="57640" y="12710"/>
                </a:lnTo>
                <a:lnTo>
                  <a:pt x="57630" y="12720"/>
                </a:lnTo>
                <a:lnTo>
                  <a:pt x="57630" y="12730"/>
                </a:lnTo>
                <a:lnTo>
                  <a:pt x="57620" y="12740"/>
                </a:lnTo>
                <a:lnTo>
                  <a:pt x="57610" y="12750"/>
                </a:lnTo>
                <a:lnTo>
                  <a:pt x="57610" y="12760"/>
                </a:lnTo>
                <a:lnTo>
                  <a:pt x="57600" y="12760"/>
                </a:lnTo>
                <a:lnTo>
                  <a:pt x="57600" y="12770"/>
                </a:lnTo>
                <a:lnTo>
                  <a:pt x="57590" y="12780"/>
                </a:lnTo>
                <a:lnTo>
                  <a:pt x="57580" y="12790"/>
                </a:lnTo>
                <a:lnTo>
                  <a:pt x="57580" y="12800"/>
                </a:lnTo>
                <a:lnTo>
                  <a:pt x="57570" y="12800"/>
                </a:lnTo>
                <a:lnTo>
                  <a:pt x="57570" y="12810"/>
                </a:lnTo>
                <a:lnTo>
                  <a:pt x="57560" y="12810"/>
                </a:lnTo>
                <a:lnTo>
                  <a:pt x="57550" y="12820"/>
                </a:lnTo>
                <a:lnTo>
                  <a:pt x="57540" y="12830"/>
                </a:lnTo>
                <a:lnTo>
                  <a:pt x="57530" y="12840"/>
                </a:lnTo>
                <a:lnTo>
                  <a:pt x="57520" y="12850"/>
                </a:lnTo>
                <a:lnTo>
                  <a:pt x="57510" y="12850"/>
                </a:lnTo>
                <a:lnTo>
                  <a:pt x="57500" y="12860"/>
                </a:lnTo>
                <a:lnTo>
                  <a:pt x="57480" y="12870"/>
                </a:lnTo>
                <a:lnTo>
                  <a:pt x="57470" y="12870"/>
                </a:lnTo>
                <a:lnTo>
                  <a:pt x="57470" y="12880"/>
                </a:lnTo>
                <a:lnTo>
                  <a:pt x="57460" y="12880"/>
                </a:lnTo>
                <a:lnTo>
                  <a:pt x="57450" y="12890"/>
                </a:lnTo>
                <a:lnTo>
                  <a:pt x="57440" y="12890"/>
                </a:lnTo>
                <a:lnTo>
                  <a:pt x="57430" y="12890"/>
                </a:lnTo>
                <a:lnTo>
                  <a:pt x="57420" y="12890"/>
                </a:lnTo>
                <a:lnTo>
                  <a:pt x="57410" y="12890"/>
                </a:lnTo>
                <a:lnTo>
                  <a:pt x="57400" y="12890"/>
                </a:lnTo>
                <a:lnTo>
                  <a:pt x="57390" y="12890"/>
                </a:lnTo>
                <a:lnTo>
                  <a:pt x="57390" y="12900"/>
                </a:lnTo>
                <a:lnTo>
                  <a:pt x="57380" y="12900"/>
                </a:lnTo>
                <a:lnTo>
                  <a:pt x="57370" y="12900"/>
                </a:lnTo>
                <a:lnTo>
                  <a:pt x="57360" y="12900"/>
                </a:lnTo>
                <a:lnTo>
                  <a:pt x="57350" y="12900"/>
                </a:lnTo>
                <a:lnTo>
                  <a:pt x="57350" y="12890"/>
                </a:lnTo>
                <a:lnTo>
                  <a:pt x="57340" y="12890"/>
                </a:lnTo>
                <a:lnTo>
                  <a:pt x="57330" y="12880"/>
                </a:lnTo>
                <a:lnTo>
                  <a:pt x="57330" y="12870"/>
                </a:lnTo>
                <a:lnTo>
                  <a:pt x="57320" y="12870"/>
                </a:lnTo>
                <a:lnTo>
                  <a:pt x="57310" y="12860"/>
                </a:lnTo>
                <a:lnTo>
                  <a:pt x="57300" y="12860"/>
                </a:lnTo>
                <a:lnTo>
                  <a:pt x="57300" y="12850"/>
                </a:lnTo>
                <a:lnTo>
                  <a:pt x="57290" y="12850"/>
                </a:lnTo>
                <a:lnTo>
                  <a:pt x="57290" y="12840"/>
                </a:lnTo>
                <a:lnTo>
                  <a:pt x="57280" y="12840"/>
                </a:lnTo>
                <a:lnTo>
                  <a:pt x="57270" y="12840"/>
                </a:lnTo>
                <a:lnTo>
                  <a:pt x="57260" y="12840"/>
                </a:lnTo>
                <a:lnTo>
                  <a:pt x="57250" y="12840"/>
                </a:lnTo>
                <a:lnTo>
                  <a:pt x="57250" y="12830"/>
                </a:lnTo>
                <a:lnTo>
                  <a:pt x="57250" y="12820"/>
                </a:lnTo>
                <a:lnTo>
                  <a:pt x="57260" y="12820"/>
                </a:lnTo>
                <a:lnTo>
                  <a:pt x="57260" y="12810"/>
                </a:lnTo>
                <a:lnTo>
                  <a:pt x="57260" y="12800"/>
                </a:lnTo>
                <a:lnTo>
                  <a:pt x="57260" y="12790"/>
                </a:lnTo>
                <a:lnTo>
                  <a:pt x="57260" y="12780"/>
                </a:lnTo>
                <a:lnTo>
                  <a:pt x="57260" y="12770"/>
                </a:lnTo>
                <a:lnTo>
                  <a:pt x="57260" y="12760"/>
                </a:lnTo>
                <a:lnTo>
                  <a:pt x="57260" y="12740"/>
                </a:lnTo>
                <a:lnTo>
                  <a:pt x="57260" y="12730"/>
                </a:lnTo>
                <a:lnTo>
                  <a:pt x="57270" y="12720"/>
                </a:lnTo>
                <a:lnTo>
                  <a:pt x="57270" y="12710"/>
                </a:lnTo>
                <a:lnTo>
                  <a:pt x="57270" y="12700"/>
                </a:lnTo>
                <a:lnTo>
                  <a:pt x="57270" y="12690"/>
                </a:lnTo>
                <a:lnTo>
                  <a:pt x="57280" y="12690"/>
                </a:lnTo>
                <a:lnTo>
                  <a:pt x="57280" y="12680"/>
                </a:lnTo>
                <a:lnTo>
                  <a:pt x="57270" y="12670"/>
                </a:lnTo>
                <a:lnTo>
                  <a:pt x="57280" y="12660"/>
                </a:lnTo>
                <a:lnTo>
                  <a:pt x="57280" y="12650"/>
                </a:lnTo>
                <a:lnTo>
                  <a:pt x="57280" y="12640"/>
                </a:lnTo>
                <a:lnTo>
                  <a:pt x="57280" y="12630"/>
                </a:lnTo>
                <a:lnTo>
                  <a:pt x="57280" y="12610"/>
                </a:lnTo>
                <a:lnTo>
                  <a:pt x="57270" y="12610"/>
                </a:lnTo>
                <a:lnTo>
                  <a:pt x="57260" y="12610"/>
                </a:lnTo>
                <a:lnTo>
                  <a:pt x="57270" y="12600"/>
                </a:lnTo>
                <a:lnTo>
                  <a:pt x="57280" y="12590"/>
                </a:lnTo>
                <a:lnTo>
                  <a:pt x="57280" y="12570"/>
                </a:lnTo>
                <a:lnTo>
                  <a:pt x="57280" y="12560"/>
                </a:lnTo>
                <a:lnTo>
                  <a:pt x="57280" y="12550"/>
                </a:lnTo>
                <a:lnTo>
                  <a:pt x="57280" y="12540"/>
                </a:lnTo>
                <a:lnTo>
                  <a:pt x="57280" y="12530"/>
                </a:lnTo>
                <a:lnTo>
                  <a:pt x="57290" y="12520"/>
                </a:lnTo>
                <a:lnTo>
                  <a:pt x="57290" y="12510"/>
                </a:lnTo>
                <a:lnTo>
                  <a:pt x="57280" y="12500"/>
                </a:lnTo>
                <a:lnTo>
                  <a:pt x="57290" y="12500"/>
                </a:lnTo>
                <a:lnTo>
                  <a:pt x="57290" y="12490"/>
                </a:lnTo>
                <a:lnTo>
                  <a:pt x="57290" y="12480"/>
                </a:lnTo>
                <a:lnTo>
                  <a:pt x="57290" y="12470"/>
                </a:lnTo>
                <a:lnTo>
                  <a:pt x="57290" y="12460"/>
                </a:lnTo>
                <a:lnTo>
                  <a:pt x="57290" y="12450"/>
                </a:lnTo>
                <a:lnTo>
                  <a:pt x="57290" y="12440"/>
                </a:lnTo>
                <a:lnTo>
                  <a:pt x="57290" y="12430"/>
                </a:lnTo>
                <a:lnTo>
                  <a:pt x="57290" y="12420"/>
                </a:lnTo>
                <a:lnTo>
                  <a:pt x="57290" y="12410"/>
                </a:lnTo>
                <a:lnTo>
                  <a:pt x="57290" y="12400"/>
                </a:lnTo>
                <a:lnTo>
                  <a:pt x="57290" y="12390"/>
                </a:lnTo>
                <a:lnTo>
                  <a:pt x="57290" y="12380"/>
                </a:lnTo>
                <a:lnTo>
                  <a:pt x="57290" y="12370"/>
                </a:lnTo>
                <a:lnTo>
                  <a:pt x="57290" y="12360"/>
                </a:lnTo>
                <a:lnTo>
                  <a:pt x="57280" y="12320"/>
                </a:lnTo>
                <a:lnTo>
                  <a:pt x="57280" y="12300"/>
                </a:lnTo>
                <a:lnTo>
                  <a:pt x="57270" y="12290"/>
                </a:lnTo>
                <a:lnTo>
                  <a:pt x="57270" y="12280"/>
                </a:lnTo>
                <a:lnTo>
                  <a:pt x="57260" y="12270"/>
                </a:lnTo>
                <a:lnTo>
                  <a:pt x="57250" y="12240"/>
                </a:lnTo>
                <a:lnTo>
                  <a:pt x="57250" y="12230"/>
                </a:lnTo>
                <a:lnTo>
                  <a:pt x="57220" y="12170"/>
                </a:lnTo>
                <a:lnTo>
                  <a:pt x="57210" y="12140"/>
                </a:lnTo>
                <a:lnTo>
                  <a:pt x="57200" y="12130"/>
                </a:lnTo>
                <a:lnTo>
                  <a:pt x="57200" y="12120"/>
                </a:lnTo>
                <a:lnTo>
                  <a:pt x="57190" y="12120"/>
                </a:lnTo>
                <a:lnTo>
                  <a:pt x="57190" y="12110"/>
                </a:lnTo>
                <a:lnTo>
                  <a:pt x="57180" y="12110"/>
                </a:lnTo>
                <a:lnTo>
                  <a:pt x="57180" y="12100"/>
                </a:lnTo>
                <a:lnTo>
                  <a:pt x="57170" y="12100"/>
                </a:lnTo>
                <a:lnTo>
                  <a:pt x="57170" y="12090"/>
                </a:lnTo>
                <a:lnTo>
                  <a:pt x="57170" y="12080"/>
                </a:lnTo>
                <a:lnTo>
                  <a:pt x="57160" y="12070"/>
                </a:lnTo>
                <a:lnTo>
                  <a:pt x="57160" y="12060"/>
                </a:lnTo>
                <a:lnTo>
                  <a:pt x="57150" y="12050"/>
                </a:lnTo>
                <a:lnTo>
                  <a:pt x="57150" y="12040"/>
                </a:lnTo>
                <a:lnTo>
                  <a:pt x="57140" y="12040"/>
                </a:lnTo>
                <a:lnTo>
                  <a:pt x="57140" y="12030"/>
                </a:lnTo>
                <a:lnTo>
                  <a:pt x="57130" y="12030"/>
                </a:lnTo>
                <a:lnTo>
                  <a:pt x="57130" y="12020"/>
                </a:lnTo>
                <a:lnTo>
                  <a:pt x="57120" y="12010"/>
                </a:lnTo>
                <a:lnTo>
                  <a:pt x="57110" y="12010"/>
                </a:lnTo>
                <a:lnTo>
                  <a:pt x="57110" y="12000"/>
                </a:lnTo>
                <a:lnTo>
                  <a:pt x="57100" y="12000"/>
                </a:lnTo>
                <a:lnTo>
                  <a:pt x="57100" y="11990"/>
                </a:lnTo>
                <a:lnTo>
                  <a:pt x="57090" y="11990"/>
                </a:lnTo>
                <a:lnTo>
                  <a:pt x="57090" y="11980"/>
                </a:lnTo>
                <a:lnTo>
                  <a:pt x="57080" y="11970"/>
                </a:lnTo>
                <a:lnTo>
                  <a:pt x="57070" y="11960"/>
                </a:lnTo>
                <a:lnTo>
                  <a:pt x="57070" y="11950"/>
                </a:lnTo>
                <a:lnTo>
                  <a:pt x="57050" y="11940"/>
                </a:lnTo>
                <a:lnTo>
                  <a:pt x="57040" y="11930"/>
                </a:lnTo>
                <a:lnTo>
                  <a:pt x="57040" y="11920"/>
                </a:lnTo>
                <a:lnTo>
                  <a:pt x="57030" y="11910"/>
                </a:lnTo>
                <a:lnTo>
                  <a:pt x="57020" y="11910"/>
                </a:lnTo>
                <a:lnTo>
                  <a:pt x="57010" y="11900"/>
                </a:lnTo>
                <a:lnTo>
                  <a:pt x="57000" y="11890"/>
                </a:lnTo>
                <a:lnTo>
                  <a:pt x="56990" y="11890"/>
                </a:lnTo>
                <a:lnTo>
                  <a:pt x="56990" y="11880"/>
                </a:lnTo>
                <a:lnTo>
                  <a:pt x="56980" y="11880"/>
                </a:lnTo>
                <a:lnTo>
                  <a:pt x="56970" y="11880"/>
                </a:lnTo>
                <a:lnTo>
                  <a:pt x="56970" y="11870"/>
                </a:lnTo>
                <a:lnTo>
                  <a:pt x="56960" y="11870"/>
                </a:lnTo>
                <a:lnTo>
                  <a:pt x="56950" y="11870"/>
                </a:lnTo>
                <a:lnTo>
                  <a:pt x="56940" y="11860"/>
                </a:lnTo>
                <a:lnTo>
                  <a:pt x="56930" y="11860"/>
                </a:lnTo>
                <a:lnTo>
                  <a:pt x="56920" y="11850"/>
                </a:lnTo>
                <a:lnTo>
                  <a:pt x="56910" y="11840"/>
                </a:lnTo>
                <a:lnTo>
                  <a:pt x="56900" y="11840"/>
                </a:lnTo>
                <a:lnTo>
                  <a:pt x="56900" y="11830"/>
                </a:lnTo>
                <a:lnTo>
                  <a:pt x="56900" y="11820"/>
                </a:lnTo>
                <a:lnTo>
                  <a:pt x="56900" y="11810"/>
                </a:lnTo>
                <a:lnTo>
                  <a:pt x="56910" y="11810"/>
                </a:lnTo>
                <a:lnTo>
                  <a:pt x="56910" y="11800"/>
                </a:lnTo>
                <a:lnTo>
                  <a:pt x="56920" y="11790"/>
                </a:lnTo>
                <a:lnTo>
                  <a:pt x="56930" y="11790"/>
                </a:lnTo>
                <a:lnTo>
                  <a:pt x="56940" y="11780"/>
                </a:lnTo>
                <a:lnTo>
                  <a:pt x="56950" y="11780"/>
                </a:lnTo>
                <a:lnTo>
                  <a:pt x="56960" y="11780"/>
                </a:lnTo>
                <a:lnTo>
                  <a:pt x="56970" y="11770"/>
                </a:lnTo>
                <a:lnTo>
                  <a:pt x="56980" y="11770"/>
                </a:lnTo>
                <a:lnTo>
                  <a:pt x="56990" y="11770"/>
                </a:lnTo>
                <a:lnTo>
                  <a:pt x="57000" y="11760"/>
                </a:lnTo>
                <a:lnTo>
                  <a:pt x="57010" y="11760"/>
                </a:lnTo>
                <a:lnTo>
                  <a:pt x="57030" y="11750"/>
                </a:lnTo>
                <a:lnTo>
                  <a:pt x="57040" y="11750"/>
                </a:lnTo>
                <a:lnTo>
                  <a:pt x="57050" y="11750"/>
                </a:lnTo>
                <a:lnTo>
                  <a:pt x="57070" y="11740"/>
                </a:lnTo>
                <a:lnTo>
                  <a:pt x="57090" y="11740"/>
                </a:lnTo>
                <a:lnTo>
                  <a:pt x="57100" y="11740"/>
                </a:lnTo>
                <a:lnTo>
                  <a:pt x="57100" y="11730"/>
                </a:lnTo>
                <a:lnTo>
                  <a:pt x="57110" y="11730"/>
                </a:lnTo>
                <a:lnTo>
                  <a:pt x="57120" y="11730"/>
                </a:lnTo>
                <a:lnTo>
                  <a:pt x="57130" y="11730"/>
                </a:lnTo>
                <a:lnTo>
                  <a:pt x="57140" y="11730"/>
                </a:lnTo>
                <a:lnTo>
                  <a:pt x="57150" y="11730"/>
                </a:lnTo>
                <a:lnTo>
                  <a:pt x="57160" y="11720"/>
                </a:lnTo>
                <a:lnTo>
                  <a:pt x="57170" y="11720"/>
                </a:lnTo>
                <a:lnTo>
                  <a:pt x="57180" y="11720"/>
                </a:lnTo>
                <a:lnTo>
                  <a:pt x="57190" y="11710"/>
                </a:lnTo>
                <a:lnTo>
                  <a:pt x="57200" y="11700"/>
                </a:lnTo>
                <a:lnTo>
                  <a:pt x="57210" y="11690"/>
                </a:lnTo>
                <a:lnTo>
                  <a:pt x="57220" y="11690"/>
                </a:lnTo>
                <a:lnTo>
                  <a:pt x="57230" y="11690"/>
                </a:lnTo>
                <a:lnTo>
                  <a:pt x="57240" y="11680"/>
                </a:lnTo>
                <a:lnTo>
                  <a:pt x="57250" y="11680"/>
                </a:lnTo>
                <a:lnTo>
                  <a:pt x="57280" y="11650"/>
                </a:lnTo>
                <a:lnTo>
                  <a:pt x="57310" y="11630"/>
                </a:lnTo>
                <a:lnTo>
                  <a:pt x="57330" y="11620"/>
                </a:lnTo>
                <a:lnTo>
                  <a:pt x="57350" y="11610"/>
                </a:lnTo>
                <a:lnTo>
                  <a:pt x="57380" y="11600"/>
                </a:lnTo>
                <a:lnTo>
                  <a:pt x="57400" y="11590"/>
                </a:lnTo>
                <a:lnTo>
                  <a:pt x="57420" y="11580"/>
                </a:lnTo>
                <a:lnTo>
                  <a:pt x="57430" y="11580"/>
                </a:lnTo>
                <a:lnTo>
                  <a:pt x="57440" y="11570"/>
                </a:lnTo>
                <a:lnTo>
                  <a:pt x="57450" y="11570"/>
                </a:lnTo>
                <a:lnTo>
                  <a:pt x="57460" y="11570"/>
                </a:lnTo>
                <a:lnTo>
                  <a:pt x="57470" y="11570"/>
                </a:lnTo>
                <a:close/>
                <a:moveTo>
                  <a:pt x="19100" y="4550"/>
                </a:moveTo>
                <a:lnTo>
                  <a:pt x="19110" y="4550"/>
                </a:lnTo>
                <a:lnTo>
                  <a:pt x="19120" y="4550"/>
                </a:lnTo>
                <a:lnTo>
                  <a:pt x="19130" y="4550"/>
                </a:lnTo>
                <a:lnTo>
                  <a:pt x="19140" y="4550"/>
                </a:lnTo>
                <a:lnTo>
                  <a:pt x="19150" y="4550"/>
                </a:lnTo>
                <a:lnTo>
                  <a:pt x="19160" y="4550"/>
                </a:lnTo>
                <a:lnTo>
                  <a:pt x="19170" y="4550"/>
                </a:lnTo>
                <a:lnTo>
                  <a:pt x="19180" y="4550"/>
                </a:lnTo>
                <a:lnTo>
                  <a:pt x="19190" y="4560"/>
                </a:lnTo>
                <a:lnTo>
                  <a:pt x="19200" y="4560"/>
                </a:lnTo>
                <a:lnTo>
                  <a:pt x="19210" y="4560"/>
                </a:lnTo>
                <a:lnTo>
                  <a:pt x="19220" y="4560"/>
                </a:lnTo>
                <a:lnTo>
                  <a:pt x="19220" y="4570"/>
                </a:lnTo>
                <a:lnTo>
                  <a:pt x="19220" y="4580"/>
                </a:lnTo>
                <a:lnTo>
                  <a:pt x="19230" y="4580"/>
                </a:lnTo>
                <a:lnTo>
                  <a:pt x="19230" y="4590"/>
                </a:lnTo>
                <a:lnTo>
                  <a:pt x="19230" y="4600"/>
                </a:lnTo>
                <a:lnTo>
                  <a:pt x="19230" y="4610"/>
                </a:lnTo>
                <a:lnTo>
                  <a:pt x="19240" y="4630"/>
                </a:lnTo>
                <a:lnTo>
                  <a:pt x="19240" y="4640"/>
                </a:lnTo>
                <a:lnTo>
                  <a:pt x="19240" y="4650"/>
                </a:lnTo>
                <a:lnTo>
                  <a:pt x="19240" y="4660"/>
                </a:lnTo>
                <a:lnTo>
                  <a:pt x="19250" y="4660"/>
                </a:lnTo>
                <a:lnTo>
                  <a:pt x="19250" y="4670"/>
                </a:lnTo>
                <a:lnTo>
                  <a:pt x="19260" y="4680"/>
                </a:lnTo>
                <a:lnTo>
                  <a:pt x="19260" y="4690"/>
                </a:lnTo>
                <a:lnTo>
                  <a:pt x="19270" y="4690"/>
                </a:lnTo>
                <a:lnTo>
                  <a:pt x="19270" y="4700"/>
                </a:lnTo>
                <a:lnTo>
                  <a:pt x="19270" y="4710"/>
                </a:lnTo>
                <a:lnTo>
                  <a:pt x="19280" y="4710"/>
                </a:lnTo>
                <a:lnTo>
                  <a:pt x="19280" y="4720"/>
                </a:lnTo>
                <a:lnTo>
                  <a:pt x="19290" y="4730"/>
                </a:lnTo>
                <a:lnTo>
                  <a:pt x="19300" y="4740"/>
                </a:lnTo>
                <a:lnTo>
                  <a:pt x="19310" y="4740"/>
                </a:lnTo>
                <a:lnTo>
                  <a:pt x="19320" y="4750"/>
                </a:lnTo>
                <a:lnTo>
                  <a:pt x="19320" y="4740"/>
                </a:lnTo>
                <a:lnTo>
                  <a:pt x="19330" y="4740"/>
                </a:lnTo>
                <a:lnTo>
                  <a:pt x="19340" y="4750"/>
                </a:lnTo>
                <a:lnTo>
                  <a:pt x="19350" y="4760"/>
                </a:lnTo>
                <a:lnTo>
                  <a:pt x="19350" y="4770"/>
                </a:lnTo>
                <a:lnTo>
                  <a:pt x="19360" y="4770"/>
                </a:lnTo>
                <a:lnTo>
                  <a:pt x="19360" y="4780"/>
                </a:lnTo>
                <a:lnTo>
                  <a:pt x="19360" y="4790"/>
                </a:lnTo>
                <a:lnTo>
                  <a:pt x="19370" y="4790"/>
                </a:lnTo>
                <a:lnTo>
                  <a:pt x="19370" y="4800"/>
                </a:lnTo>
                <a:lnTo>
                  <a:pt x="19380" y="4820"/>
                </a:lnTo>
                <a:lnTo>
                  <a:pt x="19400" y="4840"/>
                </a:lnTo>
                <a:lnTo>
                  <a:pt x="19410" y="4850"/>
                </a:lnTo>
                <a:lnTo>
                  <a:pt x="19410" y="4860"/>
                </a:lnTo>
                <a:lnTo>
                  <a:pt x="19420" y="4860"/>
                </a:lnTo>
                <a:lnTo>
                  <a:pt x="19420" y="4870"/>
                </a:lnTo>
                <a:lnTo>
                  <a:pt x="19430" y="4870"/>
                </a:lnTo>
                <a:lnTo>
                  <a:pt x="19430" y="4880"/>
                </a:lnTo>
                <a:lnTo>
                  <a:pt x="19440" y="4880"/>
                </a:lnTo>
                <a:lnTo>
                  <a:pt x="19440" y="4890"/>
                </a:lnTo>
                <a:lnTo>
                  <a:pt x="19450" y="4890"/>
                </a:lnTo>
                <a:lnTo>
                  <a:pt x="19450" y="4900"/>
                </a:lnTo>
                <a:lnTo>
                  <a:pt x="19460" y="4900"/>
                </a:lnTo>
                <a:lnTo>
                  <a:pt x="19470" y="4910"/>
                </a:lnTo>
                <a:lnTo>
                  <a:pt x="19480" y="4920"/>
                </a:lnTo>
                <a:lnTo>
                  <a:pt x="19490" y="4930"/>
                </a:lnTo>
                <a:lnTo>
                  <a:pt x="19500" y="4940"/>
                </a:lnTo>
                <a:lnTo>
                  <a:pt x="19510" y="4940"/>
                </a:lnTo>
                <a:lnTo>
                  <a:pt x="19510" y="4950"/>
                </a:lnTo>
                <a:lnTo>
                  <a:pt x="19520" y="4950"/>
                </a:lnTo>
                <a:lnTo>
                  <a:pt x="19530" y="4960"/>
                </a:lnTo>
                <a:lnTo>
                  <a:pt x="19540" y="4960"/>
                </a:lnTo>
                <a:lnTo>
                  <a:pt x="19550" y="4970"/>
                </a:lnTo>
                <a:lnTo>
                  <a:pt x="19570" y="4980"/>
                </a:lnTo>
                <a:lnTo>
                  <a:pt x="19580" y="4990"/>
                </a:lnTo>
                <a:lnTo>
                  <a:pt x="19590" y="5000"/>
                </a:lnTo>
                <a:lnTo>
                  <a:pt x="19600" y="5010"/>
                </a:lnTo>
                <a:lnTo>
                  <a:pt x="19610" y="5030"/>
                </a:lnTo>
                <a:lnTo>
                  <a:pt x="19610" y="5040"/>
                </a:lnTo>
                <a:lnTo>
                  <a:pt x="19610" y="5050"/>
                </a:lnTo>
                <a:lnTo>
                  <a:pt x="19610" y="5060"/>
                </a:lnTo>
                <a:lnTo>
                  <a:pt x="19600" y="5070"/>
                </a:lnTo>
                <a:lnTo>
                  <a:pt x="19600" y="5080"/>
                </a:lnTo>
                <a:lnTo>
                  <a:pt x="19590" y="5090"/>
                </a:lnTo>
                <a:lnTo>
                  <a:pt x="19590" y="5100"/>
                </a:lnTo>
                <a:lnTo>
                  <a:pt x="19580" y="5110"/>
                </a:lnTo>
                <a:lnTo>
                  <a:pt x="19570" y="5120"/>
                </a:lnTo>
                <a:lnTo>
                  <a:pt x="19570" y="5130"/>
                </a:lnTo>
                <a:lnTo>
                  <a:pt x="19560" y="5140"/>
                </a:lnTo>
                <a:lnTo>
                  <a:pt x="19550" y="5150"/>
                </a:lnTo>
                <a:lnTo>
                  <a:pt x="19540" y="5160"/>
                </a:lnTo>
                <a:lnTo>
                  <a:pt x="19530" y="5170"/>
                </a:lnTo>
                <a:lnTo>
                  <a:pt x="19520" y="5180"/>
                </a:lnTo>
                <a:lnTo>
                  <a:pt x="19510" y="5180"/>
                </a:lnTo>
                <a:lnTo>
                  <a:pt x="19510" y="5190"/>
                </a:lnTo>
                <a:lnTo>
                  <a:pt x="19500" y="5190"/>
                </a:lnTo>
                <a:lnTo>
                  <a:pt x="19500" y="5200"/>
                </a:lnTo>
                <a:lnTo>
                  <a:pt x="19490" y="5200"/>
                </a:lnTo>
                <a:lnTo>
                  <a:pt x="19480" y="5210"/>
                </a:lnTo>
                <a:lnTo>
                  <a:pt x="19470" y="5230"/>
                </a:lnTo>
                <a:lnTo>
                  <a:pt x="19460" y="5240"/>
                </a:lnTo>
                <a:lnTo>
                  <a:pt x="19450" y="5240"/>
                </a:lnTo>
                <a:lnTo>
                  <a:pt x="19450" y="5250"/>
                </a:lnTo>
                <a:lnTo>
                  <a:pt x="19440" y="5260"/>
                </a:lnTo>
                <a:lnTo>
                  <a:pt x="19440" y="5270"/>
                </a:lnTo>
                <a:lnTo>
                  <a:pt x="19430" y="5270"/>
                </a:lnTo>
                <a:lnTo>
                  <a:pt x="19430" y="5280"/>
                </a:lnTo>
                <a:lnTo>
                  <a:pt x="19420" y="5280"/>
                </a:lnTo>
                <a:lnTo>
                  <a:pt x="19420" y="5290"/>
                </a:lnTo>
                <a:lnTo>
                  <a:pt x="19420" y="5300"/>
                </a:lnTo>
                <a:lnTo>
                  <a:pt x="19410" y="5300"/>
                </a:lnTo>
                <a:lnTo>
                  <a:pt x="19410" y="5310"/>
                </a:lnTo>
                <a:lnTo>
                  <a:pt x="19400" y="5320"/>
                </a:lnTo>
                <a:lnTo>
                  <a:pt x="19400" y="5330"/>
                </a:lnTo>
                <a:lnTo>
                  <a:pt x="19390" y="5330"/>
                </a:lnTo>
                <a:lnTo>
                  <a:pt x="19390" y="5340"/>
                </a:lnTo>
                <a:lnTo>
                  <a:pt x="19390" y="5350"/>
                </a:lnTo>
                <a:lnTo>
                  <a:pt x="19380" y="5350"/>
                </a:lnTo>
                <a:lnTo>
                  <a:pt x="19380" y="5360"/>
                </a:lnTo>
                <a:lnTo>
                  <a:pt x="19380" y="5370"/>
                </a:lnTo>
                <a:lnTo>
                  <a:pt x="19370" y="5380"/>
                </a:lnTo>
                <a:lnTo>
                  <a:pt x="19370" y="5390"/>
                </a:lnTo>
                <a:lnTo>
                  <a:pt x="19360" y="5390"/>
                </a:lnTo>
                <a:lnTo>
                  <a:pt x="19360" y="5400"/>
                </a:lnTo>
                <a:lnTo>
                  <a:pt x="19350" y="5410"/>
                </a:lnTo>
                <a:lnTo>
                  <a:pt x="19350" y="5420"/>
                </a:lnTo>
                <a:lnTo>
                  <a:pt x="19340" y="5430"/>
                </a:lnTo>
                <a:lnTo>
                  <a:pt x="19330" y="5440"/>
                </a:lnTo>
                <a:lnTo>
                  <a:pt x="19320" y="5440"/>
                </a:lnTo>
                <a:lnTo>
                  <a:pt x="19320" y="5450"/>
                </a:lnTo>
                <a:lnTo>
                  <a:pt x="19310" y="5450"/>
                </a:lnTo>
                <a:lnTo>
                  <a:pt x="19310" y="5460"/>
                </a:lnTo>
                <a:lnTo>
                  <a:pt x="19300" y="5460"/>
                </a:lnTo>
                <a:lnTo>
                  <a:pt x="19290" y="5470"/>
                </a:lnTo>
                <a:lnTo>
                  <a:pt x="19280" y="5480"/>
                </a:lnTo>
                <a:lnTo>
                  <a:pt x="19270" y="5480"/>
                </a:lnTo>
                <a:lnTo>
                  <a:pt x="19260" y="5490"/>
                </a:lnTo>
                <a:lnTo>
                  <a:pt x="19250" y="5490"/>
                </a:lnTo>
                <a:lnTo>
                  <a:pt x="19250" y="5500"/>
                </a:lnTo>
                <a:lnTo>
                  <a:pt x="19240" y="5500"/>
                </a:lnTo>
                <a:lnTo>
                  <a:pt x="19240" y="5510"/>
                </a:lnTo>
                <a:lnTo>
                  <a:pt x="19230" y="5510"/>
                </a:lnTo>
                <a:lnTo>
                  <a:pt x="19220" y="5520"/>
                </a:lnTo>
                <a:lnTo>
                  <a:pt x="19210" y="5520"/>
                </a:lnTo>
                <a:lnTo>
                  <a:pt x="19210" y="5530"/>
                </a:lnTo>
                <a:lnTo>
                  <a:pt x="19200" y="5530"/>
                </a:lnTo>
                <a:lnTo>
                  <a:pt x="19190" y="5540"/>
                </a:lnTo>
                <a:lnTo>
                  <a:pt x="19180" y="5540"/>
                </a:lnTo>
                <a:lnTo>
                  <a:pt x="19170" y="5550"/>
                </a:lnTo>
                <a:lnTo>
                  <a:pt x="19160" y="5550"/>
                </a:lnTo>
                <a:lnTo>
                  <a:pt x="19150" y="5560"/>
                </a:lnTo>
                <a:lnTo>
                  <a:pt x="19140" y="5560"/>
                </a:lnTo>
                <a:lnTo>
                  <a:pt x="19130" y="5570"/>
                </a:lnTo>
                <a:lnTo>
                  <a:pt x="19120" y="5570"/>
                </a:lnTo>
                <a:lnTo>
                  <a:pt x="19110" y="5570"/>
                </a:lnTo>
                <a:lnTo>
                  <a:pt x="19110" y="5580"/>
                </a:lnTo>
                <a:lnTo>
                  <a:pt x="19100" y="5580"/>
                </a:lnTo>
                <a:lnTo>
                  <a:pt x="19090" y="5580"/>
                </a:lnTo>
                <a:lnTo>
                  <a:pt x="19090" y="5590"/>
                </a:lnTo>
                <a:lnTo>
                  <a:pt x="19080" y="5590"/>
                </a:lnTo>
                <a:lnTo>
                  <a:pt x="19060" y="5600"/>
                </a:lnTo>
                <a:lnTo>
                  <a:pt x="19050" y="5600"/>
                </a:lnTo>
                <a:lnTo>
                  <a:pt x="19040" y="5600"/>
                </a:lnTo>
                <a:lnTo>
                  <a:pt x="19030" y="5610"/>
                </a:lnTo>
                <a:lnTo>
                  <a:pt x="19020" y="5610"/>
                </a:lnTo>
                <a:lnTo>
                  <a:pt x="19010" y="5610"/>
                </a:lnTo>
                <a:lnTo>
                  <a:pt x="19000" y="5610"/>
                </a:lnTo>
                <a:lnTo>
                  <a:pt x="18990" y="5610"/>
                </a:lnTo>
                <a:lnTo>
                  <a:pt x="18980" y="5620"/>
                </a:lnTo>
                <a:lnTo>
                  <a:pt x="18970" y="5620"/>
                </a:lnTo>
                <a:lnTo>
                  <a:pt x="18960" y="5620"/>
                </a:lnTo>
                <a:lnTo>
                  <a:pt x="18950" y="5620"/>
                </a:lnTo>
                <a:lnTo>
                  <a:pt x="18940" y="5620"/>
                </a:lnTo>
                <a:lnTo>
                  <a:pt x="18940" y="5610"/>
                </a:lnTo>
                <a:lnTo>
                  <a:pt x="18930" y="5610"/>
                </a:lnTo>
                <a:lnTo>
                  <a:pt x="18920" y="5600"/>
                </a:lnTo>
                <a:lnTo>
                  <a:pt x="18920" y="5590"/>
                </a:lnTo>
                <a:lnTo>
                  <a:pt x="18910" y="5590"/>
                </a:lnTo>
                <a:lnTo>
                  <a:pt x="18910" y="5580"/>
                </a:lnTo>
                <a:lnTo>
                  <a:pt x="18910" y="5570"/>
                </a:lnTo>
                <a:lnTo>
                  <a:pt x="18910" y="5560"/>
                </a:lnTo>
                <a:lnTo>
                  <a:pt x="18920" y="5550"/>
                </a:lnTo>
                <a:lnTo>
                  <a:pt x="18920" y="5540"/>
                </a:lnTo>
                <a:lnTo>
                  <a:pt x="18920" y="5530"/>
                </a:lnTo>
                <a:lnTo>
                  <a:pt x="18930" y="5530"/>
                </a:lnTo>
                <a:lnTo>
                  <a:pt x="18930" y="5520"/>
                </a:lnTo>
                <a:lnTo>
                  <a:pt x="18940" y="5510"/>
                </a:lnTo>
                <a:lnTo>
                  <a:pt x="18940" y="5500"/>
                </a:lnTo>
                <a:lnTo>
                  <a:pt x="18940" y="5490"/>
                </a:lnTo>
                <a:lnTo>
                  <a:pt x="18950" y="5480"/>
                </a:lnTo>
                <a:lnTo>
                  <a:pt x="18950" y="5470"/>
                </a:lnTo>
                <a:lnTo>
                  <a:pt x="18960" y="5460"/>
                </a:lnTo>
                <a:lnTo>
                  <a:pt x="18970" y="5460"/>
                </a:lnTo>
                <a:lnTo>
                  <a:pt x="18970" y="5450"/>
                </a:lnTo>
                <a:lnTo>
                  <a:pt x="18970" y="5440"/>
                </a:lnTo>
                <a:lnTo>
                  <a:pt x="18980" y="5440"/>
                </a:lnTo>
                <a:lnTo>
                  <a:pt x="18980" y="5430"/>
                </a:lnTo>
                <a:lnTo>
                  <a:pt x="18980" y="5420"/>
                </a:lnTo>
                <a:lnTo>
                  <a:pt x="18980" y="5410"/>
                </a:lnTo>
                <a:lnTo>
                  <a:pt x="18990" y="5410"/>
                </a:lnTo>
                <a:lnTo>
                  <a:pt x="18990" y="5400"/>
                </a:lnTo>
                <a:lnTo>
                  <a:pt x="18990" y="5390"/>
                </a:lnTo>
                <a:lnTo>
                  <a:pt x="18990" y="5380"/>
                </a:lnTo>
                <a:lnTo>
                  <a:pt x="19000" y="5370"/>
                </a:lnTo>
                <a:lnTo>
                  <a:pt x="19000" y="5360"/>
                </a:lnTo>
                <a:lnTo>
                  <a:pt x="19000" y="5350"/>
                </a:lnTo>
                <a:lnTo>
                  <a:pt x="19000" y="5340"/>
                </a:lnTo>
                <a:lnTo>
                  <a:pt x="19010" y="5340"/>
                </a:lnTo>
                <a:lnTo>
                  <a:pt x="19010" y="5330"/>
                </a:lnTo>
                <a:lnTo>
                  <a:pt x="19010" y="5320"/>
                </a:lnTo>
                <a:lnTo>
                  <a:pt x="19010" y="5310"/>
                </a:lnTo>
                <a:lnTo>
                  <a:pt x="19020" y="5310"/>
                </a:lnTo>
                <a:lnTo>
                  <a:pt x="19020" y="5300"/>
                </a:lnTo>
                <a:lnTo>
                  <a:pt x="19020" y="5290"/>
                </a:lnTo>
                <a:lnTo>
                  <a:pt x="19020" y="5280"/>
                </a:lnTo>
                <a:lnTo>
                  <a:pt x="19020" y="5270"/>
                </a:lnTo>
                <a:lnTo>
                  <a:pt x="19030" y="5270"/>
                </a:lnTo>
                <a:lnTo>
                  <a:pt x="19030" y="5260"/>
                </a:lnTo>
                <a:lnTo>
                  <a:pt x="19030" y="5250"/>
                </a:lnTo>
                <a:lnTo>
                  <a:pt x="19030" y="5240"/>
                </a:lnTo>
                <a:lnTo>
                  <a:pt x="19030" y="5230"/>
                </a:lnTo>
                <a:lnTo>
                  <a:pt x="19040" y="5230"/>
                </a:lnTo>
                <a:lnTo>
                  <a:pt x="19040" y="5220"/>
                </a:lnTo>
                <a:lnTo>
                  <a:pt x="19040" y="5210"/>
                </a:lnTo>
                <a:lnTo>
                  <a:pt x="19040" y="5200"/>
                </a:lnTo>
                <a:lnTo>
                  <a:pt x="19040" y="5190"/>
                </a:lnTo>
                <a:lnTo>
                  <a:pt x="19040" y="5180"/>
                </a:lnTo>
                <a:lnTo>
                  <a:pt x="19040" y="5170"/>
                </a:lnTo>
                <a:lnTo>
                  <a:pt x="19040" y="5160"/>
                </a:lnTo>
                <a:lnTo>
                  <a:pt x="19040" y="5150"/>
                </a:lnTo>
                <a:lnTo>
                  <a:pt x="19050" y="5150"/>
                </a:lnTo>
                <a:lnTo>
                  <a:pt x="19050" y="5140"/>
                </a:lnTo>
                <a:lnTo>
                  <a:pt x="19040" y="5140"/>
                </a:lnTo>
                <a:lnTo>
                  <a:pt x="19040" y="5130"/>
                </a:lnTo>
                <a:lnTo>
                  <a:pt x="19030" y="5130"/>
                </a:lnTo>
                <a:lnTo>
                  <a:pt x="19030" y="5120"/>
                </a:lnTo>
                <a:lnTo>
                  <a:pt x="19030" y="5110"/>
                </a:lnTo>
                <a:lnTo>
                  <a:pt x="19030" y="5100"/>
                </a:lnTo>
                <a:lnTo>
                  <a:pt x="19030" y="5090"/>
                </a:lnTo>
                <a:lnTo>
                  <a:pt x="19020" y="5090"/>
                </a:lnTo>
                <a:lnTo>
                  <a:pt x="19020" y="5080"/>
                </a:lnTo>
                <a:lnTo>
                  <a:pt x="19030" y="5080"/>
                </a:lnTo>
                <a:lnTo>
                  <a:pt x="19030" y="5070"/>
                </a:lnTo>
                <a:lnTo>
                  <a:pt x="19030" y="5060"/>
                </a:lnTo>
                <a:lnTo>
                  <a:pt x="19030" y="5050"/>
                </a:lnTo>
                <a:lnTo>
                  <a:pt x="19030" y="5040"/>
                </a:lnTo>
                <a:lnTo>
                  <a:pt x="19030" y="5030"/>
                </a:lnTo>
                <a:lnTo>
                  <a:pt x="19020" y="5030"/>
                </a:lnTo>
                <a:lnTo>
                  <a:pt x="19020" y="5020"/>
                </a:lnTo>
                <a:lnTo>
                  <a:pt x="19020" y="5010"/>
                </a:lnTo>
                <a:lnTo>
                  <a:pt x="19020" y="5000"/>
                </a:lnTo>
                <a:lnTo>
                  <a:pt x="19020" y="4990"/>
                </a:lnTo>
                <a:lnTo>
                  <a:pt x="19010" y="4980"/>
                </a:lnTo>
                <a:lnTo>
                  <a:pt x="19010" y="4970"/>
                </a:lnTo>
                <a:lnTo>
                  <a:pt x="19010" y="4960"/>
                </a:lnTo>
                <a:lnTo>
                  <a:pt x="19000" y="4950"/>
                </a:lnTo>
                <a:lnTo>
                  <a:pt x="19000" y="4940"/>
                </a:lnTo>
                <a:lnTo>
                  <a:pt x="19000" y="4930"/>
                </a:lnTo>
                <a:lnTo>
                  <a:pt x="18990" y="4920"/>
                </a:lnTo>
                <a:lnTo>
                  <a:pt x="18990" y="4910"/>
                </a:lnTo>
                <a:lnTo>
                  <a:pt x="18990" y="4900"/>
                </a:lnTo>
                <a:lnTo>
                  <a:pt x="18980" y="4900"/>
                </a:lnTo>
                <a:lnTo>
                  <a:pt x="18980" y="4890"/>
                </a:lnTo>
                <a:lnTo>
                  <a:pt x="18980" y="4880"/>
                </a:lnTo>
                <a:lnTo>
                  <a:pt x="18980" y="4870"/>
                </a:lnTo>
                <a:lnTo>
                  <a:pt x="18970" y="4870"/>
                </a:lnTo>
                <a:lnTo>
                  <a:pt x="18970" y="4860"/>
                </a:lnTo>
                <a:lnTo>
                  <a:pt x="18970" y="4850"/>
                </a:lnTo>
                <a:lnTo>
                  <a:pt x="18970" y="4840"/>
                </a:lnTo>
                <a:lnTo>
                  <a:pt x="18970" y="4830"/>
                </a:lnTo>
                <a:lnTo>
                  <a:pt x="18960" y="4830"/>
                </a:lnTo>
                <a:lnTo>
                  <a:pt x="18960" y="4820"/>
                </a:lnTo>
                <a:lnTo>
                  <a:pt x="18960" y="4810"/>
                </a:lnTo>
                <a:lnTo>
                  <a:pt x="18960" y="4800"/>
                </a:lnTo>
                <a:lnTo>
                  <a:pt x="18960" y="4790"/>
                </a:lnTo>
                <a:lnTo>
                  <a:pt x="18950" y="4790"/>
                </a:lnTo>
                <a:lnTo>
                  <a:pt x="18950" y="4780"/>
                </a:lnTo>
                <a:lnTo>
                  <a:pt x="18950" y="4770"/>
                </a:lnTo>
                <a:lnTo>
                  <a:pt x="18950" y="4760"/>
                </a:lnTo>
                <a:lnTo>
                  <a:pt x="18950" y="4750"/>
                </a:lnTo>
                <a:lnTo>
                  <a:pt x="18950" y="4740"/>
                </a:lnTo>
                <a:lnTo>
                  <a:pt x="18950" y="4730"/>
                </a:lnTo>
                <a:lnTo>
                  <a:pt x="18950" y="4720"/>
                </a:lnTo>
                <a:lnTo>
                  <a:pt x="18950" y="4710"/>
                </a:lnTo>
                <a:lnTo>
                  <a:pt x="18940" y="4710"/>
                </a:lnTo>
                <a:lnTo>
                  <a:pt x="18940" y="4700"/>
                </a:lnTo>
                <a:lnTo>
                  <a:pt x="18940" y="4690"/>
                </a:lnTo>
                <a:lnTo>
                  <a:pt x="18950" y="4690"/>
                </a:lnTo>
                <a:lnTo>
                  <a:pt x="18950" y="4680"/>
                </a:lnTo>
                <a:lnTo>
                  <a:pt x="18950" y="4670"/>
                </a:lnTo>
                <a:lnTo>
                  <a:pt x="18950" y="4660"/>
                </a:lnTo>
                <a:lnTo>
                  <a:pt x="18950" y="4650"/>
                </a:lnTo>
                <a:lnTo>
                  <a:pt x="18950" y="4640"/>
                </a:lnTo>
                <a:lnTo>
                  <a:pt x="18950" y="4630"/>
                </a:lnTo>
                <a:lnTo>
                  <a:pt x="18960" y="4620"/>
                </a:lnTo>
                <a:lnTo>
                  <a:pt x="18960" y="4610"/>
                </a:lnTo>
                <a:lnTo>
                  <a:pt x="18960" y="4600"/>
                </a:lnTo>
                <a:lnTo>
                  <a:pt x="18970" y="4600"/>
                </a:lnTo>
                <a:lnTo>
                  <a:pt x="18970" y="4590"/>
                </a:lnTo>
                <a:lnTo>
                  <a:pt x="18980" y="4590"/>
                </a:lnTo>
                <a:lnTo>
                  <a:pt x="18980" y="4580"/>
                </a:lnTo>
                <a:lnTo>
                  <a:pt x="18990" y="4580"/>
                </a:lnTo>
                <a:lnTo>
                  <a:pt x="18990" y="4570"/>
                </a:lnTo>
                <a:lnTo>
                  <a:pt x="19000" y="4570"/>
                </a:lnTo>
                <a:lnTo>
                  <a:pt x="19010" y="4570"/>
                </a:lnTo>
                <a:lnTo>
                  <a:pt x="19010" y="4560"/>
                </a:lnTo>
                <a:lnTo>
                  <a:pt x="19020" y="4560"/>
                </a:lnTo>
                <a:lnTo>
                  <a:pt x="19030" y="4560"/>
                </a:lnTo>
                <a:lnTo>
                  <a:pt x="19040" y="4560"/>
                </a:lnTo>
                <a:lnTo>
                  <a:pt x="19040" y="4550"/>
                </a:lnTo>
                <a:lnTo>
                  <a:pt x="19050" y="4550"/>
                </a:lnTo>
                <a:lnTo>
                  <a:pt x="19060" y="4550"/>
                </a:lnTo>
                <a:lnTo>
                  <a:pt x="19070" y="4550"/>
                </a:lnTo>
                <a:lnTo>
                  <a:pt x="19080" y="4550"/>
                </a:lnTo>
                <a:lnTo>
                  <a:pt x="19090" y="4550"/>
                </a:lnTo>
                <a:lnTo>
                  <a:pt x="1910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