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Mont Fleuri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Mont Fleur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110" y="81550"/>
                </a:moveTo>
                <a:lnTo>
                  <a:pt x="44120" y="81550"/>
                </a:lnTo>
                <a:lnTo>
                  <a:pt x="44120" y="81560"/>
                </a:lnTo>
                <a:lnTo>
                  <a:pt x="44130" y="81560"/>
                </a:lnTo>
                <a:lnTo>
                  <a:pt x="44130" y="81570"/>
                </a:lnTo>
                <a:lnTo>
                  <a:pt x="44130" y="81580"/>
                </a:lnTo>
                <a:lnTo>
                  <a:pt x="44130" y="81590"/>
                </a:lnTo>
                <a:lnTo>
                  <a:pt x="44130" y="81600"/>
                </a:lnTo>
                <a:lnTo>
                  <a:pt x="44140" y="81610"/>
                </a:lnTo>
                <a:lnTo>
                  <a:pt x="44130" y="81610"/>
                </a:lnTo>
                <a:lnTo>
                  <a:pt x="44130" y="81620"/>
                </a:lnTo>
                <a:lnTo>
                  <a:pt x="44120" y="81620"/>
                </a:lnTo>
                <a:lnTo>
                  <a:pt x="44120" y="81630"/>
                </a:lnTo>
                <a:lnTo>
                  <a:pt x="44110" y="81630"/>
                </a:lnTo>
                <a:lnTo>
                  <a:pt x="44110" y="81640"/>
                </a:lnTo>
                <a:lnTo>
                  <a:pt x="44110" y="81650"/>
                </a:lnTo>
                <a:lnTo>
                  <a:pt x="44100" y="81650"/>
                </a:lnTo>
                <a:lnTo>
                  <a:pt x="44090" y="81640"/>
                </a:lnTo>
                <a:lnTo>
                  <a:pt x="44090" y="81650"/>
                </a:lnTo>
                <a:lnTo>
                  <a:pt x="44090" y="81660"/>
                </a:lnTo>
                <a:lnTo>
                  <a:pt x="44080" y="81660"/>
                </a:lnTo>
                <a:lnTo>
                  <a:pt x="44070" y="81660"/>
                </a:lnTo>
                <a:lnTo>
                  <a:pt x="44070" y="81650"/>
                </a:lnTo>
                <a:lnTo>
                  <a:pt x="44060" y="81650"/>
                </a:lnTo>
                <a:lnTo>
                  <a:pt x="44060" y="81640"/>
                </a:lnTo>
                <a:lnTo>
                  <a:pt x="44050" y="81650"/>
                </a:lnTo>
                <a:lnTo>
                  <a:pt x="44050" y="81660"/>
                </a:lnTo>
                <a:lnTo>
                  <a:pt x="44040" y="81660"/>
                </a:lnTo>
                <a:lnTo>
                  <a:pt x="44040" y="81670"/>
                </a:lnTo>
                <a:lnTo>
                  <a:pt x="44030" y="81670"/>
                </a:lnTo>
                <a:lnTo>
                  <a:pt x="44020" y="81660"/>
                </a:lnTo>
                <a:lnTo>
                  <a:pt x="44010" y="81650"/>
                </a:lnTo>
                <a:lnTo>
                  <a:pt x="44000" y="81650"/>
                </a:lnTo>
                <a:lnTo>
                  <a:pt x="43990" y="81650"/>
                </a:lnTo>
                <a:lnTo>
                  <a:pt x="43980" y="81650"/>
                </a:lnTo>
                <a:lnTo>
                  <a:pt x="43980" y="81640"/>
                </a:lnTo>
                <a:lnTo>
                  <a:pt x="43980" y="81630"/>
                </a:lnTo>
                <a:lnTo>
                  <a:pt x="43980" y="81620"/>
                </a:lnTo>
                <a:lnTo>
                  <a:pt x="43990" y="81620"/>
                </a:lnTo>
                <a:lnTo>
                  <a:pt x="43990" y="81610"/>
                </a:lnTo>
                <a:lnTo>
                  <a:pt x="44000" y="81610"/>
                </a:lnTo>
                <a:lnTo>
                  <a:pt x="44000" y="81600"/>
                </a:lnTo>
                <a:lnTo>
                  <a:pt x="44000" y="81590"/>
                </a:lnTo>
                <a:lnTo>
                  <a:pt x="44000" y="81580"/>
                </a:lnTo>
                <a:lnTo>
                  <a:pt x="44010" y="81580"/>
                </a:lnTo>
                <a:lnTo>
                  <a:pt x="44020" y="81580"/>
                </a:lnTo>
                <a:lnTo>
                  <a:pt x="44020" y="81570"/>
                </a:lnTo>
                <a:lnTo>
                  <a:pt x="44030" y="81570"/>
                </a:lnTo>
                <a:lnTo>
                  <a:pt x="44030" y="81560"/>
                </a:lnTo>
                <a:lnTo>
                  <a:pt x="44030" y="81570"/>
                </a:lnTo>
                <a:lnTo>
                  <a:pt x="44040" y="81570"/>
                </a:lnTo>
                <a:lnTo>
                  <a:pt x="44050" y="81570"/>
                </a:lnTo>
                <a:lnTo>
                  <a:pt x="44060" y="81570"/>
                </a:lnTo>
                <a:lnTo>
                  <a:pt x="44060" y="81560"/>
                </a:lnTo>
                <a:lnTo>
                  <a:pt x="44070" y="81560"/>
                </a:lnTo>
                <a:lnTo>
                  <a:pt x="44070" y="81570"/>
                </a:lnTo>
                <a:lnTo>
                  <a:pt x="44080" y="81570"/>
                </a:lnTo>
                <a:lnTo>
                  <a:pt x="44080" y="81560"/>
                </a:lnTo>
                <a:lnTo>
                  <a:pt x="44080" y="81550"/>
                </a:lnTo>
                <a:lnTo>
                  <a:pt x="44090" y="81550"/>
                </a:lnTo>
                <a:lnTo>
                  <a:pt x="44100" y="81550"/>
                </a:lnTo>
                <a:lnTo>
                  <a:pt x="44110" y="81550"/>
                </a:lnTo>
                <a:close/>
                <a:moveTo>
                  <a:pt x="40080" y="81760"/>
                </a:moveTo>
                <a:lnTo>
                  <a:pt x="40070" y="81770"/>
                </a:lnTo>
                <a:lnTo>
                  <a:pt x="40060" y="81770"/>
                </a:lnTo>
                <a:lnTo>
                  <a:pt x="40050" y="81740"/>
                </a:lnTo>
                <a:lnTo>
                  <a:pt x="40030" y="81700"/>
                </a:lnTo>
                <a:lnTo>
                  <a:pt x="40020" y="81640"/>
                </a:lnTo>
                <a:lnTo>
                  <a:pt x="40000" y="81620"/>
                </a:lnTo>
                <a:lnTo>
                  <a:pt x="39990" y="81610"/>
                </a:lnTo>
                <a:lnTo>
                  <a:pt x="39970" y="81620"/>
                </a:lnTo>
                <a:lnTo>
                  <a:pt x="39960" y="81600"/>
                </a:lnTo>
                <a:lnTo>
                  <a:pt x="39950" y="81570"/>
                </a:lnTo>
                <a:lnTo>
                  <a:pt x="39940" y="81560"/>
                </a:lnTo>
                <a:lnTo>
                  <a:pt x="39930" y="81540"/>
                </a:lnTo>
                <a:lnTo>
                  <a:pt x="39900" y="81500"/>
                </a:lnTo>
                <a:lnTo>
                  <a:pt x="39910" y="81500"/>
                </a:lnTo>
                <a:lnTo>
                  <a:pt x="39920" y="81490"/>
                </a:lnTo>
                <a:lnTo>
                  <a:pt x="39920" y="81480"/>
                </a:lnTo>
                <a:lnTo>
                  <a:pt x="39920" y="81470"/>
                </a:lnTo>
                <a:lnTo>
                  <a:pt x="39920" y="81450"/>
                </a:lnTo>
                <a:lnTo>
                  <a:pt x="39910" y="81440"/>
                </a:lnTo>
                <a:lnTo>
                  <a:pt x="39900" y="81430"/>
                </a:lnTo>
                <a:lnTo>
                  <a:pt x="39890" y="81430"/>
                </a:lnTo>
                <a:lnTo>
                  <a:pt x="39880" y="81420"/>
                </a:lnTo>
                <a:lnTo>
                  <a:pt x="39890" y="81420"/>
                </a:lnTo>
                <a:lnTo>
                  <a:pt x="39910" y="81420"/>
                </a:lnTo>
                <a:lnTo>
                  <a:pt x="39920" y="81420"/>
                </a:lnTo>
                <a:lnTo>
                  <a:pt x="39940" y="81440"/>
                </a:lnTo>
                <a:lnTo>
                  <a:pt x="39950" y="81440"/>
                </a:lnTo>
                <a:lnTo>
                  <a:pt x="39980" y="81440"/>
                </a:lnTo>
                <a:lnTo>
                  <a:pt x="39960" y="81430"/>
                </a:lnTo>
                <a:lnTo>
                  <a:pt x="39940" y="81410"/>
                </a:lnTo>
                <a:lnTo>
                  <a:pt x="39910" y="81380"/>
                </a:lnTo>
                <a:lnTo>
                  <a:pt x="39890" y="81360"/>
                </a:lnTo>
                <a:lnTo>
                  <a:pt x="39810" y="81330"/>
                </a:lnTo>
                <a:lnTo>
                  <a:pt x="39770" y="81350"/>
                </a:lnTo>
                <a:lnTo>
                  <a:pt x="39720" y="81320"/>
                </a:lnTo>
                <a:lnTo>
                  <a:pt x="39690" y="81360"/>
                </a:lnTo>
                <a:lnTo>
                  <a:pt x="39650" y="81330"/>
                </a:lnTo>
                <a:lnTo>
                  <a:pt x="39630" y="81320"/>
                </a:lnTo>
                <a:lnTo>
                  <a:pt x="39610" y="81320"/>
                </a:lnTo>
                <a:lnTo>
                  <a:pt x="39580" y="81320"/>
                </a:lnTo>
                <a:lnTo>
                  <a:pt x="39560" y="81310"/>
                </a:lnTo>
                <a:lnTo>
                  <a:pt x="39550" y="81260"/>
                </a:lnTo>
                <a:lnTo>
                  <a:pt x="39530" y="81200"/>
                </a:lnTo>
                <a:lnTo>
                  <a:pt x="39540" y="81180"/>
                </a:lnTo>
                <a:lnTo>
                  <a:pt x="39550" y="81160"/>
                </a:lnTo>
                <a:lnTo>
                  <a:pt x="39550" y="81130"/>
                </a:lnTo>
                <a:lnTo>
                  <a:pt x="39550" y="81110"/>
                </a:lnTo>
                <a:lnTo>
                  <a:pt x="39530" y="81100"/>
                </a:lnTo>
                <a:lnTo>
                  <a:pt x="39510" y="81090"/>
                </a:lnTo>
                <a:lnTo>
                  <a:pt x="39500" y="81100"/>
                </a:lnTo>
                <a:lnTo>
                  <a:pt x="39490" y="81110"/>
                </a:lnTo>
                <a:lnTo>
                  <a:pt x="39470" y="81100"/>
                </a:lnTo>
                <a:lnTo>
                  <a:pt x="39470" y="81080"/>
                </a:lnTo>
                <a:lnTo>
                  <a:pt x="39460" y="81060"/>
                </a:lnTo>
                <a:lnTo>
                  <a:pt x="39450" y="81050"/>
                </a:lnTo>
                <a:lnTo>
                  <a:pt x="39440" y="81040"/>
                </a:lnTo>
                <a:lnTo>
                  <a:pt x="39410" y="81030"/>
                </a:lnTo>
                <a:lnTo>
                  <a:pt x="39400" y="81020"/>
                </a:lnTo>
                <a:lnTo>
                  <a:pt x="39390" y="81000"/>
                </a:lnTo>
                <a:lnTo>
                  <a:pt x="39390" y="80990"/>
                </a:lnTo>
                <a:lnTo>
                  <a:pt x="39390" y="80980"/>
                </a:lnTo>
                <a:lnTo>
                  <a:pt x="39400" y="80980"/>
                </a:lnTo>
                <a:lnTo>
                  <a:pt x="39410" y="80970"/>
                </a:lnTo>
                <a:lnTo>
                  <a:pt x="39410" y="80960"/>
                </a:lnTo>
                <a:lnTo>
                  <a:pt x="39410" y="80950"/>
                </a:lnTo>
                <a:lnTo>
                  <a:pt x="39420" y="80940"/>
                </a:lnTo>
                <a:lnTo>
                  <a:pt x="39450" y="80940"/>
                </a:lnTo>
                <a:lnTo>
                  <a:pt x="39490" y="80930"/>
                </a:lnTo>
                <a:lnTo>
                  <a:pt x="39500" y="80920"/>
                </a:lnTo>
                <a:lnTo>
                  <a:pt x="39510" y="80910"/>
                </a:lnTo>
                <a:lnTo>
                  <a:pt x="39490" y="80900"/>
                </a:lnTo>
                <a:lnTo>
                  <a:pt x="39470" y="80890"/>
                </a:lnTo>
                <a:lnTo>
                  <a:pt x="39450" y="80870"/>
                </a:lnTo>
                <a:lnTo>
                  <a:pt x="39430" y="80850"/>
                </a:lnTo>
                <a:lnTo>
                  <a:pt x="39420" y="80830"/>
                </a:lnTo>
                <a:lnTo>
                  <a:pt x="39400" y="80820"/>
                </a:lnTo>
                <a:lnTo>
                  <a:pt x="39370" y="80810"/>
                </a:lnTo>
                <a:lnTo>
                  <a:pt x="39330" y="80790"/>
                </a:lnTo>
                <a:lnTo>
                  <a:pt x="39310" y="80820"/>
                </a:lnTo>
                <a:lnTo>
                  <a:pt x="39280" y="80810"/>
                </a:lnTo>
                <a:lnTo>
                  <a:pt x="39270" y="80790"/>
                </a:lnTo>
                <a:lnTo>
                  <a:pt x="39270" y="80780"/>
                </a:lnTo>
                <a:lnTo>
                  <a:pt x="39290" y="80760"/>
                </a:lnTo>
                <a:lnTo>
                  <a:pt x="39290" y="80750"/>
                </a:lnTo>
                <a:lnTo>
                  <a:pt x="39290" y="80720"/>
                </a:lnTo>
                <a:lnTo>
                  <a:pt x="39290" y="80710"/>
                </a:lnTo>
                <a:lnTo>
                  <a:pt x="39280" y="80700"/>
                </a:lnTo>
                <a:lnTo>
                  <a:pt x="39260" y="80690"/>
                </a:lnTo>
                <a:lnTo>
                  <a:pt x="39270" y="80670"/>
                </a:lnTo>
                <a:lnTo>
                  <a:pt x="39340" y="80670"/>
                </a:lnTo>
                <a:lnTo>
                  <a:pt x="39390" y="80660"/>
                </a:lnTo>
                <a:lnTo>
                  <a:pt x="39410" y="80650"/>
                </a:lnTo>
                <a:lnTo>
                  <a:pt x="39420" y="80650"/>
                </a:lnTo>
                <a:lnTo>
                  <a:pt x="39440" y="80650"/>
                </a:lnTo>
                <a:lnTo>
                  <a:pt x="39480" y="80650"/>
                </a:lnTo>
                <a:lnTo>
                  <a:pt x="39500" y="80650"/>
                </a:lnTo>
                <a:lnTo>
                  <a:pt x="39520" y="80650"/>
                </a:lnTo>
                <a:lnTo>
                  <a:pt x="39540" y="80640"/>
                </a:lnTo>
                <a:lnTo>
                  <a:pt x="39550" y="80650"/>
                </a:lnTo>
                <a:lnTo>
                  <a:pt x="39570" y="80640"/>
                </a:lnTo>
                <a:lnTo>
                  <a:pt x="39600" y="80650"/>
                </a:lnTo>
                <a:lnTo>
                  <a:pt x="39620" y="80660"/>
                </a:lnTo>
                <a:lnTo>
                  <a:pt x="39630" y="80670"/>
                </a:lnTo>
                <a:lnTo>
                  <a:pt x="39640" y="80670"/>
                </a:lnTo>
                <a:lnTo>
                  <a:pt x="39650" y="80680"/>
                </a:lnTo>
                <a:lnTo>
                  <a:pt x="39670" y="80670"/>
                </a:lnTo>
                <a:lnTo>
                  <a:pt x="39700" y="80690"/>
                </a:lnTo>
                <a:lnTo>
                  <a:pt x="39720" y="80690"/>
                </a:lnTo>
                <a:lnTo>
                  <a:pt x="39750" y="80700"/>
                </a:lnTo>
                <a:lnTo>
                  <a:pt x="39780" y="80710"/>
                </a:lnTo>
                <a:lnTo>
                  <a:pt x="39790" y="80690"/>
                </a:lnTo>
                <a:lnTo>
                  <a:pt x="39800" y="80680"/>
                </a:lnTo>
                <a:lnTo>
                  <a:pt x="39790" y="80670"/>
                </a:lnTo>
                <a:lnTo>
                  <a:pt x="39810" y="80650"/>
                </a:lnTo>
                <a:lnTo>
                  <a:pt x="39820" y="80660"/>
                </a:lnTo>
                <a:lnTo>
                  <a:pt x="39830" y="80660"/>
                </a:lnTo>
                <a:lnTo>
                  <a:pt x="39830" y="80650"/>
                </a:lnTo>
                <a:lnTo>
                  <a:pt x="39840" y="80640"/>
                </a:lnTo>
                <a:lnTo>
                  <a:pt x="39850" y="80640"/>
                </a:lnTo>
                <a:lnTo>
                  <a:pt x="39870" y="80650"/>
                </a:lnTo>
                <a:lnTo>
                  <a:pt x="39890" y="80660"/>
                </a:lnTo>
                <a:lnTo>
                  <a:pt x="39900" y="80660"/>
                </a:lnTo>
                <a:lnTo>
                  <a:pt x="39920" y="80650"/>
                </a:lnTo>
                <a:lnTo>
                  <a:pt x="39940" y="80660"/>
                </a:lnTo>
                <a:lnTo>
                  <a:pt x="39950" y="80660"/>
                </a:lnTo>
                <a:lnTo>
                  <a:pt x="39980" y="80650"/>
                </a:lnTo>
                <a:lnTo>
                  <a:pt x="40010" y="80620"/>
                </a:lnTo>
                <a:lnTo>
                  <a:pt x="40040" y="80640"/>
                </a:lnTo>
                <a:lnTo>
                  <a:pt x="40080" y="80650"/>
                </a:lnTo>
                <a:lnTo>
                  <a:pt x="40110" y="80650"/>
                </a:lnTo>
                <a:lnTo>
                  <a:pt x="40110" y="80660"/>
                </a:lnTo>
                <a:lnTo>
                  <a:pt x="40120" y="80660"/>
                </a:lnTo>
                <a:lnTo>
                  <a:pt x="40130" y="80660"/>
                </a:lnTo>
                <a:lnTo>
                  <a:pt x="40130" y="80670"/>
                </a:lnTo>
                <a:lnTo>
                  <a:pt x="40120" y="80670"/>
                </a:lnTo>
                <a:lnTo>
                  <a:pt x="40110" y="80670"/>
                </a:lnTo>
                <a:lnTo>
                  <a:pt x="40100" y="80670"/>
                </a:lnTo>
                <a:lnTo>
                  <a:pt x="40100" y="80680"/>
                </a:lnTo>
                <a:lnTo>
                  <a:pt x="40090" y="80680"/>
                </a:lnTo>
                <a:lnTo>
                  <a:pt x="40090" y="80690"/>
                </a:lnTo>
                <a:lnTo>
                  <a:pt x="40100" y="80690"/>
                </a:lnTo>
                <a:lnTo>
                  <a:pt x="40110" y="80690"/>
                </a:lnTo>
                <a:lnTo>
                  <a:pt x="40110" y="80700"/>
                </a:lnTo>
                <a:lnTo>
                  <a:pt x="40110" y="80710"/>
                </a:lnTo>
                <a:lnTo>
                  <a:pt x="40100" y="80710"/>
                </a:lnTo>
                <a:lnTo>
                  <a:pt x="40100" y="80720"/>
                </a:lnTo>
                <a:lnTo>
                  <a:pt x="40100" y="80730"/>
                </a:lnTo>
                <a:lnTo>
                  <a:pt x="40110" y="80730"/>
                </a:lnTo>
                <a:lnTo>
                  <a:pt x="40120" y="80730"/>
                </a:lnTo>
                <a:lnTo>
                  <a:pt x="40120" y="80720"/>
                </a:lnTo>
                <a:lnTo>
                  <a:pt x="40120" y="80710"/>
                </a:lnTo>
                <a:lnTo>
                  <a:pt x="40130" y="80710"/>
                </a:lnTo>
                <a:lnTo>
                  <a:pt x="40130" y="80700"/>
                </a:lnTo>
                <a:lnTo>
                  <a:pt x="40140" y="80700"/>
                </a:lnTo>
                <a:lnTo>
                  <a:pt x="40150" y="80700"/>
                </a:lnTo>
                <a:lnTo>
                  <a:pt x="40150" y="80710"/>
                </a:lnTo>
                <a:lnTo>
                  <a:pt x="40160" y="80710"/>
                </a:lnTo>
                <a:lnTo>
                  <a:pt x="40170" y="80710"/>
                </a:lnTo>
                <a:lnTo>
                  <a:pt x="40170" y="80720"/>
                </a:lnTo>
                <a:lnTo>
                  <a:pt x="40170" y="80730"/>
                </a:lnTo>
                <a:lnTo>
                  <a:pt x="40160" y="80730"/>
                </a:lnTo>
                <a:lnTo>
                  <a:pt x="40160" y="80740"/>
                </a:lnTo>
                <a:lnTo>
                  <a:pt x="40170" y="80740"/>
                </a:lnTo>
                <a:lnTo>
                  <a:pt x="40170" y="80750"/>
                </a:lnTo>
                <a:lnTo>
                  <a:pt x="40180" y="80750"/>
                </a:lnTo>
                <a:lnTo>
                  <a:pt x="40190" y="80750"/>
                </a:lnTo>
                <a:lnTo>
                  <a:pt x="40200" y="80750"/>
                </a:lnTo>
                <a:lnTo>
                  <a:pt x="40210" y="80750"/>
                </a:lnTo>
                <a:lnTo>
                  <a:pt x="40220" y="80750"/>
                </a:lnTo>
                <a:lnTo>
                  <a:pt x="40230" y="80750"/>
                </a:lnTo>
                <a:lnTo>
                  <a:pt x="40230" y="80760"/>
                </a:lnTo>
                <a:lnTo>
                  <a:pt x="40240" y="80760"/>
                </a:lnTo>
                <a:lnTo>
                  <a:pt x="40250" y="80760"/>
                </a:lnTo>
                <a:lnTo>
                  <a:pt x="40260" y="80770"/>
                </a:lnTo>
                <a:lnTo>
                  <a:pt x="40270" y="80770"/>
                </a:lnTo>
                <a:lnTo>
                  <a:pt x="40280" y="80780"/>
                </a:lnTo>
                <a:lnTo>
                  <a:pt x="40290" y="80780"/>
                </a:lnTo>
                <a:lnTo>
                  <a:pt x="40300" y="80790"/>
                </a:lnTo>
                <a:lnTo>
                  <a:pt x="40310" y="80790"/>
                </a:lnTo>
                <a:lnTo>
                  <a:pt x="40320" y="80790"/>
                </a:lnTo>
                <a:lnTo>
                  <a:pt x="40320" y="80800"/>
                </a:lnTo>
                <a:lnTo>
                  <a:pt x="40330" y="80800"/>
                </a:lnTo>
                <a:lnTo>
                  <a:pt x="40340" y="80800"/>
                </a:lnTo>
                <a:lnTo>
                  <a:pt x="40350" y="80800"/>
                </a:lnTo>
                <a:lnTo>
                  <a:pt x="40350" y="80810"/>
                </a:lnTo>
                <a:lnTo>
                  <a:pt x="40350" y="80800"/>
                </a:lnTo>
                <a:lnTo>
                  <a:pt x="40360" y="80810"/>
                </a:lnTo>
                <a:lnTo>
                  <a:pt x="40360" y="80820"/>
                </a:lnTo>
                <a:lnTo>
                  <a:pt x="40370" y="80820"/>
                </a:lnTo>
                <a:lnTo>
                  <a:pt x="40380" y="80820"/>
                </a:lnTo>
                <a:lnTo>
                  <a:pt x="40380" y="80830"/>
                </a:lnTo>
                <a:lnTo>
                  <a:pt x="40390" y="80830"/>
                </a:lnTo>
                <a:lnTo>
                  <a:pt x="40400" y="80830"/>
                </a:lnTo>
                <a:lnTo>
                  <a:pt x="40400" y="80840"/>
                </a:lnTo>
                <a:lnTo>
                  <a:pt x="40410" y="80840"/>
                </a:lnTo>
                <a:lnTo>
                  <a:pt x="40420" y="80850"/>
                </a:lnTo>
                <a:lnTo>
                  <a:pt x="40430" y="80850"/>
                </a:lnTo>
                <a:lnTo>
                  <a:pt x="40430" y="80860"/>
                </a:lnTo>
                <a:lnTo>
                  <a:pt x="40440" y="80860"/>
                </a:lnTo>
                <a:lnTo>
                  <a:pt x="40440" y="80870"/>
                </a:lnTo>
                <a:lnTo>
                  <a:pt x="40450" y="80870"/>
                </a:lnTo>
                <a:lnTo>
                  <a:pt x="40450" y="80880"/>
                </a:lnTo>
                <a:lnTo>
                  <a:pt x="40460" y="80880"/>
                </a:lnTo>
                <a:lnTo>
                  <a:pt x="40460" y="80890"/>
                </a:lnTo>
                <a:lnTo>
                  <a:pt x="40470" y="80890"/>
                </a:lnTo>
                <a:lnTo>
                  <a:pt x="40470" y="80900"/>
                </a:lnTo>
                <a:lnTo>
                  <a:pt x="40480" y="80900"/>
                </a:lnTo>
                <a:lnTo>
                  <a:pt x="40480" y="80910"/>
                </a:lnTo>
                <a:lnTo>
                  <a:pt x="40490" y="80910"/>
                </a:lnTo>
                <a:lnTo>
                  <a:pt x="40490" y="80920"/>
                </a:lnTo>
                <a:lnTo>
                  <a:pt x="40500" y="80920"/>
                </a:lnTo>
                <a:lnTo>
                  <a:pt x="40500" y="80930"/>
                </a:lnTo>
                <a:lnTo>
                  <a:pt x="40510" y="80930"/>
                </a:lnTo>
                <a:lnTo>
                  <a:pt x="40510" y="80940"/>
                </a:lnTo>
                <a:lnTo>
                  <a:pt x="40510" y="80950"/>
                </a:lnTo>
                <a:lnTo>
                  <a:pt x="40520" y="80950"/>
                </a:lnTo>
                <a:lnTo>
                  <a:pt x="40520" y="80960"/>
                </a:lnTo>
                <a:lnTo>
                  <a:pt x="40530" y="80960"/>
                </a:lnTo>
                <a:lnTo>
                  <a:pt x="40530" y="80970"/>
                </a:lnTo>
                <a:lnTo>
                  <a:pt x="40530" y="80980"/>
                </a:lnTo>
                <a:lnTo>
                  <a:pt x="40540" y="80980"/>
                </a:lnTo>
                <a:lnTo>
                  <a:pt x="40540" y="80990"/>
                </a:lnTo>
                <a:lnTo>
                  <a:pt x="40550" y="80990"/>
                </a:lnTo>
                <a:lnTo>
                  <a:pt x="40550" y="81000"/>
                </a:lnTo>
                <a:lnTo>
                  <a:pt x="40550" y="81010"/>
                </a:lnTo>
                <a:lnTo>
                  <a:pt x="40550" y="81020"/>
                </a:lnTo>
                <a:lnTo>
                  <a:pt x="40550" y="81030"/>
                </a:lnTo>
                <a:lnTo>
                  <a:pt x="40540" y="81030"/>
                </a:lnTo>
                <a:lnTo>
                  <a:pt x="40550" y="81030"/>
                </a:lnTo>
                <a:lnTo>
                  <a:pt x="40560" y="81030"/>
                </a:lnTo>
                <a:lnTo>
                  <a:pt x="40570" y="81010"/>
                </a:lnTo>
                <a:lnTo>
                  <a:pt x="40580" y="81010"/>
                </a:lnTo>
                <a:lnTo>
                  <a:pt x="40580" y="81020"/>
                </a:lnTo>
                <a:lnTo>
                  <a:pt x="40590" y="81020"/>
                </a:lnTo>
                <a:lnTo>
                  <a:pt x="40590" y="81030"/>
                </a:lnTo>
                <a:lnTo>
                  <a:pt x="40600" y="81030"/>
                </a:lnTo>
                <a:lnTo>
                  <a:pt x="40600" y="81040"/>
                </a:lnTo>
                <a:lnTo>
                  <a:pt x="40580" y="81060"/>
                </a:lnTo>
                <a:lnTo>
                  <a:pt x="40560" y="81090"/>
                </a:lnTo>
                <a:lnTo>
                  <a:pt x="40540" y="81130"/>
                </a:lnTo>
                <a:lnTo>
                  <a:pt x="40510" y="81170"/>
                </a:lnTo>
                <a:lnTo>
                  <a:pt x="40480" y="81200"/>
                </a:lnTo>
                <a:lnTo>
                  <a:pt x="40450" y="81210"/>
                </a:lnTo>
                <a:lnTo>
                  <a:pt x="40430" y="81210"/>
                </a:lnTo>
                <a:lnTo>
                  <a:pt x="40420" y="81210"/>
                </a:lnTo>
                <a:lnTo>
                  <a:pt x="40410" y="81210"/>
                </a:lnTo>
                <a:lnTo>
                  <a:pt x="40390" y="81220"/>
                </a:lnTo>
                <a:lnTo>
                  <a:pt x="40370" y="81240"/>
                </a:lnTo>
                <a:lnTo>
                  <a:pt x="40340" y="81270"/>
                </a:lnTo>
                <a:lnTo>
                  <a:pt x="40340" y="81280"/>
                </a:lnTo>
                <a:lnTo>
                  <a:pt x="40330" y="81290"/>
                </a:lnTo>
                <a:lnTo>
                  <a:pt x="40310" y="81310"/>
                </a:lnTo>
                <a:lnTo>
                  <a:pt x="40280" y="81350"/>
                </a:lnTo>
                <a:lnTo>
                  <a:pt x="40260" y="81390"/>
                </a:lnTo>
                <a:lnTo>
                  <a:pt x="40240" y="81430"/>
                </a:lnTo>
                <a:lnTo>
                  <a:pt x="40230" y="81440"/>
                </a:lnTo>
                <a:lnTo>
                  <a:pt x="40230" y="81500"/>
                </a:lnTo>
                <a:lnTo>
                  <a:pt x="40200" y="81500"/>
                </a:lnTo>
                <a:lnTo>
                  <a:pt x="40200" y="81520"/>
                </a:lnTo>
                <a:lnTo>
                  <a:pt x="40200" y="81540"/>
                </a:lnTo>
                <a:lnTo>
                  <a:pt x="40200" y="81560"/>
                </a:lnTo>
                <a:lnTo>
                  <a:pt x="40200" y="81580"/>
                </a:lnTo>
                <a:lnTo>
                  <a:pt x="40190" y="81600"/>
                </a:lnTo>
                <a:lnTo>
                  <a:pt x="40190" y="81610"/>
                </a:lnTo>
                <a:lnTo>
                  <a:pt x="40180" y="81630"/>
                </a:lnTo>
                <a:lnTo>
                  <a:pt x="40150" y="81650"/>
                </a:lnTo>
                <a:lnTo>
                  <a:pt x="40140" y="81660"/>
                </a:lnTo>
                <a:lnTo>
                  <a:pt x="40130" y="81670"/>
                </a:lnTo>
                <a:lnTo>
                  <a:pt x="40130" y="81680"/>
                </a:lnTo>
                <a:lnTo>
                  <a:pt x="40130" y="81690"/>
                </a:lnTo>
                <a:lnTo>
                  <a:pt x="40120" y="81730"/>
                </a:lnTo>
                <a:lnTo>
                  <a:pt x="40110" y="81750"/>
                </a:lnTo>
                <a:lnTo>
                  <a:pt x="40090" y="81760"/>
                </a:lnTo>
                <a:lnTo>
                  <a:pt x="40080" y="81760"/>
                </a:lnTo>
                <a:close/>
                <a:moveTo>
                  <a:pt x="43220" y="80560"/>
                </a:moveTo>
                <a:lnTo>
                  <a:pt x="43220" y="80570"/>
                </a:lnTo>
                <a:lnTo>
                  <a:pt x="43230" y="80570"/>
                </a:lnTo>
                <a:lnTo>
                  <a:pt x="43230" y="80580"/>
                </a:lnTo>
                <a:lnTo>
                  <a:pt x="43230" y="80570"/>
                </a:lnTo>
                <a:lnTo>
                  <a:pt x="43240" y="80570"/>
                </a:lnTo>
                <a:lnTo>
                  <a:pt x="43240" y="80580"/>
                </a:lnTo>
                <a:lnTo>
                  <a:pt x="43240" y="80570"/>
                </a:lnTo>
                <a:lnTo>
                  <a:pt x="43250" y="80570"/>
                </a:lnTo>
                <a:lnTo>
                  <a:pt x="43250" y="80580"/>
                </a:lnTo>
                <a:lnTo>
                  <a:pt x="43260" y="80580"/>
                </a:lnTo>
                <a:lnTo>
                  <a:pt x="43260" y="80570"/>
                </a:lnTo>
                <a:lnTo>
                  <a:pt x="43270" y="80570"/>
                </a:lnTo>
                <a:lnTo>
                  <a:pt x="43270" y="80580"/>
                </a:lnTo>
                <a:lnTo>
                  <a:pt x="43270" y="80590"/>
                </a:lnTo>
                <a:lnTo>
                  <a:pt x="43280" y="80590"/>
                </a:lnTo>
                <a:lnTo>
                  <a:pt x="43280" y="80600"/>
                </a:lnTo>
                <a:lnTo>
                  <a:pt x="43290" y="80600"/>
                </a:lnTo>
                <a:lnTo>
                  <a:pt x="43300" y="80600"/>
                </a:lnTo>
                <a:lnTo>
                  <a:pt x="43300" y="80610"/>
                </a:lnTo>
                <a:lnTo>
                  <a:pt x="43310" y="80610"/>
                </a:lnTo>
                <a:lnTo>
                  <a:pt x="43320" y="80610"/>
                </a:lnTo>
                <a:lnTo>
                  <a:pt x="43330" y="80610"/>
                </a:lnTo>
                <a:lnTo>
                  <a:pt x="43340" y="80610"/>
                </a:lnTo>
                <a:lnTo>
                  <a:pt x="43340" y="80620"/>
                </a:lnTo>
                <a:lnTo>
                  <a:pt x="43340" y="80610"/>
                </a:lnTo>
                <a:lnTo>
                  <a:pt x="43350" y="80610"/>
                </a:lnTo>
                <a:lnTo>
                  <a:pt x="43350" y="80620"/>
                </a:lnTo>
                <a:lnTo>
                  <a:pt x="43360" y="80620"/>
                </a:lnTo>
                <a:lnTo>
                  <a:pt x="43370" y="80620"/>
                </a:lnTo>
                <a:lnTo>
                  <a:pt x="43380" y="80620"/>
                </a:lnTo>
                <a:lnTo>
                  <a:pt x="43380" y="80630"/>
                </a:lnTo>
                <a:lnTo>
                  <a:pt x="43390" y="80630"/>
                </a:lnTo>
                <a:lnTo>
                  <a:pt x="43390" y="80640"/>
                </a:lnTo>
                <a:lnTo>
                  <a:pt x="43400" y="80640"/>
                </a:lnTo>
                <a:lnTo>
                  <a:pt x="43410" y="80640"/>
                </a:lnTo>
                <a:lnTo>
                  <a:pt x="43420" y="80640"/>
                </a:lnTo>
                <a:lnTo>
                  <a:pt x="43430" y="80640"/>
                </a:lnTo>
                <a:lnTo>
                  <a:pt x="43430" y="80650"/>
                </a:lnTo>
                <a:lnTo>
                  <a:pt x="43440" y="80650"/>
                </a:lnTo>
                <a:lnTo>
                  <a:pt x="43440" y="80660"/>
                </a:lnTo>
                <a:lnTo>
                  <a:pt x="43450" y="80670"/>
                </a:lnTo>
                <a:lnTo>
                  <a:pt x="43440" y="80670"/>
                </a:lnTo>
                <a:lnTo>
                  <a:pt x="43450" y="80670"/>
                </a:lnTo>
                <a:lnTo>
                  <a:pt x="43450" y="80680"/>
                </a:lnTo>
                <a:lnTo>
                  <a:pt x="43450" y="80690"/>
                </a:lnTo>
                <a:lnTo>
                  <a:pt x="43460" y="80690"/>
                </a:lnTo>
                <a:lnTo>
                  <a:pt x="43460" y="80700"/>
                </a:lnTo>
                <a:lnTo>
                  <a:pt x="43470" y="80700"/>
                </a:lnTo>
                <a:lnTo>
                  <a:pt x="43470" y="80710"/>
                </a:lnTo>
                <a:lnTo>
                  <a:pt x="43480" y="80710"/>
                </a:lnTo>
                <a:lnTo>
                  <a:pt x="43480" y="80720"/>
                </a:lnTo>
                <a:lnTo>
                  <a:pt x="43490" y="80720"/>
                </a:lnTo>
                <a:lnTo>
                  <a:pt x="43480" y="80730"/>
                </a:lnTo>
                <a:lnTo>
                  <a:pt x="43480" y="80740"/>
                </a:lnTo>
                <a:lnTo>
                  <a:pt x="43480" y="80750"/>
                </a:lnTo>
                <a:lnTo>
                  <a:pt x="43490" y="80760"/>
                </a:lnTo>
                <a:lnTo>
                  <a:pt x="43500" y="80760"/>
                </a:lnTo>
                <a:lnTo>
                  <a:pt x="43510" y="80760"/>
                </a:lnTo>
                <a:lnTo>
                  <a:pt x="43510" y="80770"/>
                </a:lnTo>
                <a:lnTo>
                  <a:pt x="43510" y="80780"/>
                </a:lnTo>
                <a:lnTo>
                  <a:pt x="43520" y="80780"/>
                </a:lnTo>
                <a:lnTo>
                  <a:pt x="43520" y="80790"/>
                </a:lnTo>
                <a:lnTo>
                  <a:pt x="43530" y="80790"/>
                </a:lnTo>
                <a:lnTo>
                  <a:pt x="43540" y="80790"/>
                </a:lnTo>
                <a:lnTo>
                  <a:pt x="43550" y="80790"/>
                </a:lnTo>
                <a:lnTo>
                  <a:pt x="43560" y="80790"/>
                </a:lnTo>
                <a:lnTo>
                  <a:pt x="43570" y="80790"/>
                </a:lnTo>
                <a:lnTo>
                  <a:pt x="43580" y="80780"/>
                </a:lnTo>
                <a:lnTo>
                  <a:pt x="43590" y="80780"/>
                </a:lnTo>
                <a:lnTo>
                  <a:pt x="43630" y="80760"/>
                </a:lnTo>
                <a:lnTo>
                  <a:pt x="43650" y="80750"/>
                </a:lnTo>
                <a:lnTo>
                  <a:pt x="43660" y="80750"/>
                </a:lnTo>
                <a:lnTo>
                  <a:pt x="43660" y="80740"/>
                </a:lnTo>
                <a:lnTo>
                  <a:pt x="43670" y="80740"/>
                </a:lnTo>
                <a:lnTo>
                  <a:pt x="43670" y="80730"/>
                </a:lnTo>
                <a:lnTo>
                  <a:pt x="43680" y="80730"/>
                </a:lnTo>
                <a:lnTo>
                  <a:pt x="43680" y="80720"/>
                </a:lnTo>
                <a:lnTo>
                  <a:pt x="43680" y="80710"/>
                </a:lnTo>
                <a:lnTo>
                  <a:pt x="43690" y="80710"/>
                </a:lnTo>
                <a:lnTo>
                  <a:pt x="43690" y="80700"/>
                </a:lnTo>
                <a:lnTo>
                  <a:pt x="43700" y="80700"/>
                </a:lnTo>
                <a:lnTo>
                  <a:pt x="43710" y="80690"/>
                </a:lnTo>
                <a:lnTo>
                  <a:pt x="43720" y="80690"/>
                </a:lnTo>
                <a:lnTo>
                  <a:pt x="43720" y="80700"/>
                </a:lnTo>
                <a:lnTo>
                  <a:pt x="43730" y="80700"/>
                </a:lnTo>
                <a:lnTo>
                  <a:pt x="43750" y="80690"/>
                </a:lnTo>
                <a:lnTo>
                  <a:pt x="43760" y="80690"/>
                </a:lnTo>
                <a:lnTo>
                  <a:pt x="43770" y="80690"/>
                </a:lnTo>
                <a:lnTo>
                  <a:pt x="43780" y="80690"/>
                </a:lnTo>
                <a:lnTo>
                  <a:pt x="43780" y="80700"/>
                </a:lnTo>
                <a:lnTo>
                  <a:pt x="43790" y="80700"/>
                </a:lnTo>
                <a:lnTo>
                  <a:pt x="43800" y="80710"/>
                </a:lnTo>
                <a:lnTo>
                  <a:pt x="43810" y="80710"/>
                </a:lnTo>
                <a:lnTo>
                  <a:pt x="43820" y="80710"/>
                </a:lnTo>
                <a:lnTo>
                  <a:pt x="43830" y="80710"/>
                </a:lnTo>
                <a:lnTo>
                  <a:pt x="43830" y="80720"/>
                </a:lnTo>
                <a:lnTo>
                  <a:pt x="43840" y="80730"/>
                </a:lnTo>
                <a:lnTo>
                  <a:pt x="43850" y="80750"/>
                </a:lnTo>
                <a:lnTo>
                  <a:pt x="43860" y="80770"/>
                </a:lnTo>
                <a:lnTo>
                  <a:pt x="43860" y="80780"/>
                </a:lnTo>
                <a:lnTo>
                  <a:pt x="43870" y="80790"/>
                </a:lnTo>
                <a:lnTo>
                  <a:pt x="43880" y="80790"/>
                </a:lnTo>
                <a:lnTo>
                  <a:pt x="43880" y="80800"/>
                </a:lnTo>
                <a:lnTo>
                  <a:pt x="43890" y="80790"/>
                </a:lnTo>
                <a:lnTo>
                  <a:pt x="43890" y="80800"/>
                </a:lnTo>
                <a:lnTo>
                  <a:pt x="43890" y="80810"/>
                </a:lnTo>
                <a:lnTo>
                  <a:pt x="43890" y="80820"/>
                </a:lnTo>
                <a:lnTo>
                  <a:pt x="43900" y="80830"/>
                </a:lnTo>
                <a:lnTo>
                  <a:pt x="43910" y="80830"/>
                </a:lnTo>
                <a:lnTo>
                  <a:pt x="43920" y="80830"/>
                </a:lnTo>
                <a:lnTo>
                  <a:pt x="43930" y="80830"/>
                </a:lnTo>
                <a:lnTo>
                  <a:pt x="43930" y="80840"/>
                </a:lnTo>
                <a:lnTo>
                  <a:pt x="43930" y="80850"/>
                </a:lnTo>
                <a:lnTo>
                  <a:pt x="43940" y="80870"/>
                </a:lnTo>
                <a:lnTo>
                  <a:pt x="43950" y="80870"/>
                </a:lnTo>
                <a:lnTo>
                  <a:pt x="43960" y="80880"/>
                </a:lnTo>
                <a:lnTo>
                  <a:pt x="43950" y="80880"/>
                </a:lnTo>
                <a:lnTo>
                  <a:pt x="43960" y="80880"/>
                </a:lnTo>
                <a:lnTo>
                  <a:pt x="43950" y="80880"/>
                </a:lnTo>
                <a:lnTo>
                  <a:pt x="43950" y="80890"/>
                </a:lnTo>
                <a:lnTo>
                  <a:pt x="43960" y="80900"/>
                </a:lnTo>
                <a:lnTo>
                  <a:pt x="43970" y="80900"/>
                </a:lnTo>
                <a:lnTo>
                  <a:pt x="43970" y="80910"/>
                </a:lnTo>
                <a:lnTo>
                  <a:pt x="43980" y="80910"/>
                </a:lnTo>
                <a:lnTo>
                  <a:pt x="43980" y="80920"/>
                </a:lnTo>
                <a:lnTo>
                  <a:pt x="43990" y="80920"/>
                </a:lnTo>
                <a:lnTo>
                  <a:pt x="43990" y="80930"/>
                </a:lnTo>
                <a:lnTo>
                  <a:pt x="44000" y="80930"/>
                </a:lnTo>
                <a:lnTo>
                  <a:pt x="44010" y="80940"/>
                </a:lnTo>
                <a:lnTo>
                  <a:pt x="44010" y="80950"/>
                </a:lnTo>
                <a:lnTo>
                  <a:pt x="44020" y="80940"/>
                </a:lnTo>
                <a:lnTo>
                  <a:pt x="44020" y="80950"/>
                </a:lnTo>
                <a:lnTo>
                  <a:pt x="44020" y="80960"/>
                </a:lnTo>
                <a:lnTo>
                  <a:pt x="44030" y="80960"/>
                </a:lnTo>
                <a:lnTo>
                  <a:pt x="44030" y="80970"/>
                </a:lnTo>
                <a:lnTo>
                  <a:pt x="44040" y="80970"/>
                </a:lnTo>
                <a:lnTo>
                  <a:pt x="44040" y="80980"/>
                </a:lnTo>
                <a:lnTo>
                  <a:pt x="44050" y="80980"/>
                </a:lnTo>
                <a:lnTo>
                  <a:pt x="44050" y="80990"/>
                </a:lnTo>
                <a:lnTo>
                  <a:pt x="44040" y="80990"/>
                </a:lnTo>
                <a:lnTo>
                  <a:pt x="44040" y="80980"/>
                </a:lnTo>
                <a:lnTo>
                  <a:pt x="44030" y="80980"/>
                </a:lnTo>
                <a:lnTo>
                  <a:pt x="44030" y="80990"/>
                </a:lnTo>
                <a:lnTo>
                  <a:pt x="44030" y="81000"/>
                </a:lnTo>
                <a:lnTo>
                  <a:pt x="44020" y="81000"/>
                </a:lnTo>
                <a:lnTo>
                  <a:pt x="44030" y="81000"/>
                </a:lnTo>
                <a:lnTo>
                  <a:pt x="44020" y="81010"/>
                </a:lnTo>
                <a:lnTo>
                  <a:pt x="44020" y="81020"/>
                </a:lnTo>
                <a:lnTo>
                  <a:pt x="44020" y="81030"/>
                </a:lnTo>
                <a:lnTo>
                  <a:pt x="44030" y="81030"/>
                </a:lnTo>
                <a:lnTo>
                  <a:pt x="44030" y="81040"/>
                </a:lnTo>
                <a:lnTo>
                  <a:pt x="44020" y="81040"/>
                </a:lnTo>
                <a:lnTo>
                  <a:pt x="44020" y="81050"/>
                </a:lnTo>
                <a:lnTo>
                  <a:pt x="44020" y="81060"/>
                </a:lnTo>
                <a:lnTo>
                  <a:pt x="44020" y="81070"/>
                </a:lnTo>
                <a:lnTo>
                  <a:pt x="44020" y="81080"/>
                </a:lnTo>
                <a:lnTo>
                  <a:pt x="44020" y="81090"/>
                </a:lnTo>
                <a:lnTo>
                  <a:pt x="44030" y="81080"/>
                </a:lnTo>
                <a:lnTo>
                  <a:pt x="44030" y="81090"/>
                </a:lnTo>
                <a:lnTo>
                  <a:pt x="44040" y="81090"/>
                </a:lnTo>
                <a:lnTo>
                  <a:pt x="44040" y="81100"/>
                </a:lnTo>
                <a:lnTo>
                  <a:pt x="44030" y="81100"/>
                </a:lnTo>
                <a:lnTo>
                  <a:pt x="44030" y="81110"/>
                </a:lnTo>
                <a:lnTo>
                  <a:pt x="44040" y="81110"/>
                </a:lnTo>
                <a:lnTo>
                  <a:pt x="44040" y="81120"/>
                </a:lnTo>
                <a:lnTo>
                  <a:pt x="44040" y="81130"/>
                </a:lnTo>
                <a:lnTo>
                  <a:pt x="44030" y="81130"/>
                </a:lnTo>
                <a:lnTo>
                  <a:pt x="44030" y="81140"/>
                </a:lnTo>
                <a:lnTo>
                  <a:pt x="44030" y="81150"/>
                </a:lnTo>
                <a:lnTo>
                  <a:pt x="44040" y="81150"/>
                </a:lnTo>
                <a:lnTo>
                  <a:pt x="44040" y="81160"/>
                </a:lnTo>
                <a:lnTo>
                  <a:pt x="44050" y="81160"/>
                </a:lnTo>
                <a:lnTo>
                  <a:pt x="44050" y="81170"/>
                </a:lnTo>
                <a:lnTo>
                  <a:pt x="44070" y="81190"/>
                </a:lnTo>
                <a:lnTo>
                  <a:pt x="44080" y="81200"/>
                </a:lnTo>
                <a:lnTo>
                  <a:pt x="44090" y="81200"/>
                </a:lnTo>
                <a:lnTo>
                  <a:pt x="44100" y="81200"/>
                </a:lnTo>
                <a:lnTo>
                  <a:pt x="44100" y="81210"/>
                </a:lnTo>
                <a:lnTo>
                  <a:pt x="44110" y="81210"/>
                </a:lnTo>
                <a:lnTo>
                  <a:pt x="44120" y="81220"/>
                </a:lnTo>
                <a:lnTo>
                  <a:pt x="44120" y="81230"/>
                </a:lnTo>
                <a:lnTo>
                  <a:pt x="44130" y="81230"/>
                </a:lnTo>
                <a:lnTo>
                  <a:pt x="44130" y="81240"/>
                </a:lnTo>
                <a:lnTo>
                  <a:pt x="44140" y="81250"/>
                </a:lnTo>
                <a:lnTo>
                  <a:pt x="44140" y="81260"/>
                </a:lnTo>
                <a:lnTo>
                  <a:pt x="44140" y="81270"/>
                </a:lnTo>
                <a:lnTo>
                  <a:pt x="44140" y="81280"/>
                </a:lnTo>
                <a:lnTo>
                  <a:pt x="44140" y="81290"/>
                </a:lnTo>
                <a:lnTo>
                  <a:pt x="44140" y="81300"/>
                </a:lnTo>
                <a:lnTo>
                  <a:pt x="44130" y="81300"/>
                </a:lnTo>
                <a:lnTo>
                  <a:pt x="44130" y="81310"/>
                </a:lnTo>
                <a:lnTo>
                  <a:pt x="44130" y="81320"/>
                </a:lnTo>
                <a:lnTo>
                  <a:pt x="44120" y="81320"/>
                </a:lnTo>
                <a:lnTo>
                  <a:pt x="44120" y="81330"/>
                </a:lnTo>
                <a:lnTo>
                  <a:pt x="44130" y="81330"/>
                </a:lnTo>
                <a:lnTo>
                  <a:pt x="44120" y="81330"/>
                </a:lnTo>
                <a:lnTo>
                  <a:pt x="44120" y="81340"/>
                </a:lnTo>
                <a:lnTo>
                  <a:pt x="44120" y="81350"/>
                </a:lnTo>
                <a:lnTo>
                  <a:pt x="44120" y="81360"/>
                </a:lnTo>
                <a:lnTo>
                  <a:pt x="44120" y="81370"/>
                </a:lnTo>
                <a:lnTo>
                  <a:pt x="44120" y="81380"/>
                </a:lnTo>
                <a:lnTo>
                  <a:pt x="44120" y="81390"/>
                </a:lnTo>
                <a:lnTo>
                  <a:pt x="44120" y="81400"/>
                </a:lnTo>
                <a:lnTo>
                  <a:pt x="44120" y="81410"/>
                </a:lnTo>
                <a:lnTo>
                  <a:pt x="44120" y="81420"/>
                </a:lnTo>
                <a:lnTo>
                  <a:pt x="44110" y="81420"/>
                </a:lnTo>
                <a:lnTo>
                  <a:pt x="44110" y="81430"/>
                </a:lnTo>
                <a:lnTo>
                  <a:pt x="44100" y="81430"/>
                </a:lnTo>
                <a:lnTo>
                  <a:pt x="44100" y="81440"/>
                </a:lnTo>
                <a:lnTo>
                  <a:pt x="44100" y="81450"/>
                </a:lnTo>
                <a:lnTo>
                  <a:pt x="44090" y="81450"/>
                </a:lnTo>
                <a:lnTo>
                  <a:pt x="44080" y="81450"/>
                </a:lnTo>
                <a:lnTo>
                  <a:pt x="44080" y="81460"/>
                </a:lnTo>
                <a:lnTo>
                  <a:pt x="44070" y="81460"/>
                </a:lnTo>
                <a:lnTo>
                  <a:pt x="44070" y="81470"/>
                </a:lnTo>
                <a:lnTo>
                  <a:pt x="44060" y="81470"/>
                </a:lnTo>
                <a:lnTo>
                  <a:pt x="44040" y="81480"/>
                </a:lnTo>
                <a:lnTo>
                  <a:pt x="44030" y="81480"/>
                </a:lnTo>
                <a:lnTo>
                  <a:pt x="44020" y="81480"/>
                </a:lnTo>
                <a:lnTo>
                  <a:pt x="44010" y="81480"/>
                </a:lnTo>
                <a:lnTo>
                  <a:pt x="44010" y="81490"/>
                </a:lnTo>
                <a:lnTo>
                  <a:pt x="43990" y="81500"/>
                </a:lnTo>
                <a:lnTo>
                  <a:pt x="43990" y="81510"/>
                </a:lnTo>
                <a:lnTo>
                  <a:pt x="43980" y="81510"/>
                </a:lnTo>
                <a:lnTo>
                  <a:pt x="43970" y="81520"/>
                </a:lnTo>
                <a:lnTo>
                  <a:pt x="43960" y="81520"/>
                </a:lnTo>
                <a:lnTo>
                  <a:pt x="43960" y="81530"/>
                </a:lnTo>
                <a:lnTo>
                  <a:pt x="43950" y="81540"/>
                </a:lnTo>
                <a:lnTo>
                  <a:pt x="43940" y="81540"/>
                </a:lnTo>
                <a:lnTo>
                  <a:pt x="43940" y="81550"/>
                </a:lnTo>
                <a:lnTo>
                  <a:pt x="43930" y="81540"/>
                </a:lnTo>
                <a:lnTo>
                  <a:pt x="43920" y="81540"/>
                </a:lnTo>
                <a:lnTo>
                  <a:pt x="43900" y="81540"/>
                </a:lnTo>
                <a:lnTo>
                  <a:pt x="43890" y="81540"/>
                </a:lnTo>
                <a:lnTo>
                  <a:pt x="43880" y="81550"/>
                </a:lnTo>
                <a:lnTo>
                  <a:pt x="43870" y="81550"/>
                </a:lnTo>
                <a:lnTo>
                  <a:pt x="43860" y="81550"/>
                </a:lnTo>
                <a:lnTo>
                  <a:pt x="43850" y="81550"/>
                </a:lnTo>
                <a:lnTo>
                  <a:pt x="43840" y="81550"/>
                </a:lnTo>
                <a:lnTo>
                  <a:pt x="43840" y="81540"/>
                </a:lnTo>
                <a:lnTo>
                  <a:pt x="43830" y="81540"/>
                </a:lnTo>
                <a:lnTo>
                  <a:pt x="43800" y="81540"/>
                </a:lnTo>
                <a:lnTo>
                  <a:pt x="43790" y="81540"/>
                </a:lnTo>
                <a:lnTo>
                  <a:pt x="43780" y="81540"/>
                </a:lnTo>
                <a:lnTo>
                  <a:pt x="43780" y="81550"/>
                </a:lnTo>
                <a:lnTo>
                  <a:pt x="43770" y="81550"/>
                </a:lnTo>
                <a:lnTo>
                  <a:pt x="43760" y="81550"/>
                </a:lnTo>
                <a:lnTo>
                  <a:pt x="43750" y="81550"/>
                </a:lnTo>
                <a:lnTo>
                  <a:pt x="43740" y="81550"/>
                </a:lnTo>
                <a:lnTo>
                  <a:pt x="43740" y="81560"/>
                </a:lnTo>
                <a:lnTo>
                  <a:pt x="43730" y="81560"/>
                </a:lnTo>
                <a:lnTo>
                  <a:pt x="43730" y="81550"/>
                </a:lnTo>
                <a:lnTo>
                  <a:pt x="43720" y="81550"/>
                </a:lnTo>
                <a:lnTo>
                  <a:pt x="43710" y="81550"/>
                </a:lnTo>
                <a:lnTo>
                  <a:pt x="43700" y="81550"/>
                </a:lnTo>
                <a:lnTo>
                  <a:pt x="43700" y="81540"/>
                </a:lnTo>
                <a:lnTo>
                  <a:pt x="43690" y="81530"/>
                </a:lnTo>
                <a:lnTo>
                  <a:pt x="43690" y="81520"/>
                </a:lnTo>
                <a:lnTo>
                  <a:pt x="43670" y="81510"/>
                </a:lnTo>
                <a:lnTo>
                  <a:pt x="43670" y="81500"/>
                </a:lnTo>
                <a:lnTo>
                  <a:pt x="43660" y="81500"/>
                </a:lnTo>
                <a:lnTo>
                  <a:pt x="43650" y="81500"/>
                </a:lnTo>
                <a:lnTo>
                  <a:pt x="43640" y="81500"/>
                </a:lnTo>
                <a:lnTo>
                  <a:pt x="43630" y="81500"/>
                </a:lnTo>
                <a:lnTo>
                  <a:pt x="43620" y="81500"/>
                </a:lnTo>
                <a:lnTo>
                  <a:pt x="43610" y="81500"/>
                </a:lnTo>
                <a:lnTo>
                  <a:pt x="43600" y="81500"/>
                </a:lnTo>
                <a:lnTo>
                  <a:pt x="43580" y="81500"/>
                </a:lnTo>
                <a:lnTo>
                  <a:pt x="43580" y="81490"/>
                </a:lnTo>
                <a:lnTo>
                  <a:pt x="43580" y="81500"/>
                </a:lnTo>
                <a:lnTo>
                  <a:pt x="43580" y="81490"/>
                </a:lnTo>
                <a:lnTo>
                  <a:pt x="43570" y="81490"/>
                </a:lnTo>
                <a:lnTo>
                  <a:pt x="43570" y="81480"/>
                </a:lnTo>
                <a:lnTo>
                  <a:pt x="43570" y="81470"/>
                </a:lnTo>
                <a:lnTo>
                  <a:pt x="43570" y="81460"/>
                </a:lnTo>
                <a:lnTo>
                  <a:pt x="43560" y="81450"/>
                </a:lnTo>
                <a:lnTo>
                  <a:pt x="43550" y="81450"/>
                </a:lnTo>
                <a:lnTo>
                  <a:pt x="43550" y="81440"/>
                </a:lnTo>
                <a:lnTo>
                  <a:pt x="43540" y="81440"/>
                </a:lnTo>
                <a:lnTo>
                  <a:pt x="43530" y="81430"/>
                </a:lnTo>
                <a:lnTo>
                  <a:pt x="43520" y="81430"/>
                </a:lnTo>
                <a:lnTo>
                  <a:pt x="43510" y="81430"/>
                </a:lnTo>
                <a:lnTo>
                  <a:pt x="43510" y="81420"/>
                </a:lnTo>
                <a:lnTo>
                  <a:pt x="43490" y="81420"/>
                </a:lnTo>
                <a:lnTo>
                  <a:pt x="43480" y="81410"/>
                </a:lnTo>
                <a:lnTo>
                  <a:pt x="43470" y="81400"/>
                </a:lnTo>
                <a:lnTo>
                  <a:pt x="43460" y="81390"/>
                </a:lnTo>
                <a:lnTo>
                  <a:pt x="43460" y="81380"/>
                </a:lnTo>
                <a:lnTo>
                  <a:pt x="43460" y="81370"/>
                </a:lnTo>
                <a:lnTo>
                  <a:pt x="43470" y="81360"/>
                </a:lnTo>
                <a:lnTo>
                  <a:pt x="43470" y="81340"/>
                </a:lnTo>
                <a:lnTo>
                  <a:pt x="43470" y="81330"/>
                </a:lnTo>
                <a:lnTo>
                  <a:pt x="43470" y="81320"/>
                </a:lnTo>
                <a:lnTo>
                  <a:pt x="43470" y="81310"/>
                </a:lnTo>
                <a:lnTo>
                  <a:pt x="43460" y="81310"/>
                </a:lnTo>
                <a:lnTo>
                  <a:pt x="43460" y="81300"/>
                </a:lnTo>
                <a:lnTo>
                  <a:pt x="43450" y="81300"/>
                </a:lnTo>
                <a:lnTo>
                  <a:pt x="43450" y="81290"/>
                </a:lnTo>
                <a:lnTo>
                  <a:pt x="43440" y="81280"/>
                </a:lnTo>
                <a:lnTo>
                  <a:pt x="43430" y="81280"/>
                </a:lnTo>
                <a:lnTo>
                  <a:pt x="43430" y="81270"/>
                </a:lnTo>
                <a:lnTo>
                  <a:pt x="43420" y="81270"/>
                </a:lnTo>
                <a:lnTo>
                  <a:pt x="43420" y="81260"/>
                </a:lnTo>
                <a:lnTo>
                  <a:pt x="43390" y="81240"/>
                </a:lnTo>
                <a:lnTo>
                  <a:pt x="43390" y="81230"/>
                </a:lnTo>
                <a:lnTo>
                  <a:pt x="43380" y="81230"/>
                </a:lnTo>
                <a:lnTo>
                  <a:pt x="43380" y="81220"/>
                </a:lnTo>
                <a:lnTo>
                  <a:pt x="43370" y="81210"/>
                </a:lnTo>
                <a:lnTo>
                  <a:pt x="43370" y="81200"/>
                </a:lnTo>
                <a:lnTo>
                  <a:pt x="43360" y="81200"/>
                </a:lnTo>
                <a:lnTo>
                  <a:pt x="43350" y="81190"/>
                </a:lnTo>
                <a:lnTo>
                  <a:pt x="43330" y="81180"/>
                </a:lnTo>
                <a:lnTo>
                  <a:pt x="43320" y="81170"/>
                </a:lnTo>
                <a:lnTo>
                  <a:pt x="43310" y="81170"/>
                </a:lnTo>
                <a:lnTo>
                  <a:pt x="43300" y="81170"/>
                </a:lnTo>
                <a:lnTo>
                  <a:pt x="43300" y="81160"/>
                </a:lnTo>
                <a:lnTo>
                  <a:pt x="43290" y="81160"/>
                </a:lnTo>
                <a:lnTo>
                  <a:pt x="43290" y="81170"/>
                </a:lnTo>
                <a:lnTo>
                  <a:pt x="43290" y="81160"/>
                </a:lnTo>
                <a:lnTo>
                  <a:pt x="43280" y="81160"/>
                </a:lnTo>
                <a:lnTo>
                  <a:pt x="43270" y="81160"/>
                </a:lnTo>
                <a:lnTo>
                  <a:pt x="43260" y="81160"/>
                </a:lnTo>
                <a:lnTo>
                  <a:pt x="43260" y="81150"/>
                </a:lnTo>
                <a:lnTo>
                  <a:pt x="43250" y="81150"/>
                </a:lnTo>
                <a:lnTo>
                  <a:pt x="43240" y="81150"/>
                </a:lnTo>
                <a:lnTo>
                  <a:pt x="43220" y="81140"/>
                </a:lnTo>
                <a:lnTo>
                  <a:pt x="43210" y="81140"/>
                </a:lnTo>
                <a:lnTo>
                  <a:pt x="43200" y="81140"/>
                </a:lnTo>
                <a:lnTo>
                  <a:pt x="43190" y="81140"/>
                </a:lnTo>
                <a:lnTo>
                  <a:pt x="43180" y="81140"/>
                </a:lnTo>
                <a:lnTo>
                  <a:pt x="43170" y="81140"/>
                </a:lnTo>
                <a:lnTo>
                  <a:pt x="43170" y="81130"/>
                </a:lnTo>
                <a:lnTo>
                  <a:pt x="43150" y="81130"/>
                </a:lnTo>
                <a:lnTo>
                  <a:pt x="43140" y="81130"/>
                </a:lnTo>
                <a:lnTo>
                  <a:pt x="43120" y="81130"/>
                </a:lnTo>
                <a:lnTo>
                  <a:pt x="43110" y="81120"/>
                </a:lnTo>
                <a:lnTo>
                  <a:pt x="43100" y="81120"/>
                </a:lnTo>
                <a:lnTo>
                  <a:pt x="43080" y="81110"/>
                </a:lnTo>
                <a:lnTo>
                  <a:pt x="43070" y="81110"/>
                </a:lnTo>
                <a:lnTo>
                  <a:pt x="43050" y="81100"/>
                </a:lnTo>
                <a:lnTo>
                  <a:pt x="43040" y="81090"/>
                </a:lnTo>
                <a:lnTo>
                  <a:pt x="43030" y="81090"/>
                </a:lnTo>
                <a:lnTo>
                  <a:pt x="43000" y="81080"/>
                </a:lnTo>
                <a:lnTo>
                  <a:pt x="42990" y="81070"/>
                </a:lnTo>
                <a:lnTo>
                  <a:pt x="42970" y="81060"/>
                </a:lnTo>
                <a:lnTo>
                  <a:pt x="42970" y="81050"/>
                </a:lnTo>
                <a:lnTo>
                  <a:pt x="42960" y="81040"/>
                </a:lnTo>
                <a:lnTo>
                  <a:pt x="42960" y="81030"/>
                </a:lnTo>
                <a:lnTo>
                  <a:pt x="42950" y="81020"/>
                </a:lnTo>
                <a:lnTo>
                  <a:pt x="42950" y="81000"/>
                </a:lnTo>
                <a:lnTo>
                  <a:pt x="42950" y="80950"/>
                </a:lnTo>
                <a:lnTo>
                  <a:pt x="42950" y="80910"/>
                </a:lnTo>
                <a:lnTo>
                  <a:pt x="42950" y="80900"/>
                </a:lnTo>
                <a:lnTo>
                  <a:pt x="42950" y="80890"/>
                </a:lnTo>
                <a:lnTo>
                  <a:pt x="42950" y="80880"/>
                </a:lnTo>
                <a:lnTo>
                  <a:pt x="42950" y="80870"/>
                </a:lnTo>
                <a:lnTo>
                  <a:pt x="42950" y="80860"/>
                </a:lnTo>
                <a:lnTo>
                  <a:pt x="42950" y="80850"/>
                </a:lnTo>
                <a:lnTo>
                  <a:pt x="42960" y="80850"/>
                </a:lnTo>
                <a:lnTo>
                  <a:pt x="42960" y="80840"/>
                </a:lnTo>
                <a:lnTo>
                  <a:pt x="42970" y="80840"/>
                </a:lnTo>
                <a:lnTo>
                  <a:pt x="42980" y="80840"/>
                </a:lnTo>
                <a:lnTo>
                  <a:pt x="42990" y="80820"/>
                </a:lnTo>
                <a:lnTo>
                  <a:pt x="42990" y="80810"/>
                </a:lnTo>
                <a:lnTo>
                  <a:pt x="42990" y="80800"/>
                </a:lnTo>
                <a:lnTo>
                  <a:pt x="42980" y="80800"/>
                </a:lnTo>
                <a:lnTo>
                  <a:pt x="42980" y="80790"/>
                </a:lnTo>
                <a:lnTo>
                  <a:pt x="42990" y="80780"/>
                </a:lnTo>
                <a:lnTo>
                  <a:pt x="42990" y="80770"/>
                </a:lnTo>
                <a:lnTo>
                  <a:pt x="43000" y="80770"/>
                </a:lnTo>
                <a:lnTo>
                  <a:pt x="43010" y="80760"/>
                </a:lnTo>
                <a:lnTo>
                  <a:pt x="43020" y="80750"/>
                </a:lnTo>
                <a:lnTo>
                  <a:pt x="43020" y="80740"/>
                </a:lnTo>
                <a:lnTo>
                  <a:pt x="43020" y="80730"/>
                </a:lnTo>
                <a:lnTo>
                  <a:pt x="43020" y="80720"/>
                </a:lnTo>
                <a:lnTo>
                  <a:pt x="43030" y="80710"/>
                </a:lnTo>
                <a:lnTo>
                  <a:pt x="43030" y="80700"/>
                </a:lnTo>
                <a:lnTo>
                  <a:pt x="43030" y="80690"/>
                </a:lnTo>
                <a:lnTo>
                  <a:pt x="43030" y="80680"/>
                </a:lnTo>
                <a:lnTo>
                  <a:pt x="43040" y="80680"/>
                </a:lnTo>
                <a:lnTo>
                  <a:pt x="43050" y="80670"/>
                </a:lnTo>
                <a:lnTo>
                  <a:pt x="43060" y="80660"/>
                </a:lnTo>
                <a:lnTo>
                  <a:pt x="43060" y="80650"/>
                </a:lnTo>
                <a:lnTo>
                  <a:pt x="43060" y="80640"/>
                </a:lnTo>
                <a:lnTo>
                  <a:pt x="43070" y="80640"/>
                </a:lnTo>
                <a:lnTo>
                  <a:pt x="43070" y="80630"/>
                </a:lnTo>
                <a:lnTo>
                  <a:pt x="43070" y="80620"/>
                </a:lnTo>
                <a:lnTo>
                  <a:pt x="43080" y="80620"/>
                </a:lnTo>
                <a:lnTo>
                  <a:pt x="43090" y="80620"/>
                </a:lnTo>
                <a:lnTo>
                  <a:pt x="43090" y="80610"/>
                </a:lnTo>
                <a:lnTo>
                  <a:pt x="43100" y="80610"/>
                </a:lnTo>
                <a:lnTo>
                  <a:pt x="43100" y="80600"/>
                </a:lnTo>
                <a:lnTo>
                  <a:pt x="43100" y="80590"/>
                </a:lnTo>
                <a:lnTo>
                  <a:pt x="43090" y="80590"/>
                </a:lnTo>
                <a:lnTo>
                  <a:pt x="43100" y="80590"/>
                </a:lnTo>
                <a:lnTo>
                  <a:pt x="43100" y="80580"/>
                </a:lnTo>
                <a:lnTo>
                  <a:pt x="43100" y="80570"/>
                </a:lnTo>
                <a:lnTo>
                  <a:pt x="43110" y="80570"/>
                </a:lnTo>
                <a:lnTo>
                  <a:pt x="43110" y="80560"/>
                </a:lnTo>
                <a:lnTo>
                  <a:pt x="43120" y="80560"/>
                </a:lnTo>
                <a:lnTo>
                  <a:pt x="43130" y="80560"/>
                </a:lnTo>
                <a:lnTo>
                  <a:pt x="43140" y="80560"/>
                </a:lnTo>
                <a:lnTo>
                  <a:pt x="43150" y="80560"/>
                </a:lnTo>
                <a:lnTo>
                  <a:pt x="43150" y="80570"/>
                </a:lnTo>
                <a:lnTo>
                  <a:pt x="43150" y="80560"/>
                </a:lnTo>
                <a:lnTo>
                  <a:pt x="43160" y="80560"/>
                </a:lnTo>
                <a:lnTo>
                  <a:pt x="43170" y="80560"/>
                </a:lnTo>
                <a:lnTo>
                  <a:pt x="43180" y="80570"/>
                </a:lnTo>
                <a:lnTo>
                  <a:pt x="43190" y="80570"/>
                </a:lnTo>
                <a:lnTo>
                  <a:pt x="43200" y="80570"/>
                </a:lnTo>
                <a:lnTo>
                  <a:pt x="43200" y="80560"/>
                </a:lnTo>
                <a:lnTo>
                  <a:pt x="43210" y="80560"/>
                </a:lnTo>
                <a:lnTo>
                  <a:pt x="43220" y="80560"/>
                </a:lnTo>
                <a:close/>
                <a:moveTo>
                  <a:pt x="40110" y="80650"/>
                </a:moveTo>
                <a:lnTo>
                  <a:pt x="40110" y="80500"/>
                </a:lnTo>
                <a:lnTo>
                  <a:pt x="40100" y="80500"/>
                </a:lnTo>
                <a:lnTo>
                  <a:pt x="40110" y="80430"/>
                </a:lnTo>
                <a:lnTo>
                  <a:pt x="40130" y="80430"/>
                </a:lnTo>
                <a:lnTo>
                  <a:pt x="40180" y="80420"/>
                </a:lnTo>
                <a:lnTo>
                  <a:pt x="40200" y="80420"/>
                </a:lnTo>
                <a:lnTo>
                  <a:pt x="40230" y="80420"/>
                </a:lnTo>
                <a:lnTo>
                  <a:pt x="40250" y="80420"/>
                </a:lnTo>
                <a:lnTo>
                  <a:pt x="40280" y="80420"/>
                </a:lnTo>
                <a:lnTo>
                  <a:pt x="40280" y="80410"/>
                </a:lnTo>
                <a:lnTo>
                  <a:pt x="40290" y="80410"/>
                </a:lnTo>
                <a:lnTo>
                  <a:pt x="40290" y="80420"/>
                </a:lnTo>
                <a:lnTo>
                  <a:pt x="40310" y="80420"/>
                </a:lnTo>
                <a:lnTo>
                  <a:pt x="40320" y="80420"/>
                </a:lnTo>
                <a:lnTo>
                  <a:pt x="40320" y="80410"/>
                </a:lnTo>
                <a:lnTo>
                  <a:pt x="40330" y="80410"/>
                </a:lnTo>
                <a:lnTo>
                  <a:pt x="40330" y="80400"/>
                </a:lnTo>
                <a:lnTo>
                  <a:pt x="40340" y="80400"/>
                </a:lnTo>
                <a:lnTo>
                  <a:pt x="40340" y="80390"/>
                </a:lnTo>
                <a:lnTo>
                  <a:pt x="40340" y="80380"/>
                </a:lnTo>
                <a:lnTo>
                  <a:pt x="40350" y="80380"/>
                </a:lnTo>
                <a:lnTo>
                  <a:pt x="40350" y="80370"/>
                </a:lnTo>
                <a:lnTo>
                  <a:pt x="40360" y="80370"/>
                </a:lnTo>
                <a:lnTo>
                  <a:pt x="40360" y="80360"/>
                </a:lnTo>
                <a:lnTo>
                  <a:pt x="40370" y="80360"/>
                </a:lnTo>
                <a:lnTo>
                  <a:pt x="40370" y="80370"/>
                </a:lnTo>
                <a:lnTo>
                  <a:pt x="40380" y="80370"/>
                </a:lnTo>
                <a:lnTo>
                  <a:pt x="40390" y="80360"/>
                </a:lnTo>
                <a:lnTo>
                  <a:pt x="40400" y="80360"/>
                </a:lnTo>
                <a:lnTo>
                  <a:pt x="40400" y="80350"/>
                </a:lnTo>
                <a:lnTo>
                  <a:pt x="40410" y="80350"/>
                </a:lnTo>
                <a:lnTo>
                  <a:pt x="40430" y="80340"/>
                </a:lnTo>
                <a:lnTo>
                  <a:pt x="40450" y="80330"/>
                </a:lnTo>
                <a:lnTo>
                  <a:pt x="40460" y="80330"/>
                </a:lnTo>
                <a:lnTo>
                  <a:pt x="40470" y="80330"/>
                </a:lnTo>
                <a:lnTo>
                  <a:pt x="40470" y="80320"/>
                </a:lnTo>
                <a:lnTo>
                  <a:pt x="40480" y="80310"/>
                </a:lnTo>
                <a:lnTo>
                  <a:pt x="40490" y="80310"/>
                </a:lnTo>
                <a:lnTo>
                  <a:pt x="40500" y="80320"/>
                </a:lnTo>
                <a:lnTo>
                  <a:pt x="40500" y="80330"/>
                </a:lnTo>
                <a:lnTo>
                  <a:pt x="40540" y="80360"/>
                </a:lnTo>
                <a:lnTo>
                  <a:pt x="40550" y="80370"/>
                </a:lnTo>
                <a:lnTo>
                  <a:pt x="40560" y="80370"/>
                </a:lnTo>
                <a:lnTo>
                  <a:pt x="40590" y="80390"/>
                </a:lnTo>
                <a:lnTo>
                  <a:pt x="40610" y="80420"/>
                </a:lnTo>
                <a:lnTo>
                  <a:pt x="40620" y="80430"/>
                </a:lnTo>
                <a:lnTo>
                  <a:pt x="40640" y="80440"/>
                </a:lnTo>
                <a:lnTo>
                  <a:pt x="40680" y="80480"/>
                </a:lnTo>
                <a:lnTo>
                  <a:pt x="40700" y="80490"/>
                </a:lnTo>
                <a:lnTo>
                  <a:pt x="40690" y="80500"/>
                </a:lnTo>
                <a:lnTo>
                  <a:pt x="40690" y="80510"/>
                </a:lnTo>
                <a:lnTo>
                  <a:pt x="40690" y="80520"/>
                </a:lnTo>
                <a:lnTo>
                  <a:pt x="40700" y="80520"/>
                </a:lnTo>
                <a:lnTo>
                  <a:pt x="40700" y="80530"/>
                </a:lnTo>
                <a:lnTo>
                  <a:pt x="40700" y="80540"/>
                </a:lnTo>
                <a:lnTo>
                  <a:pt x="40710" y="80540"/>
                </a:lnTo>
                <a:lnTo>
                  <a:pt x="40710" y="80550"/>
                </a:lnTo>
                <a:lnTo>
                  <a:pt x="40720" y="80550"/>
                </a:lnTo>
                <a:lnTo>
                  <a:pt x="40720" y="80560"/>
                </a:lnTo>
                <a:lnTo>
                  <a:pt x="40730" y="80560"/>
                </a:lnTo>
                <a:lnTo>
                  <a:pt x="40730" y="80570"/>
                </a:lnTo>
                <a:lnTo>
                  <a:pt x="40740" y="80570"/>
                </a:lnTo>
                <a:lnTo>
                  <a:pt x="40750" y="80570"/>
                </a:lnTo>
                <a:lnTo>
                  <a:pt x="40750" y="80580"/>
                </a:lnTo>
                <a:lnTo>
                  <a:pt x="40760" y="80580"/>
                </a:lnTo>
                <a:lnTo>
                  <a:pt x="40770" y="80580"/>
                </a:lnTo>
                <a:lnTo>
                  <a:pt x="40780" y="80580"/>
                </a:lnTo>
                <a:lnTo>
                  <a:pt x="40790" y="80580"/>
                </a:lnTo>
                <a:lnTo>
                  <a:pt x="40800" y="80580"/>
                </a:lnTo>
                <a:lnTo>
                  <a:pt x="40810" y="80580"/>
                </a:lnTo>
                <a:lnTo>
                  <a:pt x="40820" y="80580"/>
                </a:lnTo>
                <a:lnTo>
                  <a:pt x="40830" y="80580"/>
                </a:lnTo>
                <a:lnTo>
                  <a:pt x="40840" y="80580"/>
                </a:lnTo>
                <a:lnTo>
                  <a:pt x="40850" y="80580"/>
                </a:lnTo>
                <a:lnTo>
                  <a:pt x="40850" y="80560"/>
                </a:lnTo>
                <a:lnTo>
                  <a:pt x="40840" y="80550"/>
                </a:lnTo>
                <a:lnTo>
                  <a:pt x="40820" y="80530"/>
                </a:lnTo>
                <a:lnTo>
                  <a:pt x="40830" y="80530"/>
                </a:lnTo>
                <a:lnTo>
                  <a:pt x="40840" y="80540"/>
                </a:lnTo>
                <a:lnTo>
                  <a:pt x="40860" y="80560"/>
                </a:lnTo>
                <a:lnTo>
                  <a:pt x="40860" y="80580"/>
                </a:lnTo>
                <a:lnTo>
                  <a:pt x="40870" y="80580"/>
                </a:lnTo>
                <a:lnTo>
                  <a:pt x="40870" y="80590"/>
                </a:lnTo>
                <a:lnTo>
                  <a:pt x="40880" y="80590"/>
                </a:lnTo>
                <a:lnTo>
                  <a:pt x="40890" y="80590"/>
                </a:lnTo>
                <a:lnTo>
                  <a:pt x="40890" y="80600"/>
                </a:lnTo>
                <a:lnTo>
                  <a:pt x="40890" y="80610"/>
                </a:lnTo>
                <a:lnTo>
                  <a:pt x="40890" y="80620"/>
                </a:lnTo>
                <a:lnTo>
                  <a:pt x="40880" y="80630"/>
                </a:lnTo>
                <a:lnTo>
                  <a:pt x="40880" y="80640"/>
                </a:lnTo>
                <a:lnTo>
                  <a:pt x="40870" y="80640"/>
                </a:lnTo>
                <a:lnTo>
                  <a:pt x="40870" y="80650"/>
                </a:lnTo>
                <a:lnTo>
                  <a:pt x="40860" y="80650"/>
                </a:lnTo>
                <a:lnTo>
                  <a:pt x="40860" y="80660"/>
                </a:lnTo>
                <a:lnTo>
                  <a:pt x="40850" y="80660"/>
                </a:lnTo>
                <a:lnTo>
                  <a:pt x="40850" y="80670"/>
                </a:lnTo>
                <a:lnTo>
                  <a:pt x="40840" y="80670"/>
                </a:lnTo>
                <a:lnTo>
                  <a:pt x="40840" y="80680"/>
                </a:lnTo>
                <a:lnTo>
                  <a:pt x="40830" y="80680"/>
                </a:lnTo>
                <a:lnTo>
                  <a:pt x="40830" y="80690"/>
                </a:lnTo>
                <a:lnTo>
                  <a:pt x="40830" y="80700"/>
                </a:lnTo>
                <a:lnTo>
                  <a:pt x="40820" y="80700"/>
                </a:lnTo>
                <a:lnTo>
                  <a:pt x="40820" y="80710"/>
                </a:lnTo>
                <a:lnTo>
                  <a:pt x="40810" y="80710"/>
                </a:lnTo>
                <a:lnTo>
                  <a:pt x="40810" y="80720"/>
                </a:lnTo>
                <a:lnTo>
                  <a:pt x="40800" y="80720"/>
                </a:lnTo>
                <a:lnTo>
                  <a:pt x="40800" y="80730"/>
                </a:lnTo>
                <a:lnTo>
                  <a:pt x="40790" y="80730"/>
                </a:lnTo>
                <a:lnTo>
                  <a:pt x="40790" y="80740"/>
                </a:lnTo>
                <a:lnTo>
                  <a:pt x="40780" y="80740"/>
                </a:lnTo>
                <a:lnTo>
                  <a:pt x="40780" y="80750"/>
                </a:lnTo>
                <a:lnTo>
                  <a:pt x="40770" y="80750"/>
                </a:lnTo>
                <a:lnTo>
                  <a:pt x="40770" y="80760"/>
                </a:lnTo>
                <a:lnTo>
                  <a:pt x="40760" y="80760"/>
                </a:lnTo>
                <a:lnTo>
                  <a:pt x="40760" y="80770"/>
                </a:lnTo>
                <a:lnTo>
                  <a:pt x="40750" y="80770"/>
                </a:lnTo>
                <a:lnTo>
                  <a:pt x="40750" y="80780"/>
                </a:lnTo>
                <a:lnTo>
                  <a:pt x="40740" y="80780"/>
                </a:lnTo>
                <a:lnTo>
                  <a:pt x="40740" y="80790"/>
                </a:lnTo>
                <a:lnTo>
                  <a:pt x="40730" y="80790"/>
                </a:lnTo>
                <a:lnTo>
                  <a:pt x="40730" y="80800"/>
                </a:lnTo>
                <a:lnTo>
                  <a:pt x="40720" y="80800"/>
                </a:lnTo>
                <a:lnTo>
                  <a:pt x="40720" y="80810"/>
                </a:lnTo>
                <a:lnTo>
                  <a:pt x="40710" y="80810"/>
                </a:lnTo>
                <a:lnTo>
                  <a:pt x="40710" y="80820"/>
                </a:lnTo>
                <a:lnTo>
                  <a:pt x="40700" y="80820"/>
                </a:lnTo>
                <a:lnTo>
                  <a:pt x="40700" y="80830"/>
                </a:lnTo>
                <a:lnTo>
                  <a:pt x="40690" y="80830"/>
                </a:lnTo>
                <a:lnTo>
                  <a:pt x="40690" y="80840"/>
                </a:lnTo>
                <a:lnTo>
                  <a:pt x="40680" y="80840"/>
                </a:lnTo>
                <a:lnTo>
                  <a:pt x="40680" y="80850"/>
                </a:lnTo>
                <a:lnTo>
                  <a:pt x="40670" y="80850"/>
                </a:lnTo>
                <a:lnTo>
                  <a:pt x="40670" y="80860"/>
                </a:lnTo>
                <a:lnTo>
                  <a:pt x="40660" y="80860"/>
                </a:lnTo>
                <a:lnTo>
                  <a:pt x="40660" y="80870"/>
                </a:lnTo>
                <a:lnTo>
                  <a:pt x="40650" y="80870"/>
                </a:lnTo>
                <a:lnTo>
                  <a:pt x="40650" y="80880"/>
                </a:lnTo>
                <a:lnTo>
                  <a:pt x="40640" y="80880"/>
                </a:lnTo>
                <a:lnTo>
                  <a:pt x="40640" y="80890"/>
                </a:lnTo>
                <a:lnTo>
                  <a:pt x="40630" y="80890"/>
                </a:lnTo>
                <a:lnTo>
                  <a:pt x="40630" y="80900"/>
                </a:lnTo>
                <a:lnTo>
                  <a:pt x="40620" y="80900"/>
                </a:lnTo>
                <a:lnTo>
                  <a:pt x="40620" y="80910"/>
                </a:lnTo>
                <a:lnTo>
                  <a:pt x="40610" y="80910"/>
                </a:lnTo>
                <a:lnTo>
                  <a:pt x="40610" y="80920"/>
                </a:lnTo>
                <a:lnTo>
                  <a:pt x="40600" y="80920"/>
                </a:lnTo>
                <a:lnTo>
                  <a:pt x="40600" y="80930"/>
                </a:lnTo>
                <a:lnTo>
                  <a:pt x="40590" y="80930"/>
                </a:lnTo>
                <a:lnTo>
                  <a:pt x="40590" y="80940"/>
                </a:lnTo>
                <a:lnTo>
                  <a:pt x="40580" y="80940"/>
                </a:lnTo>
                <a:lnTo>
                  <a:pt x="40580" y="80950"/>
                </a:lnTo>
                <a:lnTo>
                  <a:pt x="40570" y="80950"/>
                </a:lnTo>
                <a:lnTo>
                  <a:pt x="40570" y="80960"/>
                </a:lnTo>
                <a:lnTo>
                  <a:pt x="40580" y="80960"/>
                </a:lnTo>
                <a:lnTo>
                  <a:pt x="40580" y="80970"/>
                </a:lnTo>
                <a:lnTo>
                  <a:pt x="40570" y="80980"/>
                </a:lnTo>
                <a:lnTo>
                  <a:pt x="40560" y="80980"/>
                </a:lnTo>
                <a:lnTo>
                  <a:pt x="40560" y="80970"/>
                </a:lnTo>
                <a:lnTo>
                  <a:pt x="40550" y="80960"/>
                </a:lnTo>
                <a:lnTo>
                  <a:pt x="40540" y="80950"/>
                </a:lnTo>
                <a:lnTo>
                  <a:pt x="40530" y="80950"/>
                </a:lnTo>
                <a:lnTo>
                  <a:pt x="40530" y="80940"/>
                </a:lnTo>
                <a:lnTo>
                  <a:pt x="40530" y="80930"/>
                </a:lnTo>
                <a:lnTo>
                  <a:pt x="40520" y="80930"/>
                </a:lnTo>
                <a:lnTo>
                  <a:pt x="40520" y="80920"/>
                </a:lnTo>
                <a:lnTo>
                  <a:pt x="40510" y="80920"/>
                </a:lnTo>
                <a:lnTo>
                  <a:pt x="40510" y="80910"/>
                </a:lnTo>
                <a:lnTo>
                  <a:pt x="40500" y="80910"/>
                </a:lnTo>
                <a:lnTo>
                  <a:pt x="40500" y="80900"/>
                </a:lnTo>
                <a:lnTo>
                  <a:pt x="40490" y="80900"/>
                </a:lnTo>
                <a:lnTo>
                  <a:pt x="40490" y="80890"/>
                </a:lnTo>
                <a:lnTo>
                  <a:pt x="40480" y="80890"/>
                </a:lnTo>
                <a:lnTo>
                  <a:pt x="40480" y="80880"/>
                </a:lnTo>
                <a:lnTo>
                  <a:pt x="40470" y="80880"/>
                </a:lnTo>
                <a:lnTo>
                  <a:pt x="40470" y="80870"/>
                </a:lnTo>
                <a:lnTo>
                  <a:pt x="40460" y="80870"/>
                </a:lnTo>
                <a:lnTo>
                  <a:pt x="40460" y="80860"/>
                </a:lnTo>
                <a:lnTo>
                  <a:pt x="40460" y="80850"/>
                </a:lnTo>
                <a:lnTo>
                  <a:pt x="40450" y="80850"/>
                </a:lnTo>
                <a:lnTo>
                  <a:pt x="40450" y="80840"/>
                </a:lnTo>
                <a:lnTo>
                  <a:pt x="40440" y="80840"/>
                </a:lnTo>
                <a:lnTo>
                  <a:pt x="40440" y="80830"/>
                </a:lnTo>
                <a:lnTo>
                  <a:pt x="40430" y="80830"/>
                </a:lnTo>
                <a:lnTo>
                  <a:pt x="40430" y="80820"/>
                </a:lnTo>
                <a:lnTo>
                  <a:pt x="40420" y="80820"/>
                </a:lnTo>
                <a:lnTo>
                  <a:pt x="40420" y="80810"/>
                </a:lnTo>
                <a:lnTo>
                  <a:pt x="40420" y="80800"/>
                </a:lnTo>
                <a:lnTo>
                  <a:pt x="40410" y="80800"/>
                </a:lnTo>
                <a:lnTo>
                  <a:pt x="40400" y="80790"/>
                </a:lnTo>
                <a:lnTo>
                  <a:pt x="40380" y="80780"/>
                </a:lnTo>
                <a:lnTo>
                  <a:pt x="40350" y="80760"/>
                </a:lnTo>
                <a:lnTo>
                  <a:pt x="40330" y="80750"/>
                </a:lnTo>
                <a:lnTo>
                  <a:pt x="40300" y="80730"/>
                </a:lnTo>
                <a:lnTo>
                  <a:pt x="40270" y="80720"/>
                </a:lnTo>
                <a:lnTo>
                  <a:pt x="40250" y="80710"/>
                </a:lnTo>
                <a:lnTo>
                  <a:pt x="40210" y="80700"/>
                </a:lnTo>
                <a:lnTo>
                  <a:pt x="40190" y="80680"/>
                </a:lnTo>
                <a:lnTo>
                  <a:pt x="40150" y="80670"/>
                </a:lnTo>
                <a:lnTo>
                  <a:pt x="40110" y="80650"/>
                </a:lnTo>
                <a:close/>
                <a:moveTo>
                  <a:pt x="44180" y="80270"/>
                </a:moveTo>
                <a:lnTo>
                  <a:pt x="44180" y="80280"/>
                </a:lnTo>
                <a:lnTo>
                  <a:pt x="44180" y="80270"/>
                </a:lnTo>
                <a:lnTo>
                  <a:pt x="44190" y="80280"/>
                </a:lnTo>
                <a:lnTo>
                  <a:pt x="44200" y="80280"/>
                </a:lnTo>
                <a:lnTo>
                  <a:pt x="44210" y="80280"/>
                </a:lnTo>
                <a:lnTo>
                  <a:pt x="44220" y="80280"/>
                </a:lnTo>
                <a:lnTo>
                  <a:pt x="44230" y="80280"/>
                </a:lnTo>
                <a:lnTo>
                  <a:pt x="44240" y="80280"/>
                </a:lnTo>
                <a:lnTo>
                  <a:pt x="44250" y="80280"/>
                </a:lnTo>
                <a:lnTo>
                  <a:pt x="44260" y="80280"/>
                </a:lnTo>
                <a:lnTo>
                  <a:pt x="44260" y="80290"/>
                </a:lnTo>
                <a:lnTo>
                  <a:pt x="44270" y="80290"/>
                </a:lnTo>
                <a:lnTo>
                  <a:pt x="44270" y="80300"/>
                </a:lnTo>
                <a:lnTo>
                  <a:pt x="44280" y="80300"/>
                </a:lnTo>
                <a:lnTo>
                  <a:pt x="44290" y="80300"/>
                </a:lnTo>
                <a:lnTo>
                  <a:pt x="44290" y="80310"/>
                </a:lnTo>
                <a:lnTo>
                  <a:pt x="44300" y="80310"/>
                </a:lnTo>
                <a:lnTo>
                  <a:pt x="44300" y="80320"/>
                </a:lnTo>
                <a:lnTo>
                  <a:pt x="44300" y="80330"/>
                </a:lnTo>
                <a:lnTo>
                  <a:pt x="44310" y="80330"/>
                </a:lnTo>
                <a:lnTo>
                  <a:pt x="44310" y="80340"/>
                </a:lnTo>
                <a:lnTo>
                  <a:pt x="44320" y="80330"/>
                </a:lnTo>
                <a:lnTo>
                  <a:pt x="44330" y="80340"/>
                </a:lnTo>
                <a:lnTo>
                  <a:pt x="44330" y="80330"/>
                </a:lnTo>
                <a:lnTo>
                  <a:pt x="44330" y="80340"/>
                </a:lnTo>
                <a:lnTo>
                  <a:pt x="44340" y="80340"/>
                </a:lnTo>
                <a:lnTo>
                  <a:pt x="44350" y="80340"/>
                </a:lnTo>
                <a:lnTo>
                  <a:pt x="44350" y="80350"/>
                </a:lnTo>
                <a:lnTo>
                  <a:pt x="44360" y="80340"/>
                </a:lnTo>
                <a:lnTo>
                  <a:pt x="44360" y="80350"/>
                </a:lnTo>
                <a:lnTo>
                  <a:pt x="44360" y="80340"/>
                </a:lnTo>
                <a:lnTo>
                  <a:pt x="44370" y="80340"/>
                </a:lnTo>
                <a:lnTo>
                  <a:pt x="44380" y="80340"/>
                </a:lnTo>
                <a:lnTo>
                  <a:pt x="44380" y="80350"/>
                </a:lnTo>
                <a:lnTo>
                  <a:pt x="44390" y="80350"/>
                </a:lnTo>
                <a:lnTo>
                  <a:pt x="44400" y="80340"/>
                </a:lnTo>
                <a:lnTo>
                  <a:pt x="44410" y="80340"/>
                </a:lnTo>
                <a:lnTo>
                  <a:pt x="44420" y="80340"/>
                </a:lnTo>
                <a:lnTo>
                  <a:pt x="44420" y="80350"/>
                </a:lnTo>
                <a:lnTo>
                  <a:pt x="44430" y="80350"/>
                </a:lnTo>
                <a:lnTo>
                  <a:pt x="44430" y="80360"/>
                </a:lnTo>
                <a:lnTo>
                  <a:pt x="44440" y="80360"/>
                </a:lnTo>
                <a:lnTo>
                  <a:pt x="44450" y="80360"/>
                </a:lnTo>
                <a:lnTo>
                  <a:pt x="44450" y="80370"/>
                </a:lnTo>
                <a:lnTo>
                  <a:pt x="44450" y="80360"/>
                </a:lnTo>
                <a:lnTo>
                  <a:pt x="44460" y="80360"/>
                </a:lnTo>
                <a:lnTo>
                  <a:pt x="44470" y="80360"/>
                </a:lnTo>
                <a:lnTo>
                  <a:pt x="44480" y="80350"/>
                </a:lnTo>
                <a:lnTo>
                  <a:pt x="44480" y="80340"/>
                </a:lnTo>
                <a:lnTo>
                  <a:pt x="44480" y="80350"/>
                </a:lnTo>
                <a:lnTo>
                  <a:pt x="44490" y="80350"/>
                </a:lnTo>
                <a:lnTo>
                  <a:pt x="44500" y="80350"/>
                </a:lnTo>
                <a:lnTo>
                  <a:pt x="44510" y="80350"/>
                </a:lnTo>
                <a:lnTo>
                  <a:pt x="44520" y="80350"/>
                </a:lnTo>
                <a:lnTo>
                  <a:pt x="44520" y="80360"/>
                </a:lnTo>
                <a:lnTo>
                  <a:pt x="44510" y="80360"/>
                </a:lnTo>
                <a:lnTo>
                  <a:pt x="44520" y="80370"/>
                </a:lnTo>
                <a:lnTo>
                  <a:pt x="44520" y="80360"/>
                </a:lnTo>
                <a:lnTo>
                  <a:pt x="44530" y="80360"/>
                </a:lnTo>
                <a:lnTo>
                  <a:pt x="44530" y="80370"/>
                </a:lnTo>
                <a:lnTo>
                  <a:pt x="44530" y="80380"/>
                </a:lnTo>
                <a:lnTo>
                  <a:pt x="44540" y="80380"/>
                </a:lnTo>
                <a:lnTo>
                  <a:pt x="44540" y="80390"/>
                </a:lnTo>
                <a:lnTo>
                  <a:pt x="44540" y="80400"/>
                </a:lnTo>
                <a:lnTo>
                  <a:pt x="44550" y="80400"/>
                </a:lnTo>
                <a:lnTo>
                  <a:pt x="44560" y="80400"/>
                </a:lnTo>
                <a:lnTo>
                  <a:pt x="44560" y="80410"/>
                </a:lnTo>
                <a:lnTo>
                  <a:pt x="44570" y="80420"/>
                </a:lnTo>
                <a:lnTo>
                  <a:pt x="44580" y="80420"/>
                </a:lnTo>
                <a:lnTo>
                  <a:pt x="44580" y="80430"/>
                </a:lnTo>
                <a:lnTo>
                  <a:pt x="44580" y="80440"/>
                </a:lnTo>
                <a:lnTo>
                  <a:pt x="44590" y="80440"/>
                </a:lnTo>
                <a:lnTo>
                  <a:pt x="44590" y="80450"/>
                </a:lnTo>
                <a:lnTo>
                  <a:pt x="44590" y="80460"/>
                </a:lnTo>
                <a:lnTo>
                  <a:pt x="44600" y="80460"/>
                </a:lnTo>
                <a:lnTo>
                  <a:pt x="44600" y="80470"/>
                </a:lnTo>
                <a:lnTo>
                  <a:pt x="44600" y="80480"/>
                </a:lnTo>
                <a:lnTo>
                  <a:pt x="44600" y="80490"/>
                </a:lnTo>
                <a:lnTo>
                  <a:pt x="44610" y="80490"/>
                </a:lnTo>
                <a:lnTo>
                  <a:pt x="44620" y="80490"/>
                </a:lnTo>
                <a:lnTo>
                  <a:pt x="44630" y="80490"/>
                </a:lnTo>
                <a:lnTo>
                  <a:pt x="44640" y="80490"/>
                </a:lnTo>
                <a:lnTo>
                  <a:pt x="44640" y="80500"/>
                </a:lnTo>
                <a:lnTo>
                  <a:pt x="44650" y="80500"/>
                </a:lnTo>
                <a:lnTo>
                  <a:pt x="44650" y="80510"/>
                </a:lnTo>
                <a:lnTo>
                  <a:pt x="44650" y="80520"/>
                </a:lnTo>
                <a:lnTo>
                  <a:pt x="44650" y="80530"/>
                </a:lnTo>
                <a:lnTo>
                  <a:pt x="44650" y="80540"/>
                </a:lnTo>
                <a:lnTo>
                  <a:pt x="44650" y="80550"/>
                </a:lnTo>
                <a:lnTo>
                  <a:pt x="44660" y="80550"/>
                </a:lnTo>
                <a:lnTo>
                  <a:pt x="44660" y="80560"/>
                </a:lnTo>
                <a:lnTo>
                  <a:pt x="44650" y="80560"/>
                </a:lnTo>
                <a:lnTo>
                  <a:pt x="44660" y="80560"/>
                </a:lnTo>
                <a:lnTo>
                  <a:pt x="44660" y="80570"/>
                </a:lnTo>
                <a:lnTo>
                  <a:pt x="44660" y="80580"/>
                </a:lnTo>
                <a:lnTo>
                  <a:pt x="44660" y="80590"/>
                </a:lnTo>
                <a:lnTo>
                  <a:pt x="44660" y="80600"/>
                </a:lnTo>
                <a:lnTo>
                  <a:pt x="44660" y="80610"/>
                </a:lnTo>
                <a:lnTo>
                  <a:pt x="44650" y="80610"/>
                </a:lnTo>
                <a:lnTo>
                  <a:pt x="44650" y="80620"/>
                </a:lnTo>
                <a:lnTo>
                  <a:pt x="44640" y="80620"/>
                </a:lnTo>
                <a:lnTo>
                  <a:pt x="44650" y="80620"/>
                </a:lnTo>
                <a:lnTo>
                  <a:pt x="44640" y="80620"/>
                </a:lnTo>
                <a:lnTo>
                  <a:pt x="44640" y="80630"/>
                </a:lnTo>
                <a:lnTo>
                  <a:pt x="44640" y="80640"/>
                </a:lnTo>
                <a:lnTo>
                  <a:pt x="44650" y="80640"/>
                </a:lnTo>
                <a:lnTo>
                  <a:pt x="44650" y="80650"/>
                </a:lnTo>
                <a:lnTo>
                  <a:pt x="44640" y="80650"/>
                </a:lnTo>
                <a:lnTo>
                  <a:pt x="44630" y="80650"/>
                </a:lnTo>
                <a:lnTo>
                  <a:pt x="44630" y="80640"/>
                </a:lnTo>
                <a:lnTo>
                  <a:pt x="44640" y="80640"/>
                </a:lnTo>
                <a:lnTo>
                  <a:pt x="44640" y="80630"/>
                </a:lnTo>
                <a:lnTo>
                  <a:pt x="44630" y="80630"/>
                </a:lnTo>
                <a:lnTo>
                  <a:pt x="44620" y="80630"/>
                </a:lnTo>
                <a:lnTo>
                  <a:pt x="44620" y="80620"/>
                </a:lnTo>
                <a:lnTo>
                  <a:pt x="44610" y="80620"/>
                </a:lnTo>
                <a:lnTo>
                  <a:pt x="44600" y="80620"/>
                </a:lnTo>
                <a:lnTo>
                  <a:pt x="44590" y="80620"/>
                </a:lnTo>
                <a:lnTo>
                  <a:pt x="44580" y="80620"/>
                </a:lnTo>
                <a:lnTo>
                  <a:pt x="44570" y="80620"/>
                </a:lnTo>
                <a:lnTo>
                  <a:pt x="44560" y="80610"/>
                </a:lnTo>
                <a:lnTo>
                  <a:pt x="44560" y="80620"/>
                </a:lnTo>
                <a:lnTo>
                  <a:pt x="44550" y="80620"/>
                </a:lnTo>
                <a:lnTo>
                  <a:pt x="44540" y="80620"/>
                </a:lnTo>
                <a:lnTo>
                  <a:pt x="44530" y="80610"/>
                </a:lnTo>
                <a:lnTo>
                  <a:pt x="44520" y="80610"/>
                </a:lnTo>
                <a:lnTo>
                  <a:pt x="44510" y="80610"/>
                </a:lnTo>
                <a:lnTo>
                  <a:pt x="44510" y="80620"/>
                </a:lnTo>
                <a:lnTo>
                  <a:pt x="44500" y="80620"/>
                </a:lnTo>
                <a:lnTo>
                  <a:pt x="44500" y="80610"/>
                </a:lnTo>
                <a:lnTo>
                  <a:pt x="44500" y="80620"/>
                </a:lnTo>
                <a:lnTo>
                  <a:pt x="44500" y="80610"/>
                </a:lnTo>
                <a:lnTo>
                  <a:pt x="44490" y="80610"/>
                </a:lnTo>
                <a:lnTo>
                  <a:pt x="44480" y="80620"/>
                </a:lnTo>
                <a:lnTo>
                  <a:pt x="44480" y="80610"/>
                </a:lnTo>
                <a:lnTo>
                  <a:pt x="44470" y="80610"/>
                </a:lnTo>
                <a:lnTo>
                  <a:pt x="44460" y="80610"/>
                </a:lnTo>
                <a:lnTo>
                  <a:pt x="44450" y="80610"/>
                </a:lnTo>
                <a:lnTo>
                  <a:pt x="44440" y="80610"/>
                </a:lnTo>
                <a:lnTo>
                  <a:pt x="44440" y="80600"/>
                </a:lnTo>
                <a:lnTo>
                  <a:pt x="44430" y="80600"/>
                </a:lnTo>
                <a:lnTo>
                  <a:pt x="44420" y="80600"/>
                </a:lnTo>
                <a:lnTo>
                  <a:pt x="44410" y="80590"/>
                </a:lnTo>
                <a:lnTo>
                  <a:pt x="44400" y="80590"/>
                </a:lnTo>
                <a:lnTo>
                  <a:pt x="44390" y="80580"/>
                </a:lnTo>
                <a:lnTo>
                  <a:pt x="44380" y="80580"/>
                </a:lnTo>
                <a:lnTo>
                  <a:pt x="44370" y="80580"/>
                </a:lnTo>
                <a:lnTo>
                  <a:pt x="44360" y="80580"/>
                </a:lnTo>
                <a:lnTo>
                  <a:pt x="44360" y="80570"/>
                </a:lnTo>
                <a:lnTo>
                  <a:pt x="44360" y="80580"/>
                </a:lnTo>
                <a:lnTo>
                  <a:pt x="44350" y="80580"/>
                </a:lnTo>
                <a:lnTo>
                  <a:pt x="44340" y="80570"/>
                </a:lnTo>
                <a:lnTo>
                  <a:pt x="44330" y="80570"/>
                </a:lnTo>
                <a:lnTo>
                  <a:pt x="44320" y="80570"/>
                </a:lnTo>
                <a:lnTo>
                  <a:pt x="44310" y="80570"/>
                </a:lnTo>
                <a:lnTo>
                  <a:pt x="44300" y="80560"/>
                </a:lnTo>
                <a:lnTo>
                  <a:pt x="44290" y="80560"/>
                </a:lnTo>
                <a:lnTo>
                  <a:pt x="44280" y="80560"/>
                </a:lnTo>
                <a:lnTo>
                  <a:pt x="44270" y="80560"/>
                </a:lnTo>
                <a:lnTo>
                  <a:pt x="44260" y="80550"/>
                </a:lnTo>
                <a:lnTo>
                  <a:pt x="44250" y="80550"/>
                </a:lnTo>
                <a:lnTo>
                  <a:pt x="44240" y="80550"/>
                </a:lnTo>
                <a:lnTo>
                  <a:pt x="44230" y="80540"/>
                </a:lnTo>
                <a:lnTo>
                  <a:pt x="44220" y="80540"/>
                </a:lnTo>
                <a:lnTo>
                  <a:pt x="44210" y="80530"/>
                </a:lnTo>
                <a:lnTo>
                  <a:pt x="44200" y="80530"/>
                </a:lnTo>
                <a:lnTo>
                  <a:pt x="44200" y="80520"/>
                </a:lnTo>
                <a:lnTo>
                  <a:pt x="44190" y="80510"/>
                </a:lnTo>
                <a:lnTo>
                  <a:pt x="44190" y="80500"/>
                </a:lnTo>
                <a:lnTo>
                  <a:pt x="44180" y="80490"/>
                </a:lnTo>
                <a:lnTo>
                  <a:pt x="44180" y="80480"/>
                </a:lnTo>
                <a:lnTo>
                  <a:pt x="44170" y="80470"/>
                </a:lnTo>
                <a:lnTo>
                  <a:pt x="44160" y="80470"/>
                </a:lnTo>
                <a:lnTo>
                  <a:pt x="44150" y="80470"/>
                </a:lnTo>
                <a:lnTo>
                  <a:pt x="44140" y="80460"/>
                </a:lnTo>
                <a:lnTo>
                  <a:pt x="44130" y="80460"/>
                </a:lnTo>
                <a:lnTo>
                  <a:pt x="44130" y="80450"/>
                </a:lnTo>
                <a:lnTo>
                  <a:pt x="44130" y="80440"/>
                </a:lnTo>
                <a:lnTo>
                  <a:pt x="44120" y="80440"/>
                </a:lnTo>
                <a:lnTo>
                  <a:pt x="44130" y="80440"/>
                </a:lnTo>
                <a:lnTo>
                  <a:pt x="44130" y="80430"/>
                </a:lnTo>
                <a:lnTo>
                  <a:pt x="44120" y="80430"/>
                </a:lnTo>
                <a:lnTo>
                  <a:pt x="44120" y="80410"/>
                </a:lnTo>
                <a:lnTo>
                  <a:pt x="44120" y="80400"/>
                </a:lnTo>
                <a:lnTo>
                  <a:pt x="44120" y="80390"/>
                </a:lnTo>
                <a:lnTo>
                  <a:pt x="44120" y="80380"/>
                </a:lnTo>
                <a:lnTo>
                  <a:pt x="44110" y="80380"/>
                </a:lnTo>
                <a:lnTo>
                  <a:pt x="44100" y="80380"/>
                </a:lnTo>
                <a:lnTo>
                  <a:pt x="44090" y="80380"/>
                </a:lnTo>
                <a:lnTo>
                  <a:pt x="44080" y="80380"/>
                </a:lnTo>
                <a:lnTo>
                  <a:pt x="44080" y="80370"/>
                </a:lnTo>
                <a:lnTo>
                  <a:pt x="44080" y="80360"/>
                </a:lnTo>
                <a:lnTo>
                  <a:pt x="44090" y="80360"/>
                </a:lnTo>
                <a:lnTo>
                  <a:pt x="44090" y="80350"/>
                </a:lnTo>
                <a:lnTo>
                  <a:pt x="44080" y="80350"/>
                </a:lnTo>
                <a:lnTo>
                  <a:pt x="44090" y="80350"/>
                </a:lnTo>
                <a:lnTo>
                  <a:pt x="44090" y="80340"/>
                </a:lnTo>
                <a:lnTo>
                  <a:pt x="44100" y="80330"/>
                </a:lnTo>
                <a:lnTo>
                  <a:pt x="44100" y="80320"/>
                </a:lnTo>
                <a:lnTo>
                  <a:pt x="44110" y="80310"/>
                </a:lnTo>
                <a:lnTo>
                  <a:pt x="44110" y="80300"/>
                </a:lnTo>
                <a:lnTo>
                  <a:pt x="44120" y="80300"/>
                </a:lnTo>
                <a:lnTo>
                  <a:pt x="44120" y="80290"/>
                </a:lnTo>
                <a:lnTo>
                  <a:pt x="44130" y="80280"/>
                </a:lnTo>
                <a:lnTo>
                  <a:pt x="44140" y="80270"/>
                </a:lnTo>
                <a:lnTo>
                  <a:pt x="44150" y="80270"/>
                </a:lnTo>
                <a:lnTo>
                  <a:pt x="44160" y="80270"/>
                </a:lnTo>
                <a:lnTo>
                  <a:pt x="44170" y="80270"/>
                </a:lnTo>
                <a:lnTo>
                  <a:pt x="44180" y="80270"/>
                </a:lnTo>
                <a:lnTo>
                  <a:pt x="44180" y="80260"/>
                </a:lnTo>
                <a:lnTo>
                  <a:pt x="44180" y="80270"/>
                </a:lnTo>
                <a:close/>
                <a:moveTo>
                  <a:pt x="43920" y="80000"/>
                </a:moveTo>
                <a:lnTo>
                  <a:pt x="43930" y="80010"/>
                </a:lnTo>
                <a:lnTo>
                  <a:pt x="43930" y="80000"/>
                </a:lnTo>
                <a:lnTo>
                  <a:pt x="43940" y="80000"/>
                </a:lnTo>
                <a:lnTo>
                  <a:pt x="43950" y="80000"/>
                </a:lnTo>
                <a:lnTo>
                  <a:pt x="43960" y="80010"/>
                </a:lnTo>
                <a:lnTo>
                  <a:pt x="43970" y="80010"/>
                </a:lnTo>
                <a:lnTo>
                  <a:pt x="43980" y="80010"/>
                </a:lnTo>
                <a:lnTo>
                  <a:pt x="43990" y="80020"/>
                </a:lnTo>
                <a:lnTo>
                  <a:pt x="43990" y="80030"/>
                </a:lnTo>
                <a:lnTo>
                  <a:pt x="43990" y="80040"/>
                </a:lnTo>
                <a:lnTo>
                  <a:pt x="43990" y="80050"/>
                </a:lnTo>
                <a:lnTo>
                  <a:pt x="43990" y="80060"/>
                </a:lnTo>
                <a:lnTo>
                  <a:pt x="43990" y="80070"/>
                </a:lnTo>
                <a:lnTo>
                  <a:pt x="43990" y="80080"/>
                </a:lnTo>
                <a:lnTo>
                  <a:pt x="43990" y="80090"/>
                </a:lnTo>
                <a:lnTo>
                  <a:pt x="43980" y="80090"/>
                </a:lnTo>
                <a:lnTo>
                  <a:pt x="43970" y="80090"/>
                </a:lnTo>
                <a:lnTo>
                  <a:pt x="43970" y="80100"/>
                </a:lnTo>
                <a:lnTo>
                  <a:pt x="43960" y="80100"/>
                </a:lnTo>
                <a:lnTo>
                  <a:pt x="43950" y="80100"/>
                </a:lnTo>
                <a:lnTo>
                  <a:pt x="43950" y="80110"/>
                </a:lnTo>
                <a:lnTo>
                  <a:pt x="43940" y="80110"/>
                </a:lnTo>
                <a:lnTo>
                  <a:pt x="43940" y="80100"/>
                </a:lnTo>
                <a:lnTo>
                  <a:pt x="43930" y="80100"/>
                </a:lnTo>
                <a:lnTo>
                  <a:pt x="43920" y="80100"/>
                </a:lnTo>
                <a:lnTo>
                  <a:pt x="43920" y="80110"/>
                </a:lnTo>
                <a:lnTo>
                  <a:pt x="43910" y="80110"/>
                </a:lnTo>
                <a:lnTo>
                  <a:pt x="43900" y="80110"/>
                </a:lnTo>
                <a:lnTo>
                  <a:pt x="43890" y="80100"/>
                </a:lnTo>
                <a:lnTo>
                  <a:pt x="43890" y="80090"/>
                </a:lnTo>
                <a:lnTo>
                  <a:pt x="43890" y="80080"/>
                </a:lnTo>
                <a:lnTo>
                  <a:pt x="43890" y="80070"/>
                </a:lnTo>
                <a:lnTo>
                  <a:pt x="43880" y="80060"/>
                </a:lnTo>
                <a:lnTo>
                  <a:pt x="43880" y="80040"/>
                </a:lnTo>
                <a:lnTo>
                  <a:pt x="43880" y="80030"/>
                </a:lnTo>
                <a:lnTo>
                  <a:pt x="43880" y="80020"/>
                </a:lnTo>
                <a:lnTo>
                  <a:pt x="43870" y="80020"/>
                </a:lnTo>
                <a:lnTo>
                  <a:pt x="43870" y="80010"/>
                </a:lnTo>
                <a:lnTo>
                  <a:pt x="43880" y="80010"/>
                </a:lnTo>
                <a:lnTo>
                  <a:pt x="43880" y="80000"/>
                </a:lnTo>
                <a:lnTo>
                  <a:pt x="43890" y="80000"/>
                </a:lnTo>
                <a:lnTo>
                  <a:pt x="43900" y="80000"/>
                </a:lnTo>
                <a:lnTo>
                  <a:pt x="43900" y="79990"/>
                </a:lnTo>
                <a:lnTo>
                  <a:pt x="43910" y="79990"/>
                </a:lnTo>
                <a:lnTo>
                  <a:pt x="43920" y="79990"/>
                </a:lnTo>
                <a:lnTo>
                  <a:pt x="43920" y="80000"/>
                </a:lnTo>
                <a:close/>
                <a:moveTo>
                  <a:pt x="44420" y="79730"/>
                </a:moveTo>
                <a:lnTo>
                  <a:pt x="44420" y="79740"/>
                </a:lnTo>
                <a:lnTo>
                  <a:pt x="44430" y="79740"/>
                </a:lnTo>
                <a:lnTo>
                  <a:pt x="44440" y="79750"/>
                </a:lnTo>
                <a:lnTo>
                  <a:pt x="44440" y="79760"/>
                </a:lnTo>
                <a:lnTo>
                  <a:pt x="44450" y="79760"/>
                </a:lnTo>
                <a:lnTo>
                  <a:pt x="44470" y="79760"/>
                </a:lnTo>
                <a:lnTo>
                  <a:pt x="44480" y="79770"/>
                </a:lnTo>
                <a:lnTo>
                  <a:pt x="44500" y="79780"/>
                </a:lnTo>
                <a:lnTo>
                  <a:pt x="44510" y="79790"/>
                </a:lnTo>
                <a:lnTo>
                  <a:pt x="44520" y="79800"/>
                </a:lnTo>
                <a:lnTo>
                  <a:pt x="44540" y="79810"/>
                </a:lnTo>
                <a:lnTo>
                  <a:pt x="44540" y="79820"/>
                </a:lnTo>
                <a:lnTo>
                  <a:pt x="44530" y="79830"/>
                </a:lnTo>
                <a:lnTo>
                  <a:pt x="44530" y="79840"/>
                </a:lnTo>
                <a:lnTo>
                  <a:pt x="44520" y="79840"/>
                </a:lnTo>
                <a:lnTo>
                  <a:pt x="44510" y="79840"/>
                </a:lnTo>
                <a:lnTo>
                  <a:pt x="44510" y="79850"/>
                </a:lnTo>
                <a:lnTo>
                  <a:pt x="44500" y="79850"/>
                </a:lnTo>
                <a:lnTo>
                  <a:pt x="44490" y="79860"/>
                </a:lnTo>
                <a:lnTo>
                  <a:pt x="44480" y="79860"/>
                </a:lnTo>
                <a:lnTo>
                  <a:pt x="44460" y="79870"/>
                </a:lnTo>
                <a:lnTo>
                  <a:pt x="44450" y="79880"/>
                </a:lnTo>
                <a:lnTo>
                  <a:pt x="44450" y="79890"/>
                </a:lnTo>
                <a:lnTo>
                  <a:pt x="44460" y="79900"/>
                </a:lnTo>
                <a:lnTo>
                  <a:pt x="44460" y="79910"/>
                </a:lnTo>
                <a:lnTo>
                  <a:pt x="44450" y="79920"/>
                </a:lnTo>
                <a:lnTo>
                  <a:pt x="44440" y="79920"/>
                </a:lnTo>
                <a:lnTo>
                  <a:pt x="44430" y="79930"/>
                </a:lnTo>
                <a:lnTo>
                  <a:pt x="44420" y="79930"/>
                </a:lnTo>
                <a:lnTo>
                  <a:pt x="44420" y="79950"/>
                </a:lnTo>
                <a:lnTo>
                  <a:pt x="44410" y="79950"/>
                </a:lnTo>
                <a:lnTo>
                  <a:pt x="44400" y="79950"/>
                </a:lnTo>
                <a:lnTo>
                  <a:pt x="44390" y="79960"/>
                </a:lnTo>
                <a:lnTo>
                  <a:pt x="44380" y="79970"/>
                </a:lnTo>
                <a:lnTo>
                  <a:pt x="44360" y="79970"/>
                </a:lnTo>
                <a:lnTo>
                  <a:pt x="44350" y="79980"/>
                </a:lnTo>
                <a:lnTo>
                  <a:pt x="44330" y="79980"/>
                </a:lnTo>
                <a:lnTo>
                  <a:pt x="44310" y="79980"/>
                </a:lnTo>
                <a:lnTo>
                  <a:pt x="44290" y="79980"/>
                </a:lnTo>
                <a:lnTo>
                  <a:pt x="44270" y="79980"/>
                </a:lnTo>
                <a:lnTo>
                  <a:pt x="44250" y="79970"/>
                </a:lnTo>
                <a:lnTo>
                  <a:pt x="44240" y="79970"/>
                </a:lnTo>
                <a:lnTo>
                  <a:pt x="44240" y="79960"/>
                </a:lnTo>
                <a:lnTo>
                  <a:pt x="44230" y="79950"/>
                </a:lnTo>
                <a:lnTo>
                  <a:pt x="44230" y="79940"/>
                </a:lnTo>
                <a:lnTo>
                  <a:pt x="44230" y="79930"/>
                </a:lnTo>
                <a:lnTo>
                  <a:pt x="44220" y="79930"/>
                </a:lnTo>
                <a:lnTo>
                  <a:pt x="44220" y="79920"/>
                </a:lnTo>
                <a:lnTo>
                  <a:pt x="44220" y="79910"/>
                </a:lnTo>
                <a:lnTo>
                  <a:pt x="44220" y="79900"/>
                </a:lnTo>
                <a:lnTo>
                  <a:pt x="44230" y="79890"/>
                </a:lnTo>
                <a:lnTo>
                  <a:pt x="44240" y="79880"/>
                </a:lnTo>
                <a:lnTo>
                  <a:pt x="44240" y="79870"/>
                </a:lnTo>
                <a:lnTo>
                  <a:pt x="44240" y="79860"/>
                </a:lnTo>
                <a:lnTo>
                  <a:pt x="44250" y="79860"/>
                </a:lnTo>
                <a:lnTo>
                  <a:pt x="44260" y="79850"/>
                </a:lnTo>
                <a:lnTo>
                  <a:pt x="44260" y="79840"/>
                </a:lnTo>
                <a:lnTo>
                  <a:pt x="44270" y="79830"/>
                </a:lnTo>
                <a:lnTo>
                  <a:pt x="44270" y="79820"/>
                </a:lnTo>
                <a:lnTo>
                  <a:pt x="44280" y="79810"/>
                </a:lnTo>
                <a:lnTo>
                  <a:pt x="44290" y="79810"/>
                </a:lnTo>
                <a:lnTo>
                  <a:pt x="44290" y="79800"/>
                </a:lnTo>
                <a:lnTo>
                  <a:pt x="44290" y="79790"/>
                </a:lnTo>
                <a:lnTo>
                  <a:pt x="44290" y="79780"/>
                </a:lnTo>
                <a:lnTo>
                  <a:pt x="44300" y="79770"/>
                </a:lnTo>
                <a:lnTo>
                  <a:pt x="44310" y="79760"/>
                </a:lnTo>
                <a:lnTo>
                  <a:pt x="44320" y="79750"/>
                </a:lnTo>
                <a:lnTo>
                  <a:pt x="44330" y="79750"/>
                </a:lnTo>
                <a:lnTo>
                  <a:pt x="44340" y="79740"/>
                </a:lnTo>
                <a:lnTo>
                  <a:pt x="44350" y="79740"/>
                </a:lnTo>
                <a:lnTo>
                  <a:pt x="44360" y="79740"/>
                </a:lnTo>
                <a:lnTo>
                  <a:pt x="44380" y="79740"/>
                </a:lnTo>
                <a:lnTo>
                  <a:pt x="44390" y="79730"/>
                </a:lnTo>
                <a:lnTo>
                  <a:pt x="44400" y="79730"/>
                </a:lnTo>
                <a:lnTo>
                  <a:pt x="44410" y="79720"/>
                </a:lnTo>
                <a:lnTo>
                  <a:pt x="44420" y="79720"/>
                </a:lnTo>
                <a:lnTo>
                  <a:pt x="44420" y="79730"/>
                </a:lnTo>
                <a:close/>
                <a:moveTo>
                  <a:pt x="43890" y="77970"/>
                </a:moveTo>
                <a:lnTo>
                  <a:pt x="43900" y="77970"/>
                </a:lnTo>
                <a:lnTo>
                  <a:pt x="43910" y="77980"/>
                </a:lnTo>
                <a:lnTo>
                  <a:pt x="43920" y="77980"/>
                </a:lnTo>
                <a:lnTo>
                  <a:pt x="43940" y="77980"/>
                </a:lnTo>
                <a:lnTo>
                  <a:pt x="43940" y="77990"/>
                </a:lnTo>
                <a:lnTo>
                  <a:pt x="43950" y="77990"/>
                </a:lnTo>
                <a:lnTo>
                  <a:pt x="43960" y="77980"/>
                </a:lnTo>
                <a:lnTo>
                  <a:pt x="43970" y="77990"/>
                </a:lnTo>
                <a:lnTo>
                  <a:pt x="43980" y="78000"/>
                </a:lnTo>
                <a:lnTo>
                  <a:pt x="44000" y="78010"/>
                </a:lnTo>
                <a:lnTo>
                  <a:pt x="44000" y="78020"/>
                </a:lnTo>
                <a:lnTo>
                  <a:pt x="44010" y="78030"/>
                </a:lnTo>
                <a:lnTo>
                  <a:pt x="44020" y="78030"/>
                </a:lnTo>
                <a:lnTo>
                  <a:pt x="44030" y="78030"/>
                </a:lnTo>
                <a:lnTo>
                  <a:pt x="44030" y="78040"/>
                </a:lnTo>
                <a:lnTo>
                  <a:pt x="44040" y="78050"/>
                </a:lnTo>
                <a:lnTo>
                  <a:pt x="44050" y="78050"/>
                </a:lnTo>
                <a:lnTo>
                  <a:pt x="44060" y="78050"/>
                </a:lnTo>
                <a:lnTo>
                  <a:pt x="44070" y="78050"/>
                </a:lnTo>
                <a:lnTo>
                  <a:pt x="44080" y="78040"/>
                </a:lnTo>
                <a:lnTo>
                  <a:pt x="44080" y="78050"/>
                </a:lnTo>
                <a:lnTo>
                  <a:pt x="44080" y="78060"/>
                </a:lnTo>
                <a:lnTo>
                  <a:pt x="44090" y="78060"/>
                </a:lnTo>
                <a:lnTo>
                  <a:pt x="44100" y="78060"/>
                </a:lnTo>
                <a:lnTo>
                  <a:pt x="44090" y="78060"/>
                </a:lnTo>
                <a:lnTo>
                  <a:pt x="44090" y="78070"/>
                </a:lnTo>
                <a:lnTo>
                  <a:pt x="44100" y="78070"/>
                </a:lnTo>
                <a:lnTo>
                  <a:pt x="44100" y="78080"/>
                </a:lnTo>
                <a:lnTo>
                  <a:pt x="44110" y="78080"/>
                </a:lnTo>
                <a:lnTo>
                  <a:pt x="44110" y="78090"/>
                </a:lnTo>
                <a:lnTo>
                  <a:pt x="44110" y="78100"/>
                </a:lnTo>
                <a:lnTo>
                  <a:pt x="44100" y="78090"/>
                </a:lnTo>
                <a:lnTo>
                  <a:pt x="44090" y="78090"/>
                </a:lnTo>
                <a:lnTo>
                  <a:pt x="44090" y="78100"/>
                </a:lnTo>
                <a:lnTo>
                  <a:pt x="44100" y="78100"/>
                </a:lnTo>
                <a:lnTo>
                  <a:pt x="44100" y="78110"/>
                </a:lnTo>
                <a:lnTo>
                  <a:pt x="44110" y="78110"/>
                </a:lnTo>
                <a:lnTo>
                  <a:pt x="44120" y="78120"/>
                </a:lnTo>
                <a:lnTo>
                  <a:pt x="44130" y="78120"/>
                </a:lnTo>
                <a:lnTo>
                  <a:pt x="44150" y="78130"/>
                </a:lnTo>
                <a:lnTo>
                  <a:pt x="44170" y="78140"/>
                </a:lnTo>
                <a:lnTo>
                  <a:pt x="44180" y="78140"/>
                </a:lnTo>
                <a:lnTo>
                  <a:pt x="44210" y="78140"/>
                </a:lnTo>
                <a:lnTo>
                  <a:pt x="44220" y="78150"/>
                </a:lnTo>
                <a:lnTo>
                  <a:pt x="44240" y="78150"/>
                </a:lnTo>
                <a:lnTo>
                  <a:pt x="44250" y="78160"/>
                </a:lnTo>
                <a:lnTo>
                  <a:pt x="44270" y="78160"/>
                </a:lnTo>
                <a:lnTo>
                  <a:pt x="44290" y="78170"/>
                </a:lnTo>
                <a:lnTo>
                  <a:pt x="44300" y="78170"/>
                </a:lnTo>
                <a:lnTo>
                  <a:pt x="44310" y="78160"/>
                </a:lnTo>
                <a:lnTo>
                  <a:pt x="44310" y="78170"/>
                </a:lnTo>
                <a:lnTo>
                  <a:pt x="44320" y="78170"/>
                </a:lnTo>
                <a:lnTo>
                  <a:pt x="44320" y="78180"/>
                </a:lnTo>
                <a:lnTo>
                  <a:pt x="44330" y="78180"/>
                </a:lnTo>
                <a:lnTo>
                  <a:pt x="44330" y="78190"/>
                </a:lnTo>
                <a:lnTo>
                  <a:pt x="44340" y="78180"/>
                </a:lnTo>
                <a:lnTo>
                  <a:pt x="44340" y="78190"/>
                </a:lnTo>
                <a:lnTo>
                  <a:pt x="44350" y="78200"/>
                </a:lnTo>
                <a:lnTo>
                  <a:pt x="44360" y="78200"/>
                </a:lnTo>
                <a:lnTo>
                  <a:pt x="44370" y="78200"/>
                </a:lnTo>
                <a:lnTo>
                  <a:pt x="44370" y="78190"/>
                </a:lnTo>
                <a:lnTo>
                  <a:pt x="44380" y="78190"/>
                </a:lnTo>
                <a:lnTo>
                  <a:pt x="44390" y="78190"/>
                </a:lnTo>
                <a:lnTo>
                  <a:pt x="44390" y="78200"/>
                </a:lnTo>
                <a:lnTo>
                  <a:pt x="44400" y="78200"/>
                </a:lnTo>
                <a:lnTo>
                  <a:pt x="44400" y="78210"/>
                </a:lnTo>
                <a:lnTo>
                  <a:pt x="44410" y="78210"/>
                </a:lnTo>
                <a:lnTo>
                  <a:pt x="44410" y="78220"/>
                </a:lnTo>
                <a:lnTo>
                  <a:pt x="44400" y="78220"/>
                </a:lnTo>
                <a:lnTo>
                  <a:pt x="44410" y="78230"/>
                </a:lnTo>
                <a:lnTo>
                  <a:pt x="44420" y="78240"/>
                </a:lnTo>
                <a:lnTo>
                  <a:pt x="44430" y="78240"/>
                </a:lnTo>
                <a:lnTo>
                  <a:pt x="44450" y="78250"/>
                </a:lnTo>
                <a:lnTo>
                  <a:pt x="44450" y="78240"/>
                </a:lnTo>
                <a:lnTo>
                  <a:pt x="44460" y="78240"/>
                </a:lnTo>
                <a:lnTo>
                  <a:pt x="44470" y="78240"/>
                </a:lnTo>
                <a:lnTo>
                  <a:pt x="44480" y="78240"/>
                </a:lnTo>
                <a:lnTo>
                  <a:pt x="44480" y="78250"/>
                </a:lnTo>
                <a:lnTo>
                  <a:pt x="44490" y="78250"/>
                </a:lnTo>
                <a:lnTo>
                  <a:pt x="44490" y="78260"/>
                </a:lnTo>
                <a:lnTo>
                  <a:pt x="44500" y="78260"/>
                </a:lnTo>
                <a:lnTo>
                  <a:pt x="44500" y="78250"/>
                </a:lnTo>
                <a:lnTo>
                  <a:pt x="44510" y="78250"/>
                </a:lnTo>
                <a:lnTo>
                  <a:pt x="44520" y="78250"/>
                </a:lnTo>
                <a:lnTo>
                  <a:pt x="44520" y="78260"/>
                </a:lnTo>
                <a:lnTo>
                  <a:pt x="44530" y="78270"/>
                </a:lnTo>
                <a:lnTo>
                  <a:pt x="44540" y="78270"/>
                </a:lnTo>
                <a:lnTo>
                  <a:pt x="44540" y="78260"/>
                </a:lnTo>
                <a:lnTo>
                  <a:pt x="44550" y="78260"/>
                </a:lnTo>
                <a:lnTo>
                  <a:pt x="44560" y="78260"/>
                </a:lnTo>
                <a:lnTo>
                  <a:pt x="44570" y="78260"/>
                </a:lnTo>
                <a:lnTo>
                  <a:pt x="44570" y="78270"/>
                </a:lnTo>
                <a:lnTo>
                  <a:pt x="44580" y="78270"/>
                </a:lnTo>
                <a:lnTo>
                  <a:pt x="44580" y="78280"/>
                </a:lnTo>
                <a:lnTo>
                  <a:pt x="44580" y="78290"/>
                </a:lnTo>
                <a:lnTo>
                  <a:pt x="44590" y="78280"/>
                </a:lnTo>
                <a:lnTo>
                  <a:pt x="44590" y="78290"/>
                </a:lnTo>
                <a:lnTo>
                  <a:pt x="44600" y="78280"/>
                </a:lnTo>
                <a:lnTo>
                  <a:pt x="44610" y="78290"/>
                </a:lnTo>
                <a:lnTo>
                  <a:pt x="44620" y="78280"/>
                </a:lnTo>
                <a:lnTo>
                  <a:pt x="44630" y="78280"/>
                </a:lnTo>
                <a:lnTo>
                  <a:pt x="44640" y="78280"/>
                </a:lnTo>
                <a:lnTo>
                  <a:pt x="44640" y="78270"/>
                </a:lnTo>
                <a:lnTo>
                  <a:pt x="44630" y="78260"/>
                </a:lnTo>
                <a:lnTo>
                  <a:pt x="44640" y="78250"/>
                </a:lnTo>
                <a:lnTo>
                  <a:pt x="44640" y="78260"/>
                </a:lnTo>
                <a:lnTo>
                  <a:pt x="44650" y="78260"/>
                </a:lnTo>
                <a:lnTo>
                  <a:pt x="44650" y="78270"/>
                </a:lnTo>
                <a:lnTo>
                  <a:pt x="44640" y="78280"/>
                </a:lnTo>
                <a:lnTo>
                  <a:pt x="44650" y="78280"/>
                </a:lnTo>
                <a:lnTo>
                  <a:pt x="44650" y="78290"/>
                </a:lnTo>
                <a:lnTo>
                  <a:pt x="44660" y="78290"/>
                </a:lnTo>
                <a:lnTo>
                  <a:pt x="44670" y="78290"/>
                </a:lnTo>
                <a:lnTo>
                  <a:pt x="44680" y="78290"/>
                </a:lnTo>
                <a:lnTo>
                  <a:pt x="44690" y="78300"/>
                </a:lnTo>
                <a:lnTo>
                  <a:pt x="44690" y="78310"/>
                </a:lnTo>
                <a:lnTo>
                  <a:pt x="44690" y="78320"/>
                </a:lnTo>
                <a:lnTo>
                  <a:pt x="44700" y="78320"/>
                </a:lnTo>
                <a:lnTo>
                  <a:pt x="44700" y="78330"/>
                </a:lnTo>
                <a:lnTo>
                  <a:pt x="44700" y="78340"/>
                </a:lnTo>
                <a:lnTo>
                  <a:pt x="44700" y="78350"/>
                </a:lnTo>
                <a:lnTo>
                  <a:pt x="44710" y="78350"/>
                </a:lnTo>
                <a:lnTo>
                  <a:pt x="44710" y="78360"/>
                </a:lnTo>
                <a:lnTo>
                  <a:pt x="44710" y="78370"/>
                </a:lnTo>
                <a:lnTo>
                  <a:pt x="44710" y="78380"/>
                </a:lnTo>
                <a:lnTo>
                  <a:pt x="44720" y="78390"/>
                </a:lnTo>
                <a:lnTo>
                  <a:pt x="44720" y="78400"/>
                </a:lnTo>
                <a:lnTo>
                  <a:pt x="44720" y="78410"/>
                </a:lnTo>
                <a:lnTo>
                  <a:pt x="44730" y="78410"/>
                </a:lnTo>
                <a:lnTo>
                  <a:pt x="44740" y="78410"/>
                </a:lnTo>
                <a:lnTo>
                  <a:pt x="44740" y="78420"/>
                </a:lnTo>
                <a:lnTo>
                  <a:pt x="44740" y="78430"/>
                </a:lnTo>
                <a:lnTo>
                  <a:pt x="44730" y="78440"/>
                </a:lnTo>
                <a:lnTo>
                  <a:pt x="44740" y="78450"/>
                </a:lnTo>
                <a:lnTo>
                  <a:pt x="44740" y="78460"/>
                </a:lnTo>
                <a:lnTo>
                  <a:pt x="44740" y="78470"/>
                </a:lnTo>
                <a:lnTo>
                  <a:pt x="44740" y="78480"/>
                </a:lnTo>
                <a:lnTo>
                  <a:pt x="44740" y="78490"/>
                </a:lnTo>
                <a:lnTo>
                  <a:pt x="44730" y="78490"/>
                </a:lnTo>
                <a:lnTo>
                  <a:pt x="44730" y="78500"/>
                </a:lnTo>
                <a:lnTo>
                  <a:pt x="44730" y="78510"/>
                </a:lnTo>
                <a:lnTo>
                  <a:pt x="44740" y="78520"/>
                </a:lnTo>
                <a:lnTo>
                  <a:pt x="44740" y="78530"/>
                </a:lnTo>
                <a:lnTo>
                  <a:pt x="44740" y="78540"/>
                </a:lnTo>
                <a:lnTo>
                  <a:pt x="44740" y="78550"/>
                </a:lnTo>
                <a:lnTo>
                  <a:pt x="44750" y="78560"/>
                </a:lnTo>
                <a:lnTo>
                  <a:pt x="44740" y="78560"/>
                </a:lnTo>
                <a:lnTo>
                  <a:pt x="44740" y="78570"/>
                </a:lnTo>
                <a:lnTo>
                  <a:pt x="44740" y="78580"/>
                </a:lnTo>
                <a:lnTo>
                  <a:pt x="44740" y="78590"/>
                </a:lnTo>
                <a:lnTo>
                  <a:pt x="44750" y="78600"/>
                </a:lnTo>
                <a:lnTo>
                  <a:pt x="44750" y="78610"/>
                </a:lnTo>
                <a:lnTo>
                  <a:pt x="44750" y="78620"/>
                </a:lnTo>
                <a:lnTo>
                  <a:pt x="44750" y="78630"/>
                </a:lnTo>
                <a:lnTo>
                  <a:pt x="44750" y="78640"/>
                </a:lnTo>
                <a:lnTo>
                  <a:pt x="44750" y="78650"/>
                </a:lnTo>
                <a:lnTo>
                  <a:pt x="44740" y="78640"/>
                </a:lnTo>
                <a:lnTo>
                  <a:pt x="44740" y="78650"/>
                </a:lnTo>
                <a:lnTo>
                  <a:pt x="44730" y="78640"/>
                </a:lnTo>
                <a:lnTo>
                  <a:pt x="44730" y="78650"/>
                </a:lnTo>
                <a:lnTo>
                  <a:pt x="44730" y="78660"/>
                </a:lnTo>
                <a:lnTo>
                  <a:pt x="44730" y="78670"/>
                </a:lnTo>
                <a:lnTo>
                  <a:pt x="44720" y="78680"/>
                </a:lnTo>
                <a:lnTo>
                  <a:pt x="44730" y="78680"/>
                </a:lnTo>
                <a:lnTo>
                  <a:pt x="44740" y="78680"/>
                </a:lnTo>
                <a:lnTo>
                  <a:pt x="44740" y="78670"/>
                </a:lnTo>
                <a:lnTo>
                  <a:pt x="44750" y="78670"/>
                </a:lnTo>
                <a:lnTo>
                  <a:pt x="44760" y="78670"/>
                </a:lnTo>
                <a:lnTo>
                  <a:pt x="44770" y="78680"/>
                </a:lnTo>
                <a:lnTo>
                  <a:pt x="44760" y="78690"/>
                </a:lnTo>
                <a:lnTo>
                  <a:pt x="44760" y="78680"/>
                </a:lnTo>
                <a:lnTo>
                  <a:pt x="44760" y="78690"/>
                </a:lnTo>
                <a:lnTo>
                  <a:pt x="44750" y="78690"/>
                </a:lnTo>
                <a:lnTo>
                  <a:pt x="44740" y="78700"/>
                </a:lnTo>
                <a:lnTo>
                  <a:pt x="44730" y="78700"/>
                </a:lnTo>
                <a:lnTo>
                  <a:pt x="44720" y="78700"/>
                </a:lnTo>
                <a:lnTo>
                  <a:pt x="44720" y="78690"/>
                </a:lnTo>
                <a:lnTo>
                  <a:pt x="44710" y="78690"/>
                </a:lnTo>
                <a:lnTo>
                  <a:pt x="44710" y="78680"/>
                </a:lnTo>
                <a:lnTo>
                  <a:pt x="44710" y="78670"/>
                </a:lnTo>
                <a:lnTo>
                  <a:pt x="44700" y="78670"/>
                </a:lnTo>
                <a:lnTo>
                  <a:pt x="44700" y="78680"/>
                </a:lnTo>
                <a:lnTo>
                  <a:pt x="44690" y="78680"/>
                </a:lnTo>
                <a:lnTo>
                  <a:pt x="44690" y="78690"/>
                </a:lnTo>
                <a:lnTo>
                  <a:pt x="44680" y="78690"/>
                </a:lnTo>
                <a:lnTo>
                  <a:pt x="44670" y="78690"/>
                </a:lnTo>
                <a:lnTo>
                  <a:pt x="44670" y="78700"/>
                </a:lnTo>
                <a:lnTo>
                  <a:pt x="44660" y="78700"/>
                </a:lnTo>
                <a:lnTo>
                  <a:pt x="44640" y="78700"/>
                </a:lnTo>
                <a:lnTo>
                  <a:pt x="44630" y="78700"/>
                </a:lnTo>
                <a:lnTo>
                  <a:pt x="44620" y="78700"/>
                </a:lnTo>
                <a:lnTo>
                  <a:pt x="44610" y="78690"/>
                </a:lnTo>
                <a:lnTo>
                  <a:pt x="44600" y="78690"/>
                </a:lnTo>
                <a:lnTo>
                  <a:pt x="44600" y="78680"/>
                </a:lnTo>
                <a:lnTo>
                  <a:pt x="44590" y="78680"/>
                </a:lnTo>
                <a:lnTo>
                  <a:pt x="44590" y="78670"/>
                </a:lnTo>
                <a:lnTo>
                  <a:pt x="44580" y="78680"/>
                </a:lnTo>
                <a:lnTo>
                  <a:pt x="44570" y="78690"/>
                </a:lnTo>
                <a:lnTo>
                  <a:pt x="44560" y="78690"/>
                </a:lnTo>
                <a:lnTo>
                  <a:pt x="44560" y="78700"/>
                </a:lnTo>
                <a:lnTo>
                  <a:pt x="44560" y="78710"/>
                </a:lnTo>
                <a:lnTo>
                  <a:pt x="44550" y="78710"/>
                </a:lnTo>
                <a:lnTo>
                  <a:pt x="44550" y="78720"/>
                </a:lnTo>
                <a:lnTo>
                  <a:pt x="44540" y="78730"/>
                </a:lnTo>
                <a:lnTo>
                  <a:pt x="44540" y="78740"/>
                </a:lnTo>
                <a:lnTo>
                  <a:pt x="44530" y="78750"/>
                </a:lnTo>
                <a:lnTo>
                  <a:pt x="44530" y="78760"/>
                </a:lnTo>
                <a:lnTo>
                  <a:pt x="44520" y="78770"/>
                </a:lnTo>
                <a:lnTo>
                  <a:pt x="44530" y="78780"/>
                </a:lnTo>
                <a:lnTo>
                  <a:pt x="44520" y="78780"/>
                </a:lnTo>
                <a:lnTo>
                  <a:pt x="44520" y="78790"/>
                </a:lnTo>
                <a:lnTo>
                  <a:pt x="44510" y="78800"/>
                </a:lnTo>
                <a:lnTo>
                  <a:pt x="44510" y="78810"/>
                </a:lnTo>
                <a:lnTo>
                  <a:pt x="44500" y="78810"/>
                </a:lnTo>
                <a:lnTo>
                  <a:pt x="44500" y="78820"/>
                </a:lnTo>
                <a:lnTo>
                  <a:pt x="44490" y="78820"/>
                </a:lnTo>
                <a:lnTo>
                  <a:pt x="44490" y="78830"/>
                </a:lnTo>
                <a:lnTo>
                  <a:pt x="44490" y="78840"/>
                </a:lnTo>
                <a:lnTo>
                  <a:pt x="44480" y="78840"/>
                </a:lnTo>
                <a:lnTo>
                  <a:pt x="44480" y="78850"/>
                </a:lnTo>
                <a:lnTo>
                  <a:pt x="44490" y="78850"/>
                </a:lnTo>
                <a:lnTo>
                  <a:pt x="44480" y="78860"/>
                </a:lnTo>
                <a:lnTo>
                  <a:pt x="44490" y="78860"/>
                </a:lnTo>
                <a:lnTo>
                  <a:pt x="44490" y="78870"/>
                </a:lnTo>
                <a:lnTo>
                  <a:pt x="44490" y="78880"/>
                </a:lnTo>
                <a:lnTo>
                  <a:pt x="44480" y="78880"/>
                </a:lnTo>
                <a:lnTo>
                  <a:pt x="44470" y="78880"/>
                </a:lnTo>
                <a:lnTo>
                  <a:pt x="44460" y="78890"/>
                </a:lnTo>
                <a:lnTo>
                  <a:pt x="44450" y="78890"/>
                </a:lnTo>
                <a:lnTo>
                  <a:pt x="44440" y="78890"/>
                </a:lnTo>
                <a:lnTo>
                  <a:pt x="44440" y="78900"/>
                </a:lnTo>
                <a:lnTo>
                  <a:pt x="44440" y="78910"/>
                </a:lnTo>
                <a:lnTo>
                  <a:pt x="44430" y="78910"/>
                </a:lnTo>
                <a:lnTo>
                  <a:pt x="44430" y="78920"/>
                </a:lnTo>
                <a:lnTo>
                  <a:pt x="44420" y="78930"/>
                </a:lnTo>
                <a:lnTo>
                  <a:pt x="44410" y="78930"/>
                </a:lnTo>
                <a:lnTo>
                  <a:pt x="44410" y="78940"/>
                </a:lnTo>
                <a:lnTo>
                  <a:pt x="44410" y="78950"/>
                </a:lnTo>
                <a:lnTo>
                  <a:pt x="44400" y="78950"/>
                </a:lnTo>
                <a:lnTo>
                  <a:pt x="44390" y="78960"/>
                </a:lnTo>
                <a:lnTo>
                  <a:pt x="44390" y="78970"/>
                </a:lnTo>
                <a:lnTo>
                  <a:pt x="44380" y="78980"/>
                </a:lnTo>
                <a:lnTo>
                  <a:pt x="44370" y="78990"/>
                </a:lnTo>
                <a:lnTo>
                  <a:pt x="44370" y="79000"/>
                </a:lnTo>
                <a:lnTo>
                  <a:pt x="44360" y="79010"/>
                </a:lnTo>
                <a:lnTo>
                  <a:pt x="44350" y="79010"/>
                </a:lnTo>
                <a:lnTo>
                  <a:pt x="44350" y="79020"/>
                </a:lnTo>
                <a:lnTo>
                  <a:pt x="44350" y="79030"/>
                </a:lnTo>
                <a:lnTo>
                  <a:pt x="44350" y="79040"/>
                </a:lnTo>
                <a:lnTo>
                  <a:pt x="44340" y="79040"/>
                </a:lnTo>
                <a:lnTo>
                  <a:pt x="44350" y="79040"/>
                </a:lnTo>
                <a:lnTo>
                  <a:pt x="44350" y="79050"/>
                </a:lnTo>
                <a:lnTo>
                  <a:pt x="44340" y="79050"/>
                </a:lnTo>
                <a:lnTo>
                  <a:pt x="44340" y="79060"/>
                </a:lnTo>
                <a:lnTo>
                  <a:pt x="44330" y="79060"/>
                </a:lnTo>
                <a:lnTo>
                  <a:pt x="44330" y="79070"/>
                </a:lnTo>
                <a:lnTo>
                  <a:pt x="44320" y="79070"/>
                </a:lnTo>
                <a:lnTo>
                  <a:pt x="44320" y="79080"/>
                </a:lnTo>
                <a:lnTo>
                  <a:pt x="44310" y="79080"/>
                </a:lnTo>
                <a:lnTo>
                  <a:pt x="44300" y="79080"/>
                </a:lnTo>
                <a:lnTo>
                  <a:pt x="44290" y="79080"/>
                </a:lnTo>
                <a:lnTo>
                  <a:pt x="44280" y="79080"/>
                </a:lnTo>
                <a:lnTo>
                  <a:pt x="44270" y="79080"/>
                </a:lnTo>
                <a:lnTo>
                  <a:pt x="44260" y="79080"/>
                </a:lnTo>
                <a:lnTo>
                  <a:pt x="44250" y="79080"/>
                </a:lnTo>
                <a:lnTo>
                  <a:pt x="44240" y="79080"/>
                </a:lnTo>
                <a:lnTo>
                  <a:pt x="44240" y="79090"/>
                </a:lnTo>
                <a:lnTo>
                  <a:pt x="44230" y="79090"/>
                </a:lnTo>
                <a:lnTo>
                  <a:pt x="44220" y="79090"/>
                </a:lnTo>
                <a:lnTo>
                  <a:pt x="44210" y="79090"/>
                </a:lnTo>
                <a:lnTo>
                  <a:pt x="44210" y="79100"/>
                </a:lnTo>
                <a:lnTo>
                  <a:pt x="44200" y="79100"/>
                </a:lnTo>
                <a:lnTo>
                  <a:pt x="44190" y="79100"/>
                </a:lnTo>
                <a:lnTo>
                  <a:pt x="44190" y="79110"/>
                </a:lnTo>
                <a:lnTo>
                  <a:pt x="44180" y="79110"/>
                </a:lnTo>
                <a:lnTo>
                  <a:pt x="44180" y="79120"/>
                </a:lnTo>
                <a:lnTo>
                  <a:pt x="44170" y="79120"/>
                </a:lnTo>
                <a:lnTo>
                  <a:pt x="44160" y="79120"/>
                </a:lnTo>
                <a:lnTo>
                  <a:pt x="44150" y="79120"/>
                </a:lnTo>
                <a:lnTo>
                  <a:pt x="44140" y="79130"/>
                </a:lnTo>
                <a:lnTo>
                  <a:pt x="44130" y="79130"/>
                </a:lnTo>
                <a:lnTo>
                  <a:pt x="44120" y="79130"/>
                </a:lnTo>
                <a:lnTo>
                  <a:pt x="44110" y="79130"/>
                </a:lnTo>
                <a:lnTo>
                  <a:pt x="44100" y="79130"/>
                </a:lnTo>
                <a:lnTo>
                  <a:pt x="44090" y="79130"/>
                </a:lnTo>
                <a:lnTo>
                  <a:pt x="44090" y="79140"/>
                </a:lnTo>
                <a:lnTo>
                  <a:pt x="44080" y="79140"/>
                </a:lnTo>
                <a:lnTo>
                  <a:pt x="44070" y="79140"/>
                </a:lnTo>
                <a:lnTo>
                  <a:pt x="44070" y="79130"/>
                </a:lnTo>
                <a:lnTo>
                  <a:pt x="44060" y="79130"/>
                </a:lnTo>
                <a:lnTo>
                  <a:pt x="44050" y="79130"/>
                </a:lnTo>
                <a:lnTo>
                  <a:pt x="44050" y="79120"/>
                </a:lnTo>
                <a:lnTo>
                  <a:pt x="44040" y="79120"/>
                </a:lnTo>
                <a:lnTo>
                  <a:pt x="44030" y="79120"/>
                </a:lnTo>
                <a:lnTo>
                  <a:pt x="44030" y="79130"/>
                </a:lnTo>
                <a:lnTo>
                  <a:pt x="44030" y="79140"/>
                </a:lnTo>
                <a:lnTo>
                  <a:pt x="44020" y="79140"/>
                </a:lnTo>
                <a:lnTo>
                  <a:pt x="44010" y="79130"/>
                </a:lnTo>
                <a:lnTo>
                  <a:pt x="44000" y="79130"/>
                </a:lnTo>
                <a:lnTo>
                  <a:pt x="43990" y="79130"/>
                </a:lnTo>
                <a:lnTo>
                  <a:pt x="43980" y="79130"/>
                </a:lnTo>
                <a:lnTo>
                  <a:pt x="43980" y="79140"/>
                </a:lnTo>
                <a:lnTo>
                  <a:pt x="43970" y="79140"/>
                </a:lnTo>
                <a:lnTo>
                  <a:pt x="43970" y="79150"/>
                </a:lnTo>
                <a:lnTo>
                  <a:pt x="43960" y="79150"/>
                </a:lnTo>
                <a:lnTo>
                  <a:pt x="43950" y="79150"/>
                </a:lnTo>
                <a:lnTo>
                  <a:pt x="43940" y="79150"/>
                </a:lnTo>
                <a:lnTo>
                  <a:pt x="43930" y="79160"/>
                </a:lnTo>
                <a:lnTo>
                  <a:pt x="43920" y="79160"/>
                </a:lnTo>
                <a:lnTo>
                  <a:pt x="43910" y="79160"/>
                </a:lnTo>
                <a:lnTo>
                  <a:pt x="43900" y="79160"/>
                </a:lnTo>
                <a:lnTo>
                  <a:pt x="43900" y="79170"/>
                </a:lnTo>
                <a:lnTo>
                  <a:pt x="43900" y="79160"/>
                </a:lnTo>
                <a:lnTo>
                  <a:pt x="43890" y="79170"/>
                </a:lnTo>
                <a:lnTo>
                  <a:pt x="43890" y="79160"/>
                </a:lnTo>
                <a:lnTo>
                  <a:pt x="43880" y="79170"/>
                </a:lnTo>
                <a:lnTo>
                  <a:pt x="43880" y="79160"/>
                </a:lnTo>
                <a:lnTo>
                  <a:pt x="43870" y="79160"/>
                </a:lnTo>
                <a:lnTo>
                  <a:pt x="43860" y="79160"/>
                </a:lnTo>
                <a:lnTo>
                  <a:pt x="43850" y="79170"/>
                </a:lnTo>
                <a:lnTo>
                  <a:pt x="43850" y="79180"/>
                </a:lnTo>
                <a:lnTo>
                  <a:pt x="43840" y="79180"/>
                </a:lnTo>
                <a:lnTo>
                  <a:pt x="43830" y="79180"/>
                </a:lnTo>
                <a:lnTo>
                  <a:pt x="43820" y="79180"/>
                </a:lnTo>
                <a:lnTo>
                  <a:pt x="43810" y="79180"/>
                </a:lnTo>
                <a:lnTo>
                  <a:pt x="43810" y="79190"/>
                </a:lnTo>
                <a:lnTo>
                  <a:pt x="43810" y="79200"/>
                </a:lnTo>
                <a:lnTo>
                  <a:pt x="43800" y="79200"/>
                </a:lnTo>
                <a:lnTo>
                  <a:pt x="43790" y="79200"/>
                </a:lnTo>
                <a:lnTo>
                  <a:pt x="43790" y="79210"/>
                </a:lnTo>
                <a:lnTo>
                  <a:pt x="43790" y="79220"/>
                </a:lnTo>
                <a:lnTo>
                  <a:pt x="43790" y="79230"/>
                </a:lnTo>
                <a:lnTo>
                  <a:pt x="43780" y="79230"/>
                </a:lnTo>
                <a:lnTo>
                  <a:pt x="43780" y="79240"/>
                </a:lnTo>
                <a:lnTo>
                  <a:pt x="43770" y="79240"/>
                </a:lnTo>
                <a:lnTo>
                  <a:pt x="43760" y="79240"/>
                </a:lnTo>
                <a:lnTo>
                  <a:pt x="43760" y="79250"/>
                </a:lnTo>
                <a:lnTo>
                  <a:pt x="43750" y="79250"/>
                </a:lnTo>
                <a:lnTo>
                  <a:pt x="43750" y="79260"/>
                </a:lnTo>
                <a:lnTo>
                  <a:pt x="43750" y="79270"/>
                </a:lnTo>
                <a:lnTo>
                  <a:pt x="43740" y="79270"/>
                </a:lnTo>
                <a:lnTo>
                  <a:pt x="43730" y="79270"/>
                </a:lnTo>
                <a:lnTo>
                  <a:pt x="43720" y="79270"/>
                </a:lnTo>
                <a:lnTo>
                  <a:pt x="43720" y="79280"/>
                </a:lnTo>
                <a:lnTo>
                  <a:pt x="43720" y="79270"/>
                </a:lnTo>
                <a:lnTo>
                  <a:pt x="43720" y="79280"/>
                </a:lnTo>
                <a:lnTo>
                  <a:pt x="43710" y="79280"/>
                </a:lnTo>
                <a:lnTo>
                  <a:pt x="43700" y="79290"/>
                </a:lnTo>
                <a:lnTo>
                  <a:pt x="43700" y="79300"/>
                </a:lnTo>
                <a:lnTo>
                  <a:pt x="43690" y="79300"/>
                </a:lnTo>
                <a:lnTo>
                  <a:pt x="43690" y="79310"/>
                </a:lnTo>
                <a:lnTo>
                  <a:pt x="43680" y="79310"/>
                </a:lnTo>
                <a:lnTo>
                  <a:pt x="43670" y="79310"/>
                </a:lnTo>
                <a:lnTo>
                  <a:pt x="43670" y="79320"/>
                </a:lnTo>
                <a:lnTo>
                  <a:pt x="43660" y="79320"/>
                </a:lnTo>
                <a:lnTo>
                  <a:pt x="43660" y="79330"/>
                </a:lnTo>
                <a:lnTo>
                  <a:pt x="43650" y="79340"/>
                </a:lnTo>
                <a:lnTo>
                  <a:pt x="43640" y="79340"/>
                </a:lnTo>
                <a:lnTo>
                  <a:pt x="43640" y="79350"/>
                </a:lnTo>
                <a:lnTo>
                  <a:pt x="43630" y="79350"/>
                </a:lnTo>
                <a:lnTo>
                  <a:pt x="43630" y="79360"/>
                </a:lnTo>
                <a:lnTo>
                  <a:pt x="43620" y="79360"/>
                </a:lnTo>
                <a:lnTo>
                  <a:pt x="43620" y="79370"/>
                </a:lnTo>
                <a:lnTo>
                  <a:pt x="43610" y="79370"/>
                </a:lnTo>
                <a:lnTo>
                  <a:pt x="43610" y="79380"/>
                </a:lnTo>
                <a:lnTo>
                  <a:pt x="43600" y="79380"/>
                </a:lnTo>
                <a:lnTo>
                  <a:pt x="43600" y="79390"/>
                </a:lnTo>
                <a:lnTo>
                  <a:pt x="43590" y="79390"/>
                </a:lnTo>
                <a:lnTo>
                  <a:pt x="43580" y="79390"/>
                </a:lnTo>
                <a:lnTo>
                  <a:pt x="43580" y="79380"/>
                </a:lnTo>
                <a:lnTo>
                  <a:pt x="43570" y="79380"/>
                </a:lnTo>
                <a:lnTo>
                  <a:pt x="43560" y="79390"/>
                </a:lnTo>
                <a:lnTo>
                  <a:pt x="43540" y="79390"/>
                </a:lnTo>
                <a:lnTo>
                  <a:pt x="43520" y="79400"/>
                </a:lnTo>
                <a:lnTo>
                  <a:pt x="43500" y="79400"/>
                </a:lnTo>
                <a:lnTo>
                  <a:pt x="43490" y="79400"/>
                </a:lnTo>
                <a:lnTo>
                  <a:pt x="43470" y="79400"/>
                </a:lnTo>
                <a:lnTo>
                  <a:pt x="43460" y="79400"/>
                </a:lnTo>
                <a:lnTo>
                  <a:pt x="43450" y="79400"/>
                </a:lnTo>
                <a:lnTo>
                  <a:pt x="43440" y="79400"/>
                </a:lnTo>
                <a:lnTo>
                  <a:pt x="43430" y="79400"/>
                </a:lnTo>
                <a:lnTo>
                  <a:pt x="43430" y="79410"/>
                </a:lnTo>
                <a:lnTo>
                  <a:pt x="43420" y="79410"/>
                </a:lnTo>
                <a:lnTo>
                  <a:pt x="43410" y="79410"/>
                </a:lnTo>
                <a:lnTo>
                  <a:pt x="43400" y="79410"/>
                </a:lnTo>
                <a:lnTo>
                  <a:pt x="43390" y="79410"/>
                </a:lnTo>
                <a:lnTo>
                  <a:pt x="43380" y="79410"/>
                </a:lnTo>
                <a:lnTo>
                  <a:pt x="43370" y="79400"/>
                </a:lnTo>
                <a:lnTo>
                  <a:pt x="43360" y="79400"/>
                </a:lnTo>
                <a:lnTo>
                  <a:pt x="43350" y="79400"/>
                </a:lnTo>
                <a:lnTo>
                  <a:pt x="43340" y="79400"/>
                </a:lnTo>
                <a:lnTo>
                  <a:pt x="43340" y="79390"/>
                </a:lnTo>
                <a:lnTo>
                  <a:pt x="43340" y="79380"/>
                </a:lnTo>
                <a:lnTo>
                  <a:pt x="43330" y="79380"/>
                </a:lnTo>
                <a:lnTo>
                  <a:pt x="43330" y="79370"/>
                </a:lnTo>
                <a:lnTo>
                  <a:pt x="43320" y="79380"/>
                </a:lnTo>
                <a:lnTo>
                  <a:pt x="43300" y="79370"/>
                </a:lnTo>
                <a:lnTo>
                  <a:pt x="43300" y="79360"/>
                </a:lnTo>
                <a:lnTo>
                  <a:pt x="43300" y="79350"/>
                </a:lnTo>
                <a:lnTo>
                  <a:pt x="43300" y="79340"/>
                </a:lnTo>
                <a:lnTo>
                  <a:pt x="43300" y="79330"/>
                </a:lnTo>
                <a:lnTo>
                  <a:pt x="43300" y="79320"/>
                </a:lnTo>
                <a:lnTo>
                  <a:pt x="43300" y="79310"/>
                </a:lnTo>
                <a:lnTo>
                  <a:pt x="43310" y="79290"/>
                </a:lnTo>
                <a:lnTo>
                  <a:pt x="43310" y="79280"/>
                </a:lnTo>
                <a:lnTo>
                  <a:pt x="43310" y="79270"/>
                </a:lnTo>
                <a:lnTo>
                  <a:pt x="43310" y="79260"/>
                </a:lnTo>
                <a:lnTo>
                  <a:pt x="43320" y="79260"/>
                </a:lnTo>
                <a:lnTo>
                  <a:pt x="43320" y="79250"/>
                </a:lnTo>
                <a:lnTo>
                  <a:pt x="43310" y="79250"/>
                </a:lnTo>
                <a:lnTo>
                  <a:pt x="43310" y="79240"/>
                </a:lnTo>
                <a:lnTo>
                  <a:pt x="43300" y="79240"/>
                </a:lnTo>
                <a:lnTo>
                  <a:pt x="43290" y="79230"/>
                </a:lnTo>
                <a:lnTo>
                  <a:pt x="43290" y="79220"/>
                </a:lnTo>
                <a:lnTo>
                  <a:pt x="43280" y="79220"/>
                </a:lnTo>
                <a:lnTo>
                  <a:pt x="43290" y="79210"/>
                </a:lnTo>
                <a:lnTo>
                  <a:pt x="43290" y="79200"/>
                </a:lnTo>
                <a:lnTo>
                  <a:pt x="43300" y="79200"/>
                </a:lnTo>
                <a:lnTo>
                  <a:pt x="43300" y="79190"/>
                </a:lnTo>
                <a:lnTo>
                  <a:pt x="43310" y="79190"/>
                </a:lnTo>
                <a:lnTo>
                  <a:pt x="43320" y="79190"/>
                </a:lnTo>
                <a:lnTo>
                  <a:pt x="43330" y="79190"/>
                </a:lnTo>
                <a:lnTo>
                  <a:pt x="43330" y="79200"/>
                </a:lnTo>
                <a:lnTo>
                  <a:pt x="43330" y="79190"/>
                </a:lnTo>
                <a:lnTo>
                  <a:pt x="43340" y="79190"/>
                </a:lnTo>
                <a:lnTo>
                  <a:pt x="43350" y="79190"/>
                </a:lnTo>
                <a:lnTo>
                  <a:pt x="43350" y="79180"/>
                </a:lnTo>
                <a:lnTo>
                  <a:pt x="43360" y="79170"/>
                </a:lnTo>
                <a:lnTo>
                  <a:pt x="43360" y="79160"/>
                </a:lnTo>
                <a:lnTo>
                  <a:pt x="43360" y="79150"/>
                </a:lnTo>
                <a:lnTo>
                  <a:pt x="43360" y="79140"/>
                </a:lnTo>
                <a:lnTo>
                  <a:pt x="43370" y="79140"/>
                </a:lnTo>
                <a:lnTo>
                  <a:pt x="43370" y="79130"/>
                </a:lnTo>
                <a:lnTo>
                  <a:pt x="43380" y="79120"/>
                </a:lnTo>
                <a:lnTo>
                  <a:pt x="43370" y="79120"/>
                </a:lnTo>
                <a:lnTo>
                  <a:pt x="43370" y="79110"/>
                </a:lnTo>
                <a:lnTo>
                  <a:pt x="43380" y="79110"/>
                </a:lnTo>
                <a:lnTo>
                  <a:pt x="43380" y="79100"/>
                </a:lnTo>
                <a:lnTo>
                  <a:pt x="43380" y="79090"/>
                </a:lnTo>
                <a:lnTo>
                  <a:pt x="43380" y="79080"/>
                </a:lnTo>
                <a:lnTo>
                  <a:pt x="43390" y="79080"/>
                </a:lnTo>
                <a:lnTo>
                  <a:pt x="43390" y="79070"/>
                </a:lnTo>
                <a:lnTo>
                  <a:pt x="43380" y="79070"/>
                </a:lnTo>
                <a:lnTo>
                  <a:pt x="43390" y="79070"/>
                </a:lnTo>
                <a:lnTo>
                  <a:pt x="43390" y="79060"/>
                </a:lnTo>
                <a:lnTo>
                  <a:pt x="43390" y="79050"/>
                </a:lnTo>
                <a:lnTo>
                  <a:pt x="43400" y="79050"/>
                </a:lnTo>
                <a:lnTo>
                  <a:pt x="43400" y="79040"/>
                </a:lnTo>
                <a:lnTo>
                  <a:pt x="43400" y="79030"/>
                </a:lnTo>
                <a:lnTo>
                  <a:pt x="43410" y="79020"/>
                </a:lnTo>
                <a:lnTo>
                  <a:pt x="43410" y="79010"/>
                </a:lnTo>
                <a:lnTo>
                  <a:pt x="43410" y="79000"/>
                </a:lnTo>
                <a:lnTo>
                  <a:pt x="43410" y="78990"/>
                </a:lnTo>
                <a:lnTo>
                  <a:pt x="43410" y="78980"/>
                </a:lnTo>
                <a:lnTo>
                  <a:pt x="43420" y="78980"/>
                </a:lnTo>
                <a:lnTo>
                  <a:pt x="43430" y="78970"/>
                </a:lnTo>
                <a:lnTo>
                  <a:pt x="43430" y="78960"/>
                </a:lnTo>
                <a:lnTo>
                  <a:pt x="43440" y="78950"/>
                </a:lnTo>
                <a:lnTo>
                  <a:pt x="43450" y="78930"/>
                </a:lnTo>
                <a:lnTo>
                  <a:pt x="43450" y="78920"/>
                </a:lnTo>
                <a:lnTo>
                  <a:pt x="43460" y="78890"/>
                </a:lnTo>
                <a:lnTo>
                  <a:pt x="43470" y="78860"/>
                </a:lnTo>
                <a:lnTo>
                  <a:pt x="43470" y="78850"/>
                </a:lnTo>
                <a:lnTo>
                  <a:pt x="43480" y="78840"/>
                </a:lnTo>
                <a:lnTo>
                  <a:pt x="43480" y="78830"/>
                </a:lnTo>
                <a:lnTo>
                  <a:pt x="43480" y="78820"/>
                </a:lnTo>
                <a:lnTo>
                  <a:pt x="43480" y="78810"/>
                </a:lnTo>
                <a:lnTo>
                  <a:pt x="43480" y="78800"/>
                </a:lnTo>
                <a:lnTo>
                  <a:pt x="43470" y="78800"/>
                </a:lnTo>
                <a:lnTo>
                  <a:pt x="43470" y="78790"/>
                </a:lnTo>
                <a:lnTo>
                  <a:pt x="43470" y="78780"/>
                </a:lnTo>
                <a:lnTo>
                  <a:pt x="43460" y="78780"/>
                </a:lnTo>
                <a:lnTo>
                  <a:pt x="43460" y="78770"/>
                </a:lnTo>
                <a:lnTo>
                  <a:pt x="43460" y="78760"/>
                </a:lnTo>
                <a:lnTo>
                  <a:pt x="43460" y="78750"/>
                </a:lnTo>
                <a:lnTo>
                  <a:pt x="43460" y="78740"/>
                </a:lnTo>
                <a:lnTo>
                  <a:pt x="43460" y="78730"/>
                </a:lnTo>
                <a:lnTo>
                  <a:pt x="43470" y="78730"/>
                </a:lnTo>
                <a:lnTo>
                  <a:pt x="43470" y="78720"/>
                </a:lnTo>
                <a:lnTo>
                  <a:pt x="43460" y="78720"/>
                </a:lnTo>
                <a:lnTo>
                  <a:pt x="43460" y="78710"/>
                </a:lnTo>
                <a:lnTo>
                  <a:pt x="43460" y="78700"/>
                </a:lnTo>
                <a:lnTo>
                  <a:pt x="43460" y="78690"/>
                </a:lnTo>
                <a:lnTo>
                  <a:pt x="43450" y="78690"/>
                </a:lnTo>
                <a:lnTo>
                  <a:pt x="43450" y="78680"/>
                </a:lnTo>
                <a:lnTo>
                  <a:pt x="43440" y="78680"/>
                </a:lnTo>
                <a:lnTo>
                  <a:pt x="43430" y="78680"/>
                </a:lnTo>
                <a:lnTo>
                  <a:pt x="43420" y="78680"/>
                </a:lnTo>
                <a:lnTo>
                  <a:pt x="43410" y="78680"/>
                </a:lnTo>
                <a:lnTo>
                  <a:pt x="43410" y="78670"/>
                </a:lnTo>
                <a:lnTo>
                  <a:pt x="43400" y="78670"/>
                </a:lnTo>
                <a:lnTo>
                  <a:pt x="43390" y="78670"/>
                </a:lnTo>
                <a:lnTo>
                  <a:pt x="43390" y="78660"/>
                </a:lnTo>
                <a:lnTo>
                  <a:pt x="43380" y="78660"/>
                </a:lnTo>
                <a:lnTo>
                  <a:pt x="43380" y="78650"/>
                </a:lnTo>
                <a:lnTo>
                  <a:pt x="43380" y="78640"/>
                </a:lnTo>
                <a:lnTo>
                  <a:pt x="43380" y="78630"/>
                </a:lnTo>
                <a:lnTo>
                  <a:pt x="43390" y="78630"/>
                </a:lnTo>
                <a:lnTo>
                  <a:pt x="43380" y="78620"/>
                </a:lnTo>
                <a:lnTo>
                  <a:pt x="43380" y="78610"/>
                </a:lnTo>
                <a:lnTo>
                  <a:pt x="43390" y="78610"/>
                </a:lnTo>
                <a:lnTo>
                  <a:pt x="43380" y="78600"/>
                </a:lnTo>
                <a:lnTo>
                  <a:pt x="43380" y="78590"/>
                </a:lnTo>
                <a:lnTo>
                  <a:pt x="43370" y="78580"/>
                </a:lnTo>
                <a:lnTo>
                  <a:pt x="43370" y="78570"/>
                </a:lnTo>
                <a:lnTo>
                  <a:pt x="43370" y="78550"/>
                </a:lnTo>
                <a:lnTo>
                  <a:pt x="43360" y="78550"/>
                </a:lnTo>
                <a:lnTo>
                  <a:pt x="43360" y="78540"/>
                </a:lnTo>
                <a:lnTo>
                  <a:pt x="43350" y="78540"/>
                </a:lnTo>
                <a:lnTo>
                  <a:pt x="43350" y="78530"/>
                </a:lnTo>
                <a:lnTo>
                  <a:pt x="43360" y="78520"/>
                </a:lnTo>
                <a:lnTo>
                  <a:pt x="43360" y="78510"/>
                </a:lnTo>
                <a:lnTo>
                  <a:pt x="43370" y="78510"/>
                </a:lnTo>
                <a:lnTo>
                  <a:pt x="43370" y="78500"/>
                </a:lnTo>
                <a:lnTo>
                  <a:pt x="43360" y="78500"/>
                </a:lnTo>
                <a:lnTo>
                  <a:pt x="43370" y="78490"/>
                </a:lnTo>
                <a:lnTo>
                  <a:pt x="43380" y="78490"/>
                </a:lnTo>
                <a:lnTo>
                  <a:pt x="43390" y="78490"/>
                </a:lnTo>
                <a:lnTo>
                  <a:pt x="43390" y="78480"/>
                </a:lnTo>
                <a:lnTo>
                  <a:pt x="43390" y="78470"/>
                </a:lnTo>
                <a:lnTo>
                  <a:pt x="43380" y="78470"/>
                </a:lnTo>
                <a:lnTo>
                  <a:pt x="43390" y="78460"/>
                </a:lnTo>
                <a:lnTo>
                  <a:pt x="43390" y="78450"/>
                </a:lnTo>
                <a:lnTo>
                  <a:pt x="43390" y="78440"/>
                </a:lnTo>
                <a:lnTo>
                  <a:pt x="43390" y="78430"/>
                </a:lnTo>
                <a:lnTo>
                  <a:pt x="43390" y="78420"/>
                </a:lnTo>
                <a:lnTo>
                  <a:pt x="43390" y="78410"/>
                </a:lnTo>
                <a:lnTo>
                  <a:pt x="43400" y="78400"/>
                </a:lnTo>
                <a:lnTo>
                  <a:pt x="43410" y="78400"/>
                </a:lnTo>
                <a:lnTo>
                  <a:pt x="43410" y="78410"/>
                </a:lnTo>
                <a:lnTo>
                  <a:pt x="43410" y="78400"/>
                </a:lnTo>
                <a:lnTo>
                  <a:pt x="43420" y="78400"/>
                </a:lnTo>
                <a:lnTo>
                  <a:pt x="43420" y="78390"/>
                </a:lnTo>
                <a:lnTo>
                  <a:pt x="43420" y="78380"/>
                </a:lnTo>
                <a:lnTo>
                  <a:pt x="43420" y="78370"/>
                </a:lnTo>
                <a:lnTo>
                  <a:pt x="43430" y="78370"/>
                </a:lnTo>
                <a:lnTo>
                  <a:pt x="43440" y="78370"/>
                </a:lnTo>
                <a:lnTo>
                  <a:pt x="43440" y="78360"/>
                </a:lnTo>
                <a:lnTo>
                  <a:pt x="43440" y="78350"/>
                </a:lnTo>
                <a:lnTo>
                  <a:pt x="43450" y="78350"/>
                </a:lnTo>
                <a:lnTo>
                  <a:pt x="43450" y="78340"/>
                </a:lnTo>
                <a:lnTo>
                  <a:pt x="43460" y="78340"/>
                </a:lnTo>
                <a:lnTo>
                  <a:pt x="43470" y="78340"/>
                </a:lnTo>
                <a:lnTo>
                  <a:pt x="43480" y="78340"/>
                </a:lnTo>
                <a:lnTo>
                  <a:pt x="43490" y="78340"/>
                </a:lnTo>
                <a:lnTo>
                  <a:pt x="43500" y="78330"/>
                </a:lnTo>
                <a:lnTo>
                  <a:pt x="43500" y="78320"/>
                </a:lnTo>
                <a:lnTo>
                  <a:pt x="43510" y="78320"/>
                </a:lnTo>
                <a:lnTo>
                  <a:pt x="43510" y="78310"/>
                </a:lnTo>
                <a:lnTo>
                  <a:pt x="43510" y="78300"/>
                </a:lnTo>
                <a:lnTo>
                  <a:pt x="43520" y="78290"/>
                </a:lnTo>
                <a:lnTo>
                  <a:pt x="43510" y="78290"/>
                </a:lnTo>
                <a:lnTo>
                  <a:pt x="43510" y="78280"/>
                </a:lnTo>
                <a:lnTo>
                  <a:pt x="43510" y="78270"/>
                </a:lnTo>
                <a:lnTo>
                  <a:pt x="43520" y="78270"/>
                </a:lnTo>
                <a:lnTo>
                  <a:pt x="43530" y="78280"/>
                </a:lnTo>
                <a:lnTo>
                  <a:pt x="43530" y="78270"/>
                </a:lnTo>
                <a:lnTo>
                  <a:pt x="43540" y="78270"/>
                </a:lnTo>
                <a:lnTo>
                  <a:pt x="43550" y="78260"/>
                </a:lnTo>
                <a:lnTo>
                  <a:pt x="43560" y="78250"/>
                </a:lnTo>
                <a:lnTo>
                  <a:pt x="43560" y="78240"/>
                </a:lnTo>
                <a:lnTo>
                  <a:pt x="43570" y="78230"/>
                </a:lnTo>
                <a:lnTo>
                  <a:pt x="43570" y="78220"/>
                </a:lnTo>
                <a:lnTo>
                  <a:pt x="43580" y="78220"/>
                </a:lnTo>
                <a:lnTo>
                  <a:pt x="43580" y="78210"/>
                </a:lnTo>
                <a:lnTo>
                  <a:pt x="43590" y="78210"/>
                </a:lnTo>
                <a:lnTo>
                  <a:pt x="43590" y="78200"/>
                </a:lnTo>
                <a:lnTo>
                  <a:pt x="43600" y="78200"/>
                </a:lnTo>
                <a:lnTo>
                  <a:pt x="43610" y="78190"/>
                </a:lnTo>
                <a:lnTo>
                  <a:pt x="43620" y="78190"/>
                </a:lnTo>
                <a:lnTo>
                  <a:pt x="43630" y="78180"/>
                </a:lnTo>
                <a:lnTo>
                  <a:pt x="43630" y="78190"/>
                </a:lnTo>
                <a:lnTo>
                  <a:pt x="43630" y="78200"/>
                </a:lnTo>
                <a:lnTo>
                  <a:pt x="43630" y="78210"/>
                </a:lnTo>
                <a:lnTo>
                  <a:pt x="43640" y="78220"/>
                </a:lnTo>
                <a:lnTo>
                  <a:pt x="43640" y="78210"/>
                </a:lnTo>
                <a:lnTo>
                  <a:pt x="43650" y="78210"/>
                </a:lnTo>
                <a:lnTo>
                  <a:pt x="43660" y="78210"/>
                </a:lnTo>
                <a:lnTo>
                  <a:pt x="43660" y="78220"/>
                </a:lnTo>
                <a:lnTo>
                  <a:pt x="43670" y="78220"/>
                </a:lnTo>
                <a:lnTo>
                  <a:pt x="43680" y="78210"/>
                </a:lnTo>
                <a:lnTo>
                  <a:pt x="43690" y="78200"/>
                </a:lnTo>
                <a:lnTo>
                  <a:pt x="43690" y="78210"/>
                </a:lnTo>
                <a:lnTo>
                  <a:pt x="43700" y="78210"/>
                </a:lnTo>
                <a:lnTo>
                  <a:pt x="43700" y="78200"/>
                </a:lnTo>
                <a:lnTo>
                  <a:pt x="43710" y="78200"/>
                </a:lnTo>
                <a:lnTo>
                  <a:pt x="43720" y="78200"/>
                </a:lnTo>
                <a:lnTo>
                  <a:pt x="43730" y="78200"/>
                </a:lnTo>
                <a:lnTo>
                  <a:pt x="43740" y="78200"/>
                </a:lnTo>
                <a:lnTo>
                  <a:pt x="43750" y="78190"/>
                </a:lnTo>
                <a:lnTo>
                  <a:pt x="43760" y="78190"/>
                </a:lnTo>
                <a:lnTo>
                  <a:pt x="43770" y="78190"/>
                </a:lnTo>
                <a:lnTo>
                  <a:pt x="43770" y="78180"/>
                </a:lnTo>
                <a:lnTo>
                  <a:pt x="43780" y="78180"/>
                </a:lnTo>
                <a:lnTo>
                  <a:pt x="43790" y="78180"/>
                </a:lnTo>
                <a:lnTo>
                  <a:pt x="43790" y="78170"/>
                </a:lnTo>
                <a:lnTo>
                  <a:pt x="43800" y="78180"/>
                </a:lnTo>
                <a:lnTo>
                  <a:pt x="43810" y="78170"/>
                </a:lnTo>
                <a:lnTo>
                  <a:pt x="43810" y="78160"/>
                </a:lnTo>
                <a:lnTo>
                  <a:pt x="43810" y="78150"/>
                </a:lnTo>
                <a:lnTo>
                  <a:pt x="43810" y="78140"/>
                </a:lnTo>
                <a:lnTo>
                  <a:pt x="43820" y="78140"/>
                </a:lnTo>
                <a:lnTo>
                  <a:pt x="43810" y="78130"/>
                </a:lnTo>
                <a:lnTo>
                  <a:pt x="43800" y="78120"/>
                </a:lnTo>
                <a:lnTo>
                  <a:pt x="43800" y="78110"/>
                </a:lnTo>
                <a:lnTo>
                  <a:pt x="43800" y="78090"/>
                </a:lnTo>
                <a:lnTo>
                  <a:pt x="43790" y="78090"/>
                </a:lnTo>
                <a:lnTo>
                  <a:pt x="43800" y="78080"/>
                </a:lnTo>
                <a:lnTo>
                  <a:pt x="43790" y="78070"/>
                </a:lnTo>
                <a:lnTo>
                  <a:pt x="43790" y="78060"/>
                </a:lnTo>
                <a:lnTo>
                  <a:pt x="43780" y="78060"/>
                </a:lnTo>
                <a:lnTo>
                  <a:pt x="43780" y="78050"/>
                </a:lnTo>
                <a:lnTo>
                  <a:pt x="43780" y="78040"/>
                </a:lnTo>
                <a:lnTo>
                  <a:pt x="43790" y="78040"/>
                </a:lnTo>
                <a:lnTo>
                  <a:pt x="43790" y="78030"/>
                </a:lnTo>
                <a:lnTo>
                  <a:pt x="43790" y="78020"/>
                </a:lnTo>
                <a:lnTo>
                  <a:pt x="43800" y="78010"/>
                </a:lnTo>
                <a:lnTo>
                  <a:pt x="43810" y="78000"/>
                </a:lnTo>
                <a:lnTo>
                  <a:pt x="43820" y="78000"/>
                </a:lnTo>
                <a:lnTo>
                  <a:pt x="43830" y="78000"/>
                </a:lnTo>
                <a:lnTo>
                  <a:pt x="43840" y="77980"/>
                </a:lnTo>
                <a:lnTo>
                  <a:pt x="43850" y="77970"/>
                </a:lnTo>
                <a:lnTo>
                  <a:pt x="43860" y="77970"/>
                </a:lnTo>
                <a:lnTo>
                  <a:pt x="43870" y="77960"/>
                </a:lnTo>
                <a:lnTo>
                  <a:pt x="43880" y="77960"/>
                </a:lnTo>
                <a:lnTo>
                  <a:pt x="43880" y="77970"/>
                </a:lnTo>
                <a:lnTo>
                  <a:pt x="43890" y="779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