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Mont Buxton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Mont Buxt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9290" y="78870"/>
                </a:moveTo>
                <a:lnTo>
                  <a:pt x="39390" y="78980"/>
                </a:lnTo>
                <a:lnTo>
                  <a:pt x="39490" y="79080"/>
                </a:lnTo>
                <a:lnTo>
                  <a:pt x="39530" y="79150"/>
                </a:lnTo>
                <a:lnTo>
                  <a:pt x="39590" y="79220"/>
                </a:lnTo>
                <a:lnTo>
                  <a:pt x="39590" y="79230"/>
                </a:lnTo>
                <a:lnTo>
                  <a:pt x="39630" y="79290"/>
                </a:lnTo>
                <a:lnTo>
                  <a:pt x="39650" y="79310"/>
                </a:lnTo>
                <a:lnTo>
                  <a:pt x="39670" y="79330"/>
                </a:lnTo>
                <a:lnTo>
                  <a:pt x="39670" y="79340"/>
                </a:lnTo>
                <a:lnTo>
                  <a:pt x="39670" y="79350"/>
                </a:lnTo>
                <a:lnTo>
                  <a:pt x="39690" y="79380"/>
                </a:lnTo>
                <a:lnTo>
                  <a:pt x="39710" y="79390"/>
                </a:lnTo>
                <a:lnTo>
                  <a:pt x="39730" y="79410"/>
                </a:lnTo>
                <a:lnTo>
                  <a:pt x="39740" y="79440"/>
                </a:lnTo>
                <a:lnTo>
                  <a:pt x="39770" y="79480"/>
                </a:lnTo>
                <a:lnTo>
                  <a:pt x="39790" y="79490"/>
                </a:lnTo>
                <a:lnTo>
                  <a:pt x="39790" y="79510"/>
                </a:lnTo>
                <a:lnTo>
                  <a:pt x="39800" y="79530"/>
                </a:lnTo>
                <a:lnTo>
                  <a:pt x="39810" y="79550"/>
                </a:lnTo>
                <a:lnTo>
                  <a:pt x="39630" y="79550"/>
                </a:lnTo>
                <a:lnTo>
                  <a:pt x="39600" y="79550"/>
                </a:lnTo>
                <a:lnTo>
                  <a:pt x="39570" y="79550"/>
                </a:lnTo>
                <a:lnTo>
                  <a:pt x="39560" y="79570"/>
                </a:lnTo>
                <a:lnTo>
                  <a:pt x="39550" y="79570"/>
                </a:lnTo>
                <a:lnTo>
                  <a:pt x="39540" y="79590"/>
                </a:lnTo>
                <a:lnTo>
                  <a:pt x="39540" y="79610"/>
                </a:lnTo>
                <a:lnTo>
                  <a:pt x="39530" y="79620"/>
                </a:lnTo>
                <a:lnTo>
                  <a:pt x="39530" y="79640"/>
                </a:lnTo>
                <a:lnTo>
                  <a:pt x="39510" y="79650"/>
                </a:lnTo>
                <a:lnTo>
                  <a:pt x="39500" y="79660"/>
                </a:lnTo>
                <a:lnTo>
                  <a:pt x="39520" y="79670"/>
                </a:lnTo>
                <a:lnTo>
                  <a:pt x="39540" y="79690"/>
                </a:lnTo>
                <a:lnTo>
                  <a:pt x="39560" y="79710"/>
                </a:lnTo>
                <a:lnTo>
                  <a:pt x="39560" y="79720"/>
                </a:lnTo>
                <a:lnTo>
                  <a:pt x="39560" y="79740"/>
                </a:lnTo>
                <a:lnTo>
                  <a:pt x="39550" y="79750"/>
                </a:lnTo>
                <a:lnTo>
                  <a:pt x="39530" y="79750"/>
                </a:lnTo>
                <a:lnTo>
                  <a:pt x="39510" y="79740"/>
                </a:lnTo>
                <a:lnTo>
                  <a:pt x="39490" y="79730"/>
                </a:lnTo>
                <a:lnTo>
                  <a:pt x="39500" y="79750"/>
                </a:lnTo>
                <a:lnTo>
                  <a:pt x="39510" y="79760"/>
                </a:lnTo>
                <a:lnTo>
                  <a:pt x="39500" y="79790"/>
                </a:lnTo>
                <a:lnTo>
                  <a:pt x="39510" y="79810"/>
                </a:lnTo>
                <a:lnTo>
                  <a:pt x="39510" y="79820"/>
                </a:lnTo>
                <a:lnTo>
                  <a:pt x="39520" y="79820"/>
                </a:lnTo>
                <a:lnTo>
                  <a:pt x="39520" y="79830"/>
                </a:lnTo>
                <a:lnTo>
                  <a:pt x="39530" y="79840"/>
                </a:lnTo>
                <a:lnTo>
                  <a:pt x="39540" y="79860"/>
                </a:lnTo>
                <a:lnTo>
                  <a:pt x="39540" y="79870"/>
                </a:lnTo>
                <a:lnTo>
                  <a:pt x="39550" y="79890"/>
                </a:lnTo>
                <a:lnTo>
                  <a:pt x="39540" y="79890"/>
                </a:lnTo>
                <a:lnTo>
                  <a:pt x="39530" y="79900"/>
                </a:lnTo>
                <a:lnTo>
                  <a:pt x="39500" y="79910"/>
                </a:lnTo>
                <a:lnTo>
                  <a:pt x="39470" y="79920"/>
                </a:lnTo>
                <a:lnTo>
                  <a:pt x="39460" y="79920"/>
                </a:lnTo>
                <a:lnTo>
                  <a:pt x="39450" y="79930"/>
                </a:lnTo>
                <a:lnTo>
                  <a:pt x="39440" y="79930"/>
                </a:lnTo>
                <a:lnTo>
                  <a:pt x="39430" y="79930"/>
                </a:lnTo>
                <a:lnTo>
                  <a:pt x="39410" y="79930"/>
                </a:lnTo>
                <a:lnTo>
                  <a:pt x="39400" y="79930"/>
                </a:lnTo>
                <a:lnTo>
                  <a:pt x="39340" y="79940"/>
                </a:lnTo>
                <a:lnTo>
                  <a:pt x="39270" y="79950"/>
                </a:lnTo>
                <a:lnTo>
                  <a:pt x="39260" y="79940"/>
                </a:lnTo>
                <a:lnTo>
                  <a:pt x="39250" y="79920"/>
                </a:lnTo>
                <a:lnTo>
                  <a:pt x="39250" y="79900"/>
                </a:lnTo>
                <a:lnTo>
                  <a:pt x="39250" y="79890"/>
                </a:lnTo>
                <a:lnTo>
                  <a:pt x="39260" y="79870"/>
                </a:lnTo>
                <a:lnTo>
                  <a:pt x="39230" y="79850"/>
                </a:lnTo>
                <a:lnTo>
                  <a:pt x="39230" y="79810"/>
                </a:lnTo>
                <a:lnTo>
                  <a:pt x="39220" y="79800"/>
                </a:lnTo>
                <a:lnTo>
                  <a:pt x="39200" y="79800"/>
                </a:lnTo>
                <a:lnTo>
                  <a:pt x="39170" y="79790"/>
                </a:lnTo>
                <a:lnTo>
                  <a:pt x="39140" y="79780"/>
                </a:lnTo>
                <a:lnTo>
                  <a:pt x="39090" y="79750"/>
                </a:lnTo>
                <a:lnTo>
                  <a:pt x="39040" y="79730"/>
                </a:lnTo>
                <a:lnTo>
                  <a:pt x="39020" y="79720"/>
                </a:lnTo>
                <a:lnTo>
                  <a:pt x="39010" y="79710"/>
                </a:lnTo>
                <a:lnTo>
                  <a:pt x="39000" y="79710"/>
                </a:lnTo>
                <a:lnTo>
                  <a:pt x="38990" y="79720"/>
                </a:lnTo>
                <a:lnTo>
                  <a:pt x="38970" y="79710"/>
                </a:lnTo>
                <a:lnTo>
                  <a:pt x="38960" y="79710"/>
                </a:lnTo>
                <a:lnTo>
                  <a:pt x="38950" y="79720"/>
                </a:lnTo>
                <a:lnTo>
                  <a:pt x="38940" y="79720"/>
                </a:lnTo>
                <a:lnTo>
                  <a:pt x="38920" y="79730"/>
                </a:lnTo>
                <a:lnTo>
                  <a:pt x="38910" y="79720"/>
                </a:lnTo>
                <a:lnTo>
                  <a:pt x="38900" y="79720"/>
                </a:lnTo>
                <a:lnTo>
                  <a:pt x="38890" y="79720"/>
                </a:lnTo>
                <a:lnTo>
                  <a:pt x="38880" y="79710"/>
                </a:lnTo>
                <a:lnTo>
                  <a:pt x="38880" y="79700"/>
                </a:lnTo>
                <a:lnTo>
                  <a:pt x="38870" y="79700"/>
                </a:lnTo>
                <a:lnTo>
                  <a:pt x="38860" y="79690"/>
                </a:lnTo>
                <a:lnTo>
                  <a:pt x="38850" y="79700"/>
                </a:lnTo>
                <a:lnTo>
                  <a:pt x="38840" y="79700"/>
                </a:lnTo>
                <a:lnTo>
                  <a:pt x="38820" y="79700"/>
                </a:lnTo>
                <a:lnTo>
                  <a:pt x="38810" y="79710"/>
                </a:lnTo>
                <a:lnTo>
                  <a:pt x="38800" y="79710"/>
                </a:lnTo>
                <a:lnTo>
                  <a:pt x="38790" y="79710"/>
                </a:lnTo>
                <a:lnTo>
                  <a:pt x="38790" y="79700"/>
                </a:lnTo>
                <a:lnTo>
                  <a:pt x="38780" y="79690"/>
                </a:lnTo>
                <a:lnTo>
                  <a:pt x="38750" y="79680"/>
                </a:lnTo>
                <a:lnTo>
                  <a:pt x="38720" y="79690"/>
                </a:lnTo>
                <a:lnTo>
                  <a:pt x="38710" y="79690"/>
                </a:lnTo>
                <a:lnTo>
                  <a:pt x="38700" y="79680"/>
                </a:lnTo>
                <a:lnTo>
                  <a:pt x="38650" y="79680"/>
                </a:lnTo>
                <a:lnTo>
                  <a:pt x="38630" y="79690"/>
                </a:lnTo>
                <a:lnTo>
                  <a:pt x="38620" y="79700"/>
                </a:lnTo>
                <a:lnTo>
                  <a:pt x="38610" y="79700"/>
                </a:lnTo>
                <a:lnTo>
                  <a:pt x="38580" y="79730"/>
                </a:lnTo>
                <a:lnTo>
                  <a:pt x="38560" y="79770"/>
                </a:lnTo>
                <a:lnTo>
                  <a:pt x="38560" y="79750"/>
                </a:lnTo>
                <a:lnTo>
                  <a:pt x="38580" y="79730"/>
                </a:lnTo>
                <a:lnTo>
                  <a:pt x="38630" y="79610"/>
                </a:lnTo>
                <a:lnTo>
                  <a:pt x="38650" y="79560"/>
                </a:lnTo>
                <a:lnTo>
                  <a:pt x="38700" y="79470"/>
                </a:lnTo>
                <a:lnTo>
                  <a:pt x="38710" y="79450"/>
                </a:lnTo>
                <a:lnTo>
                  <a:pt x="38760" y="79360"/>
                </a:lnTo>
                <a:lnTo>
                  <a:pt x="38800" y="79310"/>
                </a:lnTo>
                <a:lnTo>
                  <a:pt x="38890" y="79230"/>
                </a:lnTo>
                <a:lnTo>
                  <a:pt x="38940" y="79190"/>
                </a:lnTo>
                <a:lnTo>
                  <a:pt x="38960" y="79170"/>
                </a:lnTo>
                <a:lnTo>
                  <a:pt x="39000" y="79130"/>
                </a:lnTo>
                <a:lnTo>
                  <a:pt x="39160" y="78980"/>
                </a:lnTo>
                <a:lnTo>
                  <a:pt x="39290" y="78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