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Les Mamelles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Les Mamell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70" y="82710"/>
                </a:moveTo>
                <a:lnTo>
                  <a:pt x="41940" y="82720"/>
                </a:lnTo>
                <a:lnTo>
                  <a:pt x="41920" y="82720"/>
                </a:lnTo>
                <a:lnTo>
                  <a:pt x="41900" y="82730"/>
                </a:lnTo>
                <a:lnTo>
                  <a:pt x="41870" y="82750"/>
                </a:lnTo>
                <a:lnTo>
                  <a:pt x="41840" y="82770"/>
                </a:lnTo>
                <a:lnTo>
                  <a:pt x="41810" y="82800"/>
                </a:lnTo>
                <a:lnTo>
                  <a:pt x="41790" y="82830"/>
                </a:lnTo>
                <a:lnTo>
                  <a:pt x="41770" y="82840"/>
                </a:lnTo>
                <a:lnTo>
                  <a:pt x="41760" y="82850"/>
                </a:lnTo>
                <a:lnTo>
                  <a:pt x="41750" y="82850"/>
                </a:lnTo>
                <a:lnTo>
                  <a:pt x="41700" y="82870"/>
                </a:lnTo>
                <a:lnTo>
                  <a:pt x="41630" y="82890"/>
                </a:lnTo>
                <a:lnTo>
                  <a:pt x="41570" y="82910"/>
                </a:lnTo>
                <a:lnTo>
                  <a:pt x="41510" y="82930"/>
                </a:lnTo>
                <a:lnTo>
                  <a:pt x="41430" y="82960"/>
                </a:lnTo>
                <a:lnTo>
                  <a:pt x="41400" y="82960"/>
                </a:lnTo>
                <a:lnTo>
                  <a:pt x="41340" y="82980"/>
                </a:lnTo>
                <a:lnTo>
                  <a:pt x="41290" y="82990"/>
                </a:lnTo>
                <a:lnTo>
                  <a:pt x="41270" y="83000"/>
                </a:lnTo>
                <a:lnTo>
                  <a:pt x="41220" y="83010"/>
                </a:lnTo>
                <a:lnTo>
                  <a:pt x="41200" y="83010"/>
                </a:lnTo>
                <a:lnTo>
                  <a:pt x="41180" y="83010"/>
                </a:lnTo>
                <a:lnTo>
                  <a:pt x="41160" y="83010"/>
                </a:lnTo>
                <a:lnTo>
                  <a:pt x="41150" y="83020"/>
                </a:lnTo>
                <a:lnTo>
                  <a:pt x="41130" y="83030"/>
                </a:lnTo>
                <a:lnTo>
                  <a:pt x="41120" y="83020"/>
                </a:lnTo>
                <a:lnTo>
                  <a:pt x="41110" y="83020"/>
                </a:lnTo>
                <a:lnTo>
                  <a:pt x="41090" y="83010"/>
                </a:lnTo>
                <a:lnTo>
                  <a:pt x="41070" y="83010"/>
                </a:lnTo>
                <a:lnTo>
                  <a:pt x="41040" y="83010"/>
                </a:lnTo>
                <a:lnTo>
                  <a:pt x="41030" y="83020"/>
                </a:lnTo>
                <a:lnTo>
                  <a:pt x="41030" y="83030"/>
                </a:lnTo>
                <a:lnTo>
                  <a:pt x="41020" y="83030"/>
                </a:lnTo>
                <a:lnTo>
                  <a:pt x="41010" y="83040"/>
                </a:lnTo>
                <a:lnTo>
                  <a:pt x="40990" y="83040"/>
                </a:lnTo>
                <a:lnTo>
                  <a:pt x="40970" y="83040"/>
                </a:lnTo>
                <a:lnTo>
                  <a:pt x="40950" y="83040"/>
                </a:lnTo>
                <a:lnTo>
                  <a:pt x="40920" y="83040"/>
                </a:lnTo>
                <a:lnTo>
                  <a:pt x="40920" y="83030"/>
                </a:lnTo>
                <a:lnTo>
                  <a:pt x="40920" y="83020"/>
                </a:lnTo>
                <a:lnTo>
                  <a:pt x="40920" y="82990"/>
                </a:lnTo>
                <a:lnTo>
                  <a:pt x="40910" y="82990"/>
                </a:lnTo>
                <a:lnTo>
                  <a:pt x="40900" y="82970"/>
                </a:lnTo>
                <a:lnTo>
                  <a:pt x="40890" y="82960"/>
                </a:lnTo>
                <a:lnTo>
                  <a:pt x="40880" y="82960"/>
                </a:lnTo>
                <a:lnTo>
                  <a:pt x="40870" y="82950"/>
                </a:lnTo>
                <a:lnTo>
                  <a:pt x="40860" y="82940"/>
                </a:lnTo>
                <a:lnTo>
                  <a:pt x="40850" y="82940"/>
                </a:lnTo>
                <a:lnTo>
                  <a:pt x="40830" y="82930"/>
                </a:lnTo>
                <a:lnTo>
                  <a:pt x="40820" y="82930"/>
                </a:lnTo>
                <a:lnTo>
                  <a:pt x="40810" y="82930"/>
                </a:lnTo>
                <a:lnTo>
                  <a:pt x="40790" y="82930"/>
                </a:lnTo>
                <a:lnTo>
                  <a:pt x="40760" y="82910"/>
                </a:lnTo>
                <a:lnTo>
                  <a:pt x="40740" y="82870"/>
                </a:lnTo>
                <a:lnTo>
                  <a:pt x="40740" y="82860"/>
                </a:lnTo>
                <a:lnTo>
                  <a:pt x="40760" y="82830"/>
                </a:lnTo>
                <a:lnTo>
                  <a:pt x="40760" y="82820"/>
                </a:lnTo>
                <a:lnTo>
                  <a:pt x="40760" y="82810"/>
                </a:lnTo>
                <a:lnTo>
                  <a:pt x="40760" y="82790"/>
                </a:lnTo>
                <a:lnTo>
                  <a:pt x="40760" y="82780"/>
                </a:lnTo>
                <a:lnTo>
                  <a:pt x="40720" y="82750"/>
                </a:lnTo>
                <a:lnTo>
                  <a:pt x="40720" y="82730"/>
                </a:lnTo>
                <a:lnTo>
                  <a:pt x="40710" y="82700"/>
                </a:lnTo>
                <a:lnTo>
                  <a:pt x="40710" y="82680"/>
                </a:lnTo>
                <a:lnTo>
                  <a:pt x="40720" y="82660"/>
                </a:lnTo>
                <a:lnTo>
                  <a:pt x="40730" y="82650"/>
                </a:lnTo>
                <a:lnTo>
                  <a:pt x="40750" y="82640"/>
                </a:lnTo>
                <a:lnTo>
                  <a:pt x="40760" y="82640"/>
                </a:lnTo>
                <a:lnTo>
                  <a:pt x="40780" y="82630"/>
                </a:lnTo>
                <a:lnTo>
                  <a:pt x="40790" y="82620"/>
                </a:lnTo>
                <a:lnTo>
                  <a:pt x="40790" y="82600"/>
                </a:lnTo>
                <a:lnTo>
                  <a:pt x="40790" y="82580"/>
                </a:lnTo>
                <a:lnTo>
                  <a:pt x="40790" y="82570"/>
                </a:lnTo>
                <a:lnTo>
                  <a:pt x="40790" y="82560"/>
                </a:lnTo>
                <a:lnTo>
                  <a:pt x="40780" y="82540"/>
                </a:lnTo>
                <a:lnTo>
                  <a:pt x="40770" y="82520"/>
                </a:lnTo>
                <a:lnTo>
                  <a:pt x="40770" y="82500"/>
                </a:lnTo>
                <a:lnTo>
                  <a:pt x="40780" y="82500"/>
                </a:lnTo>
                <a:lnTo>
                  <a:pt x="40790" y="82490"/>
                </a:lnTo>
                <a:lnTo>
                  <a:pt x="40800" y="82480"/>
                </a:lnTo>
                <a:lnTo>
                  <a:pt x="40810" y="82470"/>
                </a:lnTo>
                <a:lnTo>
                  <a:pt x="40830" y="82450"/>
                </a:lnTo>
                <a:lnTo>
                  <a:pt x="40860" y="82440"/>
                </a:lnTo>
                <a:lnTo>
                  <a:pt x="40900" y="82420"/>
                </a:lnTo>
                <a:lnTo>
                  <a:pt x="40900" y="82410"/>
                </a:lnTo>
                <a:lnTo>
                  <a:pt x="40880" y="82380"/>
                </a:lnTo>
                <a:lnTo>
                  <a:pt x="40880" y="82370"/>
                </a:lnTo>
                <a:lnTo>
                  <a:pt x="40870" y="82360"/>
                </a:lnTo>
                <a:lnTo>
                  <a:pt x="40850" y="82360"/>
                </a:lnTo>
                <a:lnTo>
                  <a:pt x="40830" y="82370"/>
                </a:lnTo>
                <a:lnTo>
                  <a:pt x="40820" y="82360"/>
                </a:lnTo>
                <a:lnTo>
                  <a:pt x="40810" y="82350"/>
                </a:lnTo>
                <a:lnTo>
                  <a:pt x="40810" y="82330"/>
                </a:lnTo>
                <a:lnTo>
                  <a:pt x="40810" y="82320"/>
                </a:lnTo>
                <a:lnTo>
                  <a:pt x="40800" y="82300"/>
                </a:lnTo>
                <a:lnTo>
                  <a:pt x="40840" y="82280"/>
                </a:lnTo>
                <a:lnTo>
                  <a:pt x="40870" y="82260"/>
                </a:lnTo>
                <a:lnTo>
                  <a:pt x="40890" y="82250"/>
                </a:lnTo>
                <a:lnTo>
                  <a:pt x="40900" y="82240"/>
                </a:lnTo>
                <a:lnTo>
                  <a:pt x="40900" y="82220"/>
                </a:lnTo>
                <a:lnTo>
                  <a:pt x="40900" y="82210"/>
                </a:lnTo>
                <a:lnTo>
                  <a:pt x="40900" y="82200"/>
                </a:lnTo>
                <a:lnTo>
                  <a:pt x="40890" y="82190"/>
                </a:lnTo>
                <a:lnTo>
                  <a:pt x="40870" y="82170"/>
                </a:lnTo>
                <a:lnTo>
                  <a:pt x="40840" y="82170"/>
                </a:lnTo>
                <a:lnTo>
                  <a:pt x="40830" y="82160"/>
                </a:lnTo>
                <a:lnTo>
                  <a:pt x="40810" y="82160"/>
                </a:lnTo>
                <a:lnTo>
                  <a:pt x="40810" y="82150"/>
                </a:lnTo>
                <a:lnTo>
                  <a:pt x="40810" y="82120"/>
                </a:lnTo>
                <a:lnTo>
                  <a:pt x="40800" y="82110"/>
                </a:lnTo>
                <a:lnTo>
                  <a:pt x="40790" y="82100"/>
                </a:lnTo>
                <a:lnTo>
                  <a:pt x="40780" y="82070"/>
                </a:lnTo>
                <a:lnTo>
                  <a:pt x="40780" y="82050"/>
                </a:lnTo>
                <a:lnTo>
                  <a:pt x="40780" y="82020"/>
                </a:lnTo>
                <a:lnTo>
                  <a:pt x="40790" y="82010"/>
                </a:lnTo>
                <a:lnTo>
                  <a:pt x="40810" y="82000"/>
                </a:lnTo>
                <a:lnTo>
                  <a:pt x="40830" y="81990"/>
                </a:lnTo>
                <a:lnTo>
                  <a:pt x="40830" y="81980"/>
                </a:lnTo>
                <a:lnTo>
                  <a:pt x="40820" y="81980"/>
                </a:lnTo>
                <a:lnTo>
                  <a:pt x="40780" y="81970"/>
                </a:lnTo>
                <a:lnTo>
                  <a:pt x="40730" y="81970"/>
                </a:lnTo>
                <a:lnTo>
                  <a:pt x="40720" y="81960"/>
                </a:lnTo>
                <a:lnTo>
                  <a:pt x="40710" y="81950"/>
                </a:lnTo>
                <a:lnTo>
                  <a:pt x="40710" y="81930"/>
                </a:lnTo>
                <a:lnTo>
                  <a:pt x="40700" y="81900"/>
                </a:lnTo>
                <a:lnTo>
                  <a:pt x="40700" y="81880"/>
                </a:lnTo>
                <a:lnTo>
                  <a:pt x="40700" y="81850"/>
                </a:lnTo>
                <a:lnTo>
                  <a:pt x="40720" y="81800"/>
                </a:lnTo>
                <a:lnTo>
                  <a:pt x="40730" y="81790"/>
                </a:lnTo>
                <a:lnTo>
                  <a:pt x="40730" y="81770"/>
                </a:lnTo>
                <a:lnTo>
                  <a:pt x="40700" y="81750"/>
                </a:lnTo>
                <a:lnTo>
                  <a:pt x="40700" y="81740"/>
                </a:lnTo>
                <a:lnTo>
                  <a:pt x="40690" y="81730"/>
                </a:lnTo>
                <a:lnTo>
                  <a:pt x="40670" y="81710"/>
                </a:lnTo>
                <a:lnTo>
                  <a:pt x="40650" y="81710"/>
                </a:lnTo>
                <a:lnTo>
                  <a:pt x="40630" y="81700"/>
                </a:lnTo>
                <a:lnTo>
                  <a:pt x="40620" y="81690"/>
                </a:lnTo>
                <a:lnTo>
                  <a:pt x="40610" y="81660"/>
                </a:lnTo>
                <a:lnTo>
                  <a:pt x="40610" y="81640"/>
                </a:lnTo>
                <a:lnTo>
                  <a:pt x="40620" y="81620"/>
                </a:lnTo>
                <a:lnTo>
                  <a:pt x="40630" y="81610"/>
                </a:lnTo>
                <a:lnTo>
                  <a:pt x="40660" y="81610"/>
                </a:lnTo>
                <a:lnTo>
                  <a:pt x="40690" y="81600"/>
                </a:lnTo>
                <a:lnTo>
                  <a:pt x="40700" y="81590"/>
                </a:lnTo>
                <a:lnTo>
                  <a:pt x="40710" y="81580"/>
                </a:lnTo>
                <a:lnTo>
                  <a:pt x="40730" y="81560"/>
                </a:lnTo>
                <a:lnTo>
                  <a:pt x="40750" y="81540"/>
                </a:lnTo>
                <a:lnTo>
                  <a:pt x="40760" y="81530"/>
                </a:lnTo>
                <a:lnTo>
                  <a:pt x="40770" y="81550"/>
                </a:lnTo>
                <a:lnTo>
                  <a:pt x="40790" y="81560"/>
                </a:lnTo>
                <a:lnTo>
                  <a:pt x="40810" y="81590"/>
                </a:lnTo>
                <a:lnTo>
                  <a:pt x="40830" y="81610"/>
                </a:lnTo>
                <a:lnTo>
                  <a:pt x="40840" y="81620"/>
                </a:lnTo>
                <a:lnTo>
                  <a:pt x="40870" y="81650"/>
                </a:lnTo>
                <a:lnTo>
                  <a:pt x="40900" y="81690"/>
                </a:lnTo>
                <a:lnTo>
                  <a:pt x="40930" y="81720"/>
                </a:lnTo>
                <a:lnTo>
                  <a:pt x="40930" y="81730"/>
                </a:lnTo>
                <a:lnTo>
                  <a:pt x="40950" y="81750"/>
                </a:lnTo>
                <a:lnTo>
                  <a:pt x="40980" y="81780"/>
                </a:lnTo>
                <a:lnTo>
                  <a:pt x="41010" y="81810"/>
                </a:lnTo>
                <a:lnTo>
                  <a:pt x="41040" y="81840"/>
                </a:lnTo>
                <a:lnTo>
                  <a:pt x="41050" y="81850"/>
                </a:lnTo>
                <a:lnTo>
                  <a:pt x="41060" y="81850"/>
                </a:lnTo>
                <a:lnTo>
                  <a:pt x="41080" y="81860"/>
                </a:lnTo>
                <a:lnTo>
                  <a:pt x="41090" y="81870"/>
                </a:lnTo>
                <a:lnTo>
                  <a:pt x="41100" y="81880"/>
                </a:lnTo>
                <a:lnTo>
                  <a:pt x="41110" y="81890"/>
                </a:lnTo>
                <a:lnTo>
                  <a:pt x="41120" y="81900"/>
                </a:lnTo>
                <a:lnTo>
                  <a:pt x="41130" y="81910"/>
                </a:lnTo>
                <a:lnTo>
                  <a:pt x="41140" y="81910"/>
                </a:lnTo>
                <a:lnTo>
                  <a:pt x="41140" y="81920"/>
                </a:lnTo>
                <a:lnTo>
                  <a:pt x="41150" y="81920"/>
                </a:lnTo>
                <a:lnTo>
                  <a:pt x="41150" y="81930"/>
                </a:lnTo>
                <a:lnTo>
                  <a:pt x="41160" y="81930"/>
                </a:lnTo>
                <a:lnTo>
                  <a:pt x="41160" y="81940"/>
                </a:lnTo>
                <a:lnTo>
                  <a:pt x="41170" y="81950"/>
                </a:lnTo>
                <a:lnTo>
                  <a:pt x="41180" y="81950"/>
                </a:lnTo>
                <a:lnTo>
                  <a:pt x="41200" y="81960"/>
                </a:lnTo>
                <a:lnTo>
                  <a:pt x="41210" y="81970"/>
                </a:lnTo>
                <a:lnTo>
                  <a:pt x="41220" y="81980"/>
                </a:lnTo>
                <a:lnTo>
                  <a:pt x="41230" y="81980"/>
                </a:lnTo>
                <a:lnTo>
                  <a:pt x="41250" y="81990"/>
                </a:lnTo>
                <a:lnTo>
                  <a:pt x="41260" y="82000"/>
                </a:lnTo>
                <a:lnTo>
                  <a:pt x="41270" y="82010"/>
                </a:lnTo>
                <a:lnTo>
                  <a:pt x="41280" y="82010"/>
                </a:lnTo>
                <a:lnTo>
                  <a:pt x="41280" y="82020"/>
                </a:lnTo>
                <a:lnTo>
                  <a:pt x="41300" y="82030"/>
                </a:lnTo>
                <a:lnTo>
                  <a:pt x="41310" y="82040"/>
                </a:lnTo>
                <a:lnTo>
                  <a:pt x="41330" y="82050"/>
                </a:lnTo>
                <a:lnTo>
                  <a:pt x="41340" y="82060"/>
                </a:lnTo>
                <a:lnTo>
                  <a:pt x="41350" y="82070"/>
                </a:lnTo>
                <a:lnTo>
                  <a:pt x="41370" y="82080"/>
                </a:lnTo>
                <a:lnTo>
                  <a:pt x="41380" y="82090"/>
                </a:lnTo>
                <a:lnTo>
                  <a:pt x="41390" y="82110"/>
                </a:lnTo>
                <a:lnTo>
                  <a:pt x="41400" y="82130"/>
                </a:lnTo>
                <a:lnTo>
                  <a:pt x="41410" y="82140"/>
                </a:lnTo>
                <a:lnTo>
                  <a:pt x="41410" y="82150"/>
                </a:lnTo>
                <a:lnTo>
                  <a:pt x="41410" y="82160"/>
                </a:lnTo>
                <a:lnTo>
                  <a:pt x="41420" y="82170"/>
                </a:lnTo>
                <a:lnTo>
                  <a:pt x="41430" y="82190"/>
                </a:lnTo>
                <a:lnTo>
                  <a:pt x="41440" y="82210"/>
                </a:lnTo>
                <a:lnTo>
                  <a:pt x="41450" y="82220"/>
                </a:lnTo>
                <a:lnTo>
                  <a:pt x="41450" y="82240"/>
                </a:lnTo>
                <a:lnTo>
                  <a:pt x="41450" y="82250"/>
                </a:lnTo>
                <a:lnTo>
                  <a:pt x="41450" y="82260"/>
                </a:lnTo>
                <a:lnTo>
                  <a:pt x="41460" y="82290"/>
                </a:lnTo>
                <a:lnTo>
                  <a:pt x="41470" y="82300"/>
                </a:lnTo>
                <a:lnTo>
                  <a:pt x="41470" y="82320"/>
                </a:lnTo>
                <a:lnTo>
                  <a:pt x="41480" y="82330"/>
                </a:lnTo>
                <a:lnTo>
                  <a:pt x="41490" y="82350"/>
                </a:lnTo>
                <a:lnTo>
                  <a:pt x="41500" y="82360"/>
                </a:lnTo>
                <a:lnTo>
                  <a:pt x="41510" y="82370"/>
                </a:lnTo>
                <a:lnTo>
                  <a:pt x="41530" y="82390"/>
                </a:lnTo>
                <a:lnTo>
                  <a:pt x="41540" y="82400"/>
                </a:lnTo>
                <a:lnTo>
                  <a:pt x="41560" y="82400"/>
                </a:lnTo>
                <a:lnTo>
                  <a:pt x="41570" y="82410"/>
                </a:lnTo>
                <a:lnTo>
                  <a:pt x="41580" y="82420"/>
                </a:lnTo>
                <a:lnTo>
                  <a:pt x="41590" y="82420"/>
                </a:lnTo>
                <a:lnTo>
                  <a:pt x="41590" y="82430"/>
                </a:lnTo>
                <a:lnTo>
                  <a:pt x="41600" y="82440"/>
                </a:lnTo>
                <a:lnTo>
                  <a:pt x="41610" y="82460"/>
                </a:lnTo>
                <a:lnTo>
                  <a:pt x="41620" y="82470"/>
                </a:lnTo>
                <a:lnTo>
                  <a:pt x="41630" y="82480"/>
                </a:lnTo>
                <a:lnTo>
                  <a:pt x="41640" y="82500"/>
                </a:lnTo>
                <a:lnTo>
                  <a:pt x="41660" y="82510"/>
                </a:lnTo>
                <a:lnTo>
                  <a:pt x="41670" y="82520"/>
                </a:lnTo>
                <a:lnTo>
                  <a:pt x="41680" y="82520"/>
                </a:lnTo>
                <a:lnTo>
                  <a:pt x="41690" y="82520"/>
                </a:lnTo>
                <a:lnTo>
                  <a:pt x="41700" y="82520"/>
                </a:lnTo>
                <a:lnTo>
                  <a:pt x="41710" y="82510"/>
                </a:lnTo>
                <a:lnTo>
                  <a:pt x="41720" y="82510"/>
                </a:lnTo>
                <a:lnTo>
                  <a:pt x="41730" y="82510"/>
                </a:lnTo>
                <a:lnTo>
                  <a:pt x="41740" y="82510"/>
                </a:lnTo>
                <a:lnTo>
                  <a:pt x="41750" y="82510"/>
                </a:lnTo>
                <a:lnTo>
                  <a:pt x="41760" y="82510"/>
                </a:lnTo>
                <a:lnTo>
                  <a:pt x="41760" y="82520"/>
                </a:lnTo>
                <a:lnTo>
                  <a:pt x="41770" y="82530"/>
                </a:lnTo>
                <a:lnTo>
                  <a:pt x="41780" y="82530"/>
                </a:lnTo>
                <a:lnTo>
                  <a:pt x="41780" y="82540"/>
                </a:lnTo>
                <a:lnTo>
                  <a:pt x="41790" y="82550"/>
                </a:lnTo>
                <a:lnTo>
                  <a:pt x="41800" y="82550"/>
                </a:lnTo>
                <a:lnTo>
                  <a:pt x="41810" y="82560"/>
                </a:lnTo>
                <a:lnTo>
                  <a:pt x="41820" y="82580"/>
                </a:lnTo>
                <a:lnTo>
                  <a:pt x="41830" y="82580"/>
                </a:lnTo>
                <a:lnTo>
                  <a:pt x="41840" y="82590"/>
                </a:lnTo>
                <a:lnTo>
                  <a:pt x="41850" y="82600"/>
                </a:lnTo>
                <a:lnTo>
                  <a:pt x="41860" y="82620"/>
                </a:lnTo>
                <a:lnTo>
                  <a:pt x="41880" y="82630"/>
                </a:lnTo>
                <a:lnTo>
                  <a:pt x="41890" y="82640"/>
                </a:lnTo>
                <a:lnTo>
                  <a:pt x="41910" y="82660"/>
                </a:lnTo>
                <a:lnTo>
                  <a:pt x="41920" y="82670"/>
                </a:lnTo>
                <a:lnTo>
                  <a:pt x="41930" y="82670"/>
                </a:lnTo>
                <a:lnTo>
                  <a:pt x="41960" y="82690"/>
                </a:lnTo>
                <a:lnTo>
                  <a:pt x="41970" y="8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