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La Digue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Seychelles • State Map | Fully Editable Vector Shape</a:t>
            </a:r>
          </a:p>
        </p:txBody>
      </p:sp>
      <p:sp>
        <p:nvSpPr>
          <p:cNvPr id="101" name="La Digu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1340" y="56430"/>
                </a:moveTo>
                <a:lnTo>
                  <a:pt x="71370" y="56440"/>
                </a:lnTo>
                <a:lnTo>
                  <a:pt x="71390" y="56420"/>
                </a:lnTo>
                <a:lnTo>
                  <a:pt x="71410" y="56420"/>
                </a:lnTo>
                <a:lnTo>
                  <a:pt x="71420" y="56440"/>
                </a:lnTo>
                <a:lnTo>
                  <a:pt x="71430" y="56460"/>
                </a:lnTo>
                <a:lnTo>
                  <a:pt x="71450" y="56470"/>
                </a:lnTo>
                <a:lnTo>
                  <a:pt x="71480" y="56490"/>
                </a:lnTo>
                <a:lnTo>
                  <a:pt x="71510" y="56510"/>
                </a:lnTo>
                <a:lnTo>
                  <a:pt x="71520" y="56530"/>
                </a:lnTo>
                <a:lnTo>
                  <a:pt x="71570" y="56560"/>
                </a:lnTo>
                <a:lnTo>
                  <a:pt x="71590" y="56570"/>
                </a:lnTo>
                <a:lnTo>
                  <a:pt x="71630" y="56600"/>
                </a:lnTo>
                <a:lnTo>
                  <a:pt x="71650" y="56620"/>
                </a:lnTo>
                <a:lnTo>
                  <a:pt x="71670" y="56640"/>
                </a:lnTo>
                <a:lnTo>
                  <a:pt x="71710" y="56670"/>
                </a:lnTo>
                <a:lnTo>
                  <a:pt x="71730" y="56700"/>
                </a:lnTo>
                <a:lnTo>
                  <a:pt x="71760" y="56730"/>
                </a:lnTo>
                <a:lnTo>
                  <a:pt x="71790" y="56740"/>
                </a:lnTo>
                <a:lnTo>
                  <a:pt x="71830" y="56770"/>
                </a:lnTo>
                <a:lnTo>
                  <a:pt x="71830" y="56780"/>
                </a:lnTo>
                <a:lnTo>
                  <a:pt x="71850" y="56800"/>
                </a:lnTo>
                <a:lnTo>
                  <a:pt x="71880" y="56820"/>
                </a:lnTo>
                <a:lnTo>
                  <a:pt x="71900" y="56840"/>
                </a:lnTo>
                <a:lnTo>
                  <a:pt x="71910" y="56860"/>
                </a:lnTo>
                <a:lnTo>
                  <a:pt x="71930" y="56880"/>
                </a:lnTo>
                <a:lnTo>
                  <a:pt x="71950" y="56890"/>
                </a:lnTo>
                <a:lnTo>
                  <a:pt x="71970" y="56900"/>
                </a:lnTo>
                <a:lnTo>
                  <a:pt x="71990" y="56910"/>
                </a:lnTo>
                <a:lnTo>
                  <a:pt x="72010" y="56920"/>
                </a:lnTo>
                <a:lnTo>
                  <a:pt x="72040" y="56930"/>
                </a:lnTo>
                <a:lnTo>
                  <a:pt x="72050" y="56930"/>
                </a:lnTo>
                <a:lnTo>
                  <a:pt x="72070" y="56940"/>
                </a:lnTo>
                <a:lnTo>
                  <a:pt x="72090" y="56940"/>
                </a:lnTo>
                <a:lnTo>
                  <a:pt x="72120" y="56960"/>
                </a:lnTo>
                <a:lnTo>
                  <a:pt x="72150" y="56990"/>
                </a:lnTo>
                <a:lnTo>
                  <a:pt x="72170" y="57020"/>
                </a:lnTo>
                <a:lnTo>
                  <a:pt x="72160" y="57040"/>
                </a:lnTo>
                <a:lnTo>
                  <a:pt x="72170" y="57060"/>
                </a:lnTo>
                <a:lnTo>
                  <a:pt x="72180" y="57080"/>
                </a:lnTo>
                <a:lnTo>
                  <a:pt x="72190" y="57090"/>
                </a:lnTo>
                <a:lnTo>
                  <a:pt x="72210" y="57110"/>
                </a:lnTo>
                <a:lnTo>
                  <a:pt x="72220" y="57130"/>
                </a:lnTo>
                <a:lnTo>
                  <a:pt x="72240" y="57170"/>
                </a:lnTo>
                <a:lnTo>
                  <a:pt x="72240" y="57190"/>
                </a:lnTo>
                <a:lnTo>
                  <a:pt x="72240" y="57210"/>
                </a:lnTo>
                <a:lnTo>
                  <a:pt x="72260" y="57240"/>
                </a:lnTo>
                <a:lnTo>
                  <a:pt x="72270" y="57260"/>
                </a:lnTo>
                <a:lnTo>
                  <a:pt x="72270" y="57290"/>
                </a:lnTo>
                <a:lnTo>
                  <a:pt x="72290" y="57310"/>
                </a:lnTo>
                <a:lnTo>
                  <a:pt x="72310" y="57340"/>
                </a:lnTo>
                <a:lnTo>
                  <a:pt x="72330" y="57350"/>
                </a:lnTo>
                <a:lnTo>
                  <a:pt x="72350" y="57380"/>
                </a:lnTo>
                <a:lnTo>
                  <a:pt x="72370" y="57400"/>
                </a:lnTo>
                <a:lnTo>
                  <a:pt x="72390" y="57420"/>
                </a:lnTo>
                <a:lnTo>
                  <a:pt x="72420" y="57440"/>
                </a:lnTo>
                <a:lnTo>
                  <a:pt x="72430" y="57470"/>
                </a:lnTo>
                <a:lnTo>
                  <a:pt x="72430" y="57480"/>
                </a:lnTo>
                <a:lnTo>
                  <a:pt x="72450" y="57510"/>
                </a:lnTo>
                <a:lnTo>
                  <a:pt x="72450" y="57520"/>
                </a:lnTo>
                <a:lnTo>
                  <a:pt x="72450" y="57540"/>
                </a:lnTo>
                <a:lnTo>
                  <a:pt x="72470" y="57560"/>
                </a:lnTo>
                <a:lnTo>
                  <a:pt x="72470" y="57580"/>
                </a:lnTo>
                <a:lnTo>
                  <a:pt x="72480" y="57600"/>
                </a:lnTo>
                <a:lnTo>
                  <a:pt x="72480" y="57630"/>
                </a:lnTo>
                <a:lnTo>
                  <a:pt x="72490" y="57640"/>
                </a:lnTo>
                <a:lnTo>
                  <a:pt x="72510" y="57660"/>
                </a:lnTo>
                <a:lnTo>
                  <a:pt x="72520" y="57670"/>
                </a:lnTo>
                <a:lnTo>
                  <a:pt x="72550" y="57690"/>
                </a:lnTo>
                <a:lnTo>
                  <a:pt x="72580" y="57720"/>
                </a:lnTo>
                <a:lnTo>
                  <a:pt x="72560" y="57780"/>
                </a:lnTo>
                <a:lnTo>
                  <a:pt x="72580" y="57800"/>
                </a:lnTo>
                <a:lnTo>
                  <a:pt x="72600" y="57830"/>
                </a:lnTo>
                <a:lnTo>
                  <a:pt x="72620" y="57880"/>
                </a:lnTo>
                <a:lnTo>
                  <a:pt x="72630" y="57910"/>
                </a:lnTo>
                <a:lnTo>
                  <a:pt x="72640" y="57950"/>
                </a:lnTo>
                <a:lnTo>
                  <a:pt x="72650" y="57980"/>
                </a:lnTo>
                <a:lnTo>
                  <a:pt x="72660" y="58030"/>
                </a:lnTo>
                <a:lnTo>
                  <a:pt x="72680" y="58040"/>
                </a:lnTo>
                <a:lnTo>
                  <a:pt x="72700" y="58060"/>
                </a:lnTo>
                <a:lnTo>
                  <a:pt x="72720" y="58100"/>
                </a:lnTo>
                <a:lnTo>
                  <a:pt x="72750" y="58130"/>
                </a:lnTo>
                <a:lnTo>
                  <a:pt x="72780" y="58180"/>
                </a:lnTo>
                <a:lnTo>
                  <a:pt x="72800" y="58210"/>
                </a:lnTo>
                <a:lnTo>
                  <a:pt x="72820" y="58240"/>
                </a:lnTo>
                <a:lnTo>
                  <a:pt x="72820" y="58260"/>
                </a:lnTo>
                <a:lnTo>
                  <a:pt x="72850" y="58270"/>
                </a:lnTo>
                <a:lnTo>
                  <a:pt x="72850" y="58310"/>
                </a:lnTo>
                <a:lnTo>
                  <a:pt x="72870" y="58340"/>
                </a:lnTo>
                <a:lnTo>
                  <a:pt x="72910" y="58360"/>
                </a:lnTo>
                <a:lnTo>
                  <a:pt x="72950" y="58390"/>
                </a:lnTo>
                <a:lnTo>
                  <a:pt x="73000" y="58430"/>
                </a:lnTo>
                <a:lnTo>
                  <a:pt x="73020" y="58440"/>
                </a:lnTo>
                <a:lnTo>
                  <a:pt x="73040" y="58430"/>
                </a:lnTo>
                <a:lnTo>
                  <a:pt x="73050" y="58400"/>
                </a:lnTo>
                <a:lnTo>
                  <a:pt x="73090" y="58430"/>
                </a:lnTo>
                <a:lnTo>
                  <a:pt x="73120" y="58470"/>
                </a:lnTo>
                <a:lnTo>
                  <a:pt x="73140" y="58510"/>
                </a:lnTo>
                <a:lnTo>
                  <a:pt x="73170" y="58540"/>
                </a:lnTo>
                <a:lnTo>
                  <a:pt x="73180" y="58560"/>
                </a:lnTo>
                <a:lnTo>
                  <a:pt x="73200" y="58580"/>
                </a:lnTo>
                <a:lnTo>
                  <a:pt x="73210" y="58610"/>
                </a:lnTo>
                <a:lnTo>
                  <a:pt x="73220" y="58660"/>
                </a:lnTo>
                <a:lnTo>
                  <a:pt x="73200" y="58680"/>
                </a:lnTo>
                <a:lnTo>
                  <a:pt x="73180" y="58710"/>
                </a:lnTo>
                <a:lnTo>
                  <a:pt x="73140" y="58710"/>
                </a:lnTo>
                <a:lnTo>
                  <a:pt x="73120" y="58730"/>
                </a:lnTo>
                <a:lnTo>
                  <a:pt x="73100" y="58720"/>
                </a:lnTo>
                <a:lnTo>
                  <a:pt x="73070" y="58700"/>
                </a:lnTo>
                <a:lnTo>
                  <a:pt x="73050" y="58710"/>
                </a:lnTo>
                <a:lnTo>
                  <a:pt x="73010" y="58750"/>
                </a:lnTo>
                <a:lnTo>
                  <a:pt x="72990" y="58750"/>
                </a:lnTo>
                <a:lnTo>
                  <a:pt x="72960" y="58750"/>
                </a:lnTo>
                <a:lnTo>
                  <a:pt x="72940" y="58710"/>
                </a:lnTo>
                <a:lnTo>
                  <a:pt x="72900" y="58680"/>
                </a:lnTo>
                <a:lnTo>
                  <a:pt x="72890" y="58690"/>
                </a:lnTo>
                <a:lnTo>
                  <a:pt x="72870" y="58670"/>
                </a:lnTo>
                <a:lnTo>
                  <a:pt x="72840" y="58680"/>
                </a:lnTo>
                <a:lnTo>
                  <a:pt x="72800" y="58700"/>
                </a:lnTo>
                <a:lnTo>
                  <a:pt x="72780" y="58720"/>
                </a:lnTo>
                <a:lnTo>
                  <a:pt x="72750" y="58750"/>
                </a:lnTo>
                <a:lnTo>
                  <a:pt x="72730" y="58780"/>
                </a:lnTo>
                <a:lnTo>
                  <a:pt x="72700" y="58830"/>
                </a:lnTo>
                <a:lnTo>
                  <a:pt x="72690" y="58870"/>
                </a:lnTo>
                <a:lnTo>
                  <a:pt x="72690" y="58900"/>
                </a:lnTo>
                <a:lnTo>
                  <a:pt x="72690" y="58940"/>
                </a:lnTo>
                <a:lnTo>
                  <a:pt x="72700" y="58960"/>
                </a:lnTo>
                <a:lnTo>
                  <a:pt x="72740" y="58970"/>
                </a:lnTo>
                <a:lnTo>
                  <a:pt x="72760" y="58980"/>
                </a:lnTo>
                <a:lnTo>
                  <a:pt x="72770" y="58980"/>
                </a:lnTo>
                <a:lnTo>
                  <a:pt x="72790" y="59010"/>
                </a:lnTo>
                <a:lnTo>
                  <a:pt x="72830" y="59020"/>
                </a:lnTo>
                <a:lnTo>
                  <a:pt x="72830" y="59060"/>
                </a:lnTo>
                <a:lnTo>
                  <a:pt x="72800" y="59060"/>
                </a:lnTo>
                <a:lnTo>
                  <a:pt x="72770" y="59060"/>
                </a:lnTo>
                <a:lnTo>
                  <a:pt x="72760" y="59060"/>
                </a:lnTo>
                <a:lnTo>
                  <a:pt x="72720" y="59060"/>
                </a:lnTo>
                <a:lnTo>
                  <a:pt x="72690" y="59060"/>
                </a:lnTo>
                <a:lnTo>
                  <a:pt x="72640" y="59060"/>
                </a:lnTo>
                <a:lnTo>
                  <a:pt x="72620" y="59050"/>
                </a:lnTo>
                <a:lnTo>
                  <a:pt x="72600" y="59060"/>
                </a:lnTo>
                <a:lnTo>
                  <a:pt x="72580" y="59070"/>
                </a:lnTo>
                <a:lnTo>
                  <a:pt x="72540" y="59060"/>
                </a:lnTo>
                <a:lnTo>
                  <a:pt x="72500" y="59050"/>
                </a:lnTo>
                <a:lnTo>
                  <a:pt x="72450" y="59080"/>
                </a:lnTo>
                <a:lnTo>
                  <a:pt x="72430" y="59100"/>
                </a:lnTo>
                <a:lnTo>
                  <a:pt x="72410" y="59130"/>
                </a:lnTo>
                <a:lnTo>
                  <a:pt x="72390" y="59150"/>
                </a:lnTo>
                <a:lnTo>
                  <a:pt x="72360" y="59180"/>
                </a:lnTo>
                <a:lnTo>
                  <a:pt x="72340" y="59200"/>
                </a:lnTo>
                <a:lnTo>
                  <a:pt x="72320" y="59220"/>
                </a:lnTo>
                <a:lnTo>
                  <a:pt x="72370" y="59350"/>
                </a:lnTo>
                <a:lnTo>
                  <a:pt x="72350" y="59360"/>
                </a:lnTo>
                <a:lnTo>
                  <a:pt x="72300" y="59290"/>
                </a:lnTo>
                <a:lnTo>
                  <a:pt x="72280" y="59290"/>
                </a:lnTo>
                <a:lnTo>
                  <a:pt x="72250" y="59300"/>
                </a:lnTo>
                <a:lnTo>
                  <a:pt x="72230" y="59310"/>
                </a:lnTo>
                <a:lnTo>
                  <a:pt x="72210" y="59330"/>
                </a:lnTo>
                <a:lnTo>
                  <a:pt x="72180" y="59350"/>
                </a:lnTo>
                <a:lnTo>
                  <a:pt x="72150" y="59390"/>
                </a:lnTo>
                <a:lnTo>
                  <a:pt x="72120" y="59410"/>
                </a:lnTo>
                <a:lnTo>
                  <a:pt x="72110" y="59430"/>
                </a:lnTo>
                <a:lnTo>
                  <a:pt x="72090" y="59450"/>
                </a:lnTo>
                <a:lnTo>
                  <a:pt x="72070" y="59480"/>
                </a:lnTo>
                <a:lnTo>
                  <a:pt x="72060" y="59500"/>
                </a:lnTo>
                <a:lnTo>
                  <a:pt x="72060" y="59520"/>
                </a:lnTo>
                <a:lnTo>
                  <a:pt x="72060" y="59550"/>
                </a:lnTo>
                <a:lnTo>
                  <a:pt x="72100" y="59610"/>
                </a:lnTo>
                <a:lnTo>
                  <a:pt x="72060" y="59620"/>
                </a:lnTo>
                <a:lnTo>
                  <a:pt x="72050" y="59670"/>
                </a:lnTo>
                <a:lnTo>
                  <a:pt x="72060" y="59690"/>
                </a:lnTo>
                <a:lnTo>
                  <a:pt x="72070" y="59730"/>
                </a:lnTo>
                <a:lnTo>
                  <a:pt x="72080" y="59770"/>
                </a:lnTo>
                <a:lnTo>
                  <a:pt x="72070" y="59780"/>
                </a:lnTo>
                <a:lnTo>
                  <a:pt x="72050" y="59760"/>
                </a:lnTo>
                <a:lnTo>
                  <a:pt x="72020" y="59760"/>
                </a:lnTo>
                <a:lnTo>
                  <a:pt x="72000" y="59780"/>
                </a:lnTo>
                <a:lnTo>
                  <a:pt x="71990" y="59810"/>
                </a:lnTo>
                <a:lnTo>
                  <a:pt x="71990" y="59850"/>
                </a:lnTo>
                <a:lnTo>
                  <a:pt x="71990" y="59880"/>
                </a:lnTo>
                <a:lnTo>
                  <a:pt x="71980" y="59910"/>
                </a:lnTo>
                <a:lnTo>
                  <a:pt x="71980" y="59940"/>
                </a:lnTo>
                <a:lnTo>
                  <a:pt x="72000" y="59960"/>
                </a:lnTo>
                <a:lnTo>
                  <a:pt x="72020" y="59980"/>
                </a:lnTo>
                <a:lnTo>
                  <a:pt x="72030" y="60000"/>
                </a:lnTo>
                <a:lnTo>
                  <a:pt x="72050" y="60030"/>
                </a:lnTo>
                <a:lnTo>
                  <a:pt x="72040" y="60060"/>
                </a:lnTo>
                <a:lnTo>
                  <a:pt x="72010" y="60080"/>
                </a:lnTo>
                <a:lnTo>
                  <a:pt x="71990" y="60110"/>
                </a:lnTo>
                <a:lnTo>
                  <a:pt x="71980" y="60130"/>
                </a:lnTo>
                <a:lnTo>
                  <a:pt x="71950" y="60170"/>
                </a:lnTo>
                <a:lnTo>
                  <a:pt x="71920" y="60190"/>
                </a:lnTo>
                <a:lnTo>
                  <a:pt x="71900" y="60170"/>
                </a:lnTo>
                <a:lnTo>
                  <a:pt x="71840" y="60130"/>
                </a:lnTo>
                <a:lnTo>
                  <a:pt x="71810" y="60120"/>
                </a:lnTo>
                <a:lnTo>
                  <a:pt x="71770" y="60120"/>
                </a:lnTo>
                <a:lnTo>
                  <a:pt x="71750" y="60150"/>
                </a:lnTo>
                <a:lnTo>
                  <a:pt x="71740" y="60180"/>
                </a:lnTo>
                <a:lnTo>
                  <a:pt x="71710" y="60170"/>
                </a:lnTo>
                <a:lnTo>
                  <a:pt x="71690" y="60160"/>
                </a:lnTo>
                <a:lnTo>
                  <a:pt x="71660" y="60160"/>
                </a:lnTo>
                <a:lnTo>
                  <a:pt x="71620" y="60140"/>
                </a:lnTo>
                <a:lnTo>
                  <a:pt x="71590" y="60120"/>
                </a:lnTo>
                <a:lnTo>
                  <a:pt x="71570" y="60100"/>
                </a:lnTo>
                <a:lnTo>
                  <a:pt x="71540" y="60060"/>
                </a:lnTo>
                <a:lnTo>
                  <a:pt x="71520" y="60060"/>
                </a:lnTo>
                <a:lnTo>
                  <a:pt x="71500" y="60040"/>
                </a:lnTo>
                <a:lnTo>
                  <a:pt x="71480" y="60020"/>
                </a:lnTo>
                <a:lnTo>
                  <a:pt x="71460" y="59990"/>
                </a:lnTo>
                <a:lnTo>
                  <a:pt x="71450" y="59980"/>
                </a:lnTo>
                <a:lnTo>
                  <a:pt x="71420" y="59950"/>
                </a:lnTo>
                <a:lnTo>
                  <a:pt x="71380" y="59930"/>
                </a:lnTo>
                <a:lnTo>
                  <a:pt x="71330" y="59910"/>
                </a:lnTo>
                <a:lnTo>
                  <a:pt x="71290" y="59900"/>
                </a:lnTo>
                <a:lnTo>
                  <a:pt x="71230" y="59870"/>
                </a:lnTo>
                <a:lnTo>
                  <a:pt x="71200" y="59850"/>
                </a:lnTo>
                <a:lnTo>
                  <a:pt x="71170" y="59850"/>
                </a:lnTo>
                <a:lnTo>
                  <a:pt x="71140" y="59850"/>
                </a:lnTo>
                <a:lnTo>
                  <a:pt x="71130" y="59810"/>
                </a:lnTo>
                <a:lnTo>
                  <a:pt x="71110" y="59800"/>
                </a:lnTo>
                <a:lnTo>
                  <a:pt x="71100" y="59770"/>
                </a:lnTo>
                <a:lnTo>
                  <a:pt x="71130" y="59750"/>
                </a:lnTo>
                <a:lnTo>
                  <a:pt x="71110" y="59710"/>
                </a:lnTo>
                <a:lnTo>
                  <a:pt x="71110" y="59680"/>
                </a:lnTo>
                <a:lnTo>
                  <a:pt x="71110" y="59670"/>
                </a:lnTo>
                <a:lnTo>
                  <a:pt x="71090" y="59660"/>
                </a:lnTo>
                <a:lnTo>
                  <a:pt x="71080" y="59640"/>
                </a:lnTo>
                <a:lnTo>
                  <a:pt x="71060" y="59640"/>
                </a:lnTo>
                <a:lnTo>
                  <a:pt x="71060" y="59630"/>
                </a:lnTo>
                <a:lnTo>
                  <a:pt x="71050" y="59620"/>
                </a:lnTo>
                <a:lnTo>
                  <a:pt x="71040" y="59600"/>
                </a:lnTo>
                <a:lnTo>
                  <a:pt x="71030" y="59590"/>
                </a:lnTo>
                <a:lnTo>
                  <a:pt x="71010" y="59570"/>
                </a:lnTo>
                <a:lnTo>
                  <a:pt x="71000" y="59560"/>
                </a:lnTo>
                <a:lnTo>
                  <a:pt x="71000" y="59540"/>
                </a:lnTo>
                <a:lnTo>
                  <a:pt x="70990" y="59520"/>
                </a:lnTo>
                <a:lnTo>
                  <a:pt x="70970" y="59500"/>
                </a:lnTo>
                <a:lnTo>
                  <a:pt x="70980" y="59490"/>
                </a:lnTo>
                <a:lnTo>
                  <a:pt x="70960" y="59480"/>
                </a:lnTo>
                <a:lnTo>
                  <a:pt x="70960" y="59470"/>
                </a:lnTo>
                <a:lnTo>
                  <a:pt x="70950" y="59450"/>
                </a:lnTo>
                <a:lnTo>
                  <a:pt x="70940" y="59430"/>
                </a:lnTo>
                <a:lnTo>
                  <a:pt x="70960" y="59420"/>
                </a:lnTo>
                <a:lnTo>
                  <a:pt x="70960" y="59400"/>
                </a:lnTo>
                <a:lnTo>
                  <a:pt x="70960" y="59380"/>
                </a:lnTo>
                <a:lnTo>
                  <a:pt x="70950" y="59360"/>
                </a:lnTo>
                <a:lnTo>
                  <a:pt x="70940" y="59340"/>
                </a:lnTo>
                <a:lnTo>
                  <a:pt x="70920" y="59320"/>
                </a:lnTo>
                <a:lnTo>
                  <a:pt x="70900" y="59300"/>
                </a:lnTo>
                <a:lnTo>
                  <a:pt x="70870" y="59290"/>
                </a:lnTo>
                <a:lnTo>
                  <a:pt x="70840" y="59260"/>
                </a:lnTo>
                <a:lnTo>
                  <a:pt x="70810" y="59230"/>
                </a:lnTo>
                <a:lnTo>
                  <a:pt x="70800" y="59200"/>
                </a:lnTo>
                <a:lnTo>
                  <a:pt x="70770" y="59180"/>
                </a:lnTo>
                <a:lnTo>
                  <a:pt x="70760" y="59160"/>
                </a:lnTo>
                <a:lnTo>
                  <a:pt x="70750" y="59130"/>
                </a:lnTo>
                <a:lnTo>
                  <a:pt x="70750" y="59090"/>
                </a:lnTo>
                <a:lnTo>
                  <a:pt x="70740" y="59070"/>
                </a:lnTo>
                <a:lnTo>
                  <a:pt x="70710" y="59060"/>
                </a:lnTo>
                <a:lnTo>
                  <a:pt x="70700" y="59050"/>
                </a:lnTo>
                <a:lnTo>
                  <a:pt x="70690" y="59030"/>
                </a:lnTo>
                <a:lnTo>
                  <a:pt x="70680" y="59000"/>
                </a:lnTo>
                <a:lnTo>
                  <a:pt x="70700" y="58990"/>
                </a:lnTo>
                <a:lnTo>
                  <a:pt x="70720" y="58980"/>
                </a:lnTo>
                <a:lnTo>
                  <a:pt x="70730" y="58960"/>
                </a:lnTo>
                <a:lnTo>
                  <a:pt x="70750" y="58940"/>
                </a:lnTo>
                <a:lnTo>
                  <a:pt x="70740" y="58920"/>
                </a:lnTo>
                <a:lnTo>
                  <a:pt x="70730" y="58910"/>
                </a:lnTo>
                <a:lnTo>
                  <a:pt x="70720" y="58880"/>
                </a:lnTo>
                <a:lnTo>
                  <a:pt x="70710" y="58850"/>
                </a:lnTo>
                <a:lnTo>
                  <a:pt x="70690" y="58820"/>
                </a:lnTo>
                <a:lnTo>
                  <a:pt x="70670" y="58780"/>
                </a:lnTo>
                <a:lnTo>
                  <a:pt x="70660" y="58760"/>
                </a:lnTo>
                <a:lnTo>
                  <a:pt x="70650" y="58720"/>
                </a:lnTo>
                <a:lnTo>
                  <a:pt x="70630" y="58690"/>
                </a:lnTo>
                <a:lnTo>
                  <a:pt x="70610" y="58650"/>
                </a:lnTo>
                <a:lnTo>
                  <a:pt x="70580" y="58580"/>
                </a:lnTo>
                <a:lnTo>
                  <a:pt x="70570" y="58550"/>
                </a:lnTo>
                <a:lnTo>
                  <a:pt x="70570" y="58510"/>
                </a:lnTo>
                <a:lnTo>
                  <a:pt x="70570" y="58470"/>
                </a:lnTo>
                <a:lnTo>
                  <a:pt x="70580" y="58420"/>
                </a:lnTo>
                <a:lnTo>
                  <a:pt x="70590" y="58360"/>
                </a:lnTo>
                <a:lnTo>
                  <a:pt x="70590" y="58340"/>
                </a:lnTo>
                <a:lnTo>
                  <a:pt x="70600" y="58320"/>
                </a:lnTo>
                <a:lnTo>
                  <a:pt x="70610" y="58280"/>
                </a:lnTo>
                <a:lnTo>
                  <a:pt x="70610" y="58260"/>
                </a:lnTo>
                <a:lnTo>
                  <a:pt x="70610" y="58240"/>
                </a:lnTo>
                <a:lnTo>
                  <a:pt x="70620" y="58210"/>
                </a:lnTo>
                <a:lnTo>
                  <a:pt x="70620" y="58160"/>
                </a:lnTo>
                <a:lnTo>
                  <a:pt x="70630" y="58140"/>
                </a:lnTo>
                <a:lnTo>
                  <a:pt x="70630" y="58130"/>
                </a:lnTo>
                <a:lnTo>
                  <a:pt x="70620" y="58110"/>
                </a:lnTo>
                <a:lnTo>
                  <a:pt x="70630" y="58070"/>
                </a:lnTo>
                <a:lnTo>
                  <a:pt x="70640" y="58050"/>
                </a:lnTo>
                <a:lnTo>
                  <a:pt x="70640" y="58030"/>
                </a:lnTo>
                <a:lnTo>
                  <a:pt x="70650" y="58010"/>
                </a:lnTo>
                <a:lnTo>
                  <a:pt x="70660" y="57970"/>
                </a:lnTo>
                <a:lnTo>
                  <a:pt x="70660" y="57940"/>
                </a:lnTo>
                <a:lnTo>
                  <a:pt x="70670" y="57910"/>
                </a:lnTo>
                <a:lnTo>
                  <a:pt x="70670" y="57870"/>
                </a:lnTo>
                <a:lnTo>
                  <a:pt x="70710" y="57730"/>
                </a:lnTo>
                <a:lnTo>
                  <a:pt x="70700" y="57720"/>
                </a:lnTo>
                <a:lnTo>
                  <a:pt x="70700" y="57690"/>
                </a:lnTo>
                <a:lnTo>
                  <a:pt x="70690" y="57660"/>
                </a:lnTo>
                <a:lnTo>
                  <a:pt x="70740" y="57580"/>
                </a:lnTo>
                <a:lnTo>
                  <a:pt x="70740" y="57560"/>
                </a:lnTo>
                <a:lnTo>
                  <a:pt x="70750" y="57510"/>
                </a:lnTo>
                <a:lnTo>
                  <a:pt x="70750" y="57460"/>
                </a:lnTo>
                <a:lnTo>
                  <a:pt x="70770" y="57400"/>
                </a:lnTo>
                <a:lnTo>
                  <a:pt x="70800" y="57390"/>
                </a:lnTo>
                <a:lnTo>
                  <a:pt x="70830" y="57380"/>
                </a:lnTo>
                <a:lnTo>
                  <a:pt x="70860" y="57370"/>
                </a:lnTo>
                <a:lnTo>
                  <a:pt x="70880" y="57370"/>
                </a:lnTo>
                <a:lnTo>
                  <a:pt x="70880" y="57360"/>
                </a:lnTo>
                <a:lnTo>
                  <a:pt x="70890" y="57350"/>
                </a:lnTo>
                <a:lnTo>
                  <a:pt x="70910" y="57330"/>
                </a:lnTo>
                <a:lnTo>
                  <a:pt x="70920" y="57330"/>
                </a:lnTo>
                <a:lnTo>
                  <a:pt x="70920" y="57320"/>
                </a:lnTo>
                <a:lnTo>
                  <a:pt x="70940" y="57310"/>
                </a:lnTo>
                <a:lnTo>
                  <a:pt x="70950" y="57290"/>
                </a:lnTo>
                <a:lnTo>
                  <a:pt x="70970" y="57260"/>
                </a:lnTo>
                <a:lnTo>
                  <a:pt x="70980" y="57240"/>
                </a:lnTo>
                <a:lnTo>
                  <a:pt x="70980" y="57230"/>
                </a:lnTo>
                <a:lnTo>
                  <a:pt x="70980" y="57200"/>
                </a:lnTo>
                <a:lnTo>
                  <a:pt x="70990" y="57160"/>
                </a:lnTo>
                <a:lnTo>
                  <a:pt x="71010" y="57170"/>
                </a:lnTo>
                <a:lnTo>
                  <a:pt x="71010" y="57150"/>
                </a:lnTo>
                <a:lnTo>
                  <a:pt x="71010" y="57110"/>
                </a:lnTo>
                <a:lnTo>
                  <a:pt x="71010" y="57090"/>
                </a:lnTo>
                <a:lnTo>
                  <a:pt x="71010" y="57080"/>
                </a:lnTo>
                <a:lnTo>
                  <a:pt x="71010" y="57070"/>
                </a:lnTo>
                <a:lnTo>
                  <a:pt x="71020" y="57070"/>
                </a:lnTo>
                <a:lnTo>
                  <a:pt x="71020" y="57060"/>
                </a:lnTo>
                <a:lnTo>
                  <a:pt x="71020" y="57050"/>
                </a:lnTo>
                <a:lnTo>
                  <a:pt x="71020" y="57040"/>
                </a:lnTo>
                <a:lnTo>
                  <a:pt x="71020" y="57030"/>
                </a:lnTo>
                <a:lnTo>
                  <a:pt x="71010" y="57030"/>
                </a:lnTo>
                <a:lnTo>
                  <a:pt x="71010" y="57020"/>
                </a:lnTo>
                <a:lnTo>
                  <a:pt x="71020" y="57000"/>
                </a:lnTo>
                <a:lnTo>
                  <a:pt x="71020" y="56980"/>
                </a:lnTo>
                <a:lnTo>
                  <a:pt x="71020" y="56970"/>
                </a:lnTo>
                <a:lnTo>
                  <a:pt x="71020" y="56960"/>
                </a:lnTo>
                <a:lnTo>
                  <a:pt x="71020" y="56950"/>
                </a:lnTo>
                <a:lnTo>
                  <a:pt x="71020" y="56940"/>
                </a:lnTo>
                <a:lnTo>
                  <a:pt x="71010" y="56920"/>
                </a:lnTo>
                <a:lnTo>
                  <a:pt x="70990" y="56890"/>
                </a:lnTo>
                <a:lnTo>
                  <a:pt x="70970" y="56880"/>
                </a:lnTo>
                <a:lnTo>
                  <a:pt x="70960" y="56860"/>
                </a:lnTo>
                <a:lnTo>
                  <a:pt x="70950" y="56840"/>
                </a:lnTo>
                <a:lnTo>
                  <a:pt x="70940" y="56820"/>
                </a:lnTo>
                <a:lnTo>
                  <a:pt x="70930" y="56790"/>
                </a:lnTo>
                <a:lnTo>
                  <a:pt x="70930" y="56780"/>
                </a:lnTo>
                <a:lnTo>
                  <a:pt x="70950" y="56760"/>
                </a:lnTo>
                <a:lnTo>
                  <a:pt x="70960" y="56750"/>
                </a:lnTo>
                <a:lnTo>
                  <a:pt x="70980" y="56760"/>
                </a:lnTo>
                <a:lnTo>
                  <a:pt x="71010" y="56760"/>
                </a:lnTo>
                <a:lnTo>
                  <a:pt x="71030" y="56760"/>
                </a:lnTo>
                <a:lnTo>
                  <a:pt x="71050" y="56750"/>
                </a:lnTo>
                <a:lnTo>
                  <a:pt x="71060" y="56730"/>
                </a:lnTo>
                <a:lnTo>
                  <a:pt x="71060" y="56720"/>
                </a:lnTo>
                <a:lnTo>
                  <a:pt x="71060" y="56700"/>
                </a:lnTo>
                <a:lnTo>
                  <a:pt x="71070" y="56680"/>
                </a:lnTo>
                <a:lnTo>
                  <a:pt x="71070" y="56670"/>
                </a:lnTo>
                <a:lnTo>
                  <a:pt x="71070" y="56650"/>
                </a:lnTo>
                <a:lnTo>
                  <a:pt x="71080" y="56630"/>
                </a:lnTo>
                <a:lnTo>
                  <a:pt x="71100" y="56610"/>
                </a:lnTo>
                <a:lnTo>
                  <a:pt x="71110" y="56580"/>
                </a:lnTo>
                <a:lnTo>
                  <a:pt x="71130" y="56560"/>
                </a:lnTo>
                <a:lnTo>
                  <a:pt x="71150" y="56540"/>
                </a:lnTo>
                <a:lnTo>
                  <a:pt x="71160" y="56520"/>
                </a:lnTo>
                <a:lnTo>
                  <a:pt x="71170" y="56510"/>
                </a:lnTo>
                <a:lnTo>
                  <a:pt x="71190" y="56480"/>
                </a:lnTo>
                <a:lnTo>
                  <a:pt x="71190" y="56470"/>
                </a:lnTo>
                <a:lnTo>
                  <a:pt x="71180" y="56450"/>
                </a:lnTo>
                <a:lnTo>
                  <a:pt x="71170" y="56440"/>
                </a:lnTo>
                <a:lnTo>
                  <a:pt x="71170" y="56420"/>
                </a:lnTo>
                <a:lnTo>
                  <a:pt x="71160" y="56410"/>
                </a:lnTo>
                <a:lnTo>
                  <a:pt x="71150" y="56390"/>
                </a:lnTo>
                <a:lnTo>
                  <a:pt x="71160" y="56370"/>
                </a:lnTo>
                <a:lnTo>
                  <a:pt x="71170" y="56360"/>
                </a:lnTo>
                <a:lnTo>
                  <a:pt x="71170" y="56350"/>
                </a:lnTo>
                <a:lnTo>
                  <a:pt x="71190" y="56350"/>
                </a:lnTo>
                <a:lnTo>
                  <a:pt x="71200" y="56350"/>
                </a:lnTo>
                <a:lnTo>
                  <a:pt x="71210" y="56350"/>
                </a:lnTo>
                <a:lnTo>
                  <a:pt x="71220" y="56350"/>
                </a:lnTo>
                <a:lnTo>
                  <a:pt x="71240" y="56360"/>
                </a:lnTo>
                <a:lnTo>
                  <a:pt x="71270" y="56380"/>
                </a:lnTo>
                <a:lnTo>
                  <a:pt x="71300" y="56400"/>
                </a:lnTo>
                <a:lnTo>
                  <a:pt x="71310" y="56410"/>
                </a:lnTo>
                <a:lnTo>
                  <a:pt x="71340" y="564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