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Anse Praslin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Grand Anse Pras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80" y="57330"/>
                </a:moveTo>
                <a:lnTo>
                  <a:pt x="56000" y="57380"/>
                </a:lnTo>
                <a:lnTo>
                  <a:pt x="56010" y="57410"/>
                </a:lnTo>
                <a:lnTo>
                  <a:pt x="56030" y="57480"/>
                </a:lnTo>
                <a:lnTo>
                  <a:pt x="56030" y="57500"/>
                </a:lnTo>
                <a:lnTo>
                  <a:pt x="56030" y="57570"/>
                </a:lnTo>
                <a:lnTo>
                  <a:pt x="56060" y="57660"/>
                </a:lnTo>
                <a:lnTo>
                  <a:pt x="56090" y="57660"/>
                </a:lnTo>
                <a:lnTo>
                  <a:pt x="56110" y="57650"/>
                </a:lnTo>
                <a:lnTo>
                  <a:pt x="56140" y="57670"/>
                </a:lnTo>
                <a:lnTo>
                  <a:pt x="56170" y="57690"/>
                </a:lnTo>
                <a:lnTo>
                  <a:pt x="56180" y="57710"/>
                </a:lnTo>
                <a:lnTo>
                  <a:pt x="56220" y="57720"/>
                </a:lnTo>
                <a:lnTo>
                  <a:pt x="56260" y="57740"/>
                </a:lnTo>
                <a:lnTo>
                  <a:pt x="56290" y="57750"/>
                </a:lnTo>
                <a:lnTo>
                  <a:pt x="56250" y="57780"/>
                </a:lnTo>
                <a:lnTo>
                  <a:pt x="56250" y="57800"/>
                </a:lnTo>
                <a:lnTo>
                  <a:pt x="56240" y="57820"/>
                </a:lnTo>
                <a:lnTo>
                  <a:pt x="56200" y="57810"/>
                </a:lnTo>
                <a:lnTo>
                  <a:pt x="56140" y="57790"/>
                </a:lnTo>
                <a:lnTo>
                  <a:pt x="56130" y="57770"/>
                </a:lnTo>
                <a:lnTo>
                  <a:pt x="56080" y="57770"/>
                </a:lnTo>
                <a:lnTo>
                  <a:pt x="56050" y="57760"/>
                </a:lnTo>
                <a:lnTo>
                  <a:pt x="56010" y="57760"/>
                </a:lnTo>
                <a:lnTo>
                  <a:pt x="55960" y="57740"/>
                </a:lnTo>
                <a:lnTo>
                  <a:pt x="55940" y="57730"/>
                </a:lnTo>
                <a:lnTo>
                  <a:pt x="55910" y="57710"/>
                </a:lnTo>
                <a:lnTo>
                  <a:pt x="55910" y="57680"/>
                </a:lnTo>
                <a:lnTo>
                  <a:pt x="55890" y="57660"/>
                </a:lnTo>
                <a:lnTo>
                  <a:pt x="55880" y="57650"/>
                </a:lnTo>
                <a:lnTo>
                  <a:pt x="55870" y="57590"/>
                </a:lnTo>
                <a:lnTo>
                  <a:pt x="55850" y="57570"/>
                </a:lnTo>
                <a:lnTo>
                  <a:pt x="55830" y="57570"/>
                </a:lnTo>
                <a:lnTo>
                  <a:pt x="55810" y="57560"/>
                </a:lnTo>
                <a:lnTo>
                  <a:pt x="55790" y="57550"/>
                </a:lnTo>
                <a:lnTo>
                  <a:pt x="55760" y="57550"/>
                </a:lnTo>
                <a:lnTo>
                  <a:pt x="55740" y="57540"/>
                </a:lnTo>
                <a:lnTo>
                  <a:pt x="55720" y="57510"/>
                </a:lnTo>
                <a:lnTo>
                  <a:pt x="55700" y="57500"/>
                </a:lnTo>
                <a:lnTo>
                  <a:pt x="55680" y="57490"/>
                </a:lnTo>
                <a:lnTo>
                  <a:pt x="55660" y="57490"/>
                </a:lnTo>
                <a:lnTo>
                  <a:pt x="55650" y="57470"/>
                </a:lnTo>
                <a:lnTo>
                  <a:pt x="55640" y="57460"/>
                </a:lnTo>
                <a:lnTo>
                  <a:pt x="55630" y="57450"/>
                </a:lnTo>
                <a:lnTo>
                  <a:pt x="55610" y="57450"/>
                </a:lnTo>
                <a:lnTo>
                  <a:pt x="55580" y="57450"/>
                </a:lnTo>
                <a:lnTo>
                  <a:pt x="55570" y="57450"/>
                </a:lnTo>
                <a:lnTo>
                  <a:pt x="55570" y="57440"/>
                </a:lnTo>
                <a:lnTo>
                  <a:pt x="55580" y="57410"/>
                </a:lnTo>
                <a:lnTo>
                  <a:pt x="55590" y="57400"/>
                </a:lnTo>
                <a:lnTo>
                  <a:pt x="55610" y="57400"/>
                </a:lnTo>
                <a:lnTo>
                  <a:pt x="55620" y="57390"/>
                </a:lnTo>
                <a:lnTo>
                  <a:pt x="55630" y="57380"/>
                </a:lnTo>
                <a:lnTo>
                  <a:pt x="55640" y="57350"/>
                </a:lnTo>
                <a:lnTo>
                  <a:pt x="55660" y="57330"/>
                </a:lnTo>
                <a:lnTo>
                  <a:pt x="55680" y="57330"/>
                </a:lnTo>
                <a:lnTo>
                  <a:pt x="55680" y="57340"/>
                </a:lnTo>
                <a:lnTo>
                  <a:pt x="55700" y="57350"/>
                </a:lnTo>
                <a:lnTo>
                  <a:pt x="55720" y="57340"/>
                </a:lnTo>
                <a:lnTo>
                  <a:pt x="55740" y="57330"/>
                </a:lnTo>
                <a:lnTo>
                  <a:pt x="55770" y="57310"/>
                </a:lnTo>
                <a:lnTo>
                  <a:pt x="55800" y="57290"/>
                </a:lnTo>
                <a:lnTo>
                  <a:pt x="55810" y="57280"/>
                </a:lnTo>
                <a:lnTo>
                  <a:pt x="55830" y="57270"/>
                </a:lnTo>
                <a:lnTo>
                  <a:pt x="55850" y="57260"/>
                </a:lnTo>
                <a:lnTo>
                  <a:pt x="55900" y="57280"/>
                </a:lnTo>
                <a:lnTo>
                  <a:pt x="55980" y="57330"/>
                </a:lnTo>
                <a:close/>
                <a:moveTo>
                  <a:pt x="57330" y="55650"/>
                </a:moveTo>
                <a:lnTo>
                  <a:pt x="57340" y="55680"/>
                </a:lnTo>
                <a:lnTo>
                  <a:pt x="57350" y="55710"/>
                </a:lnTo>
                <a:lnTo>
                  <a:pt x="57350" y="55750"/>
                </a:lnTo>
                <a:lnTo>
                  <a:pt x="57350" y="55780"/>
                </a:lnTo>
                <a:lnTo>
                  <a:pt x="57370" y="55810"/>
                </a:lnTo>
                <a:lnTo>
                  <a:pt x="57370" y="55850"/>
                </a:lnTo>
                <a:lnTo>
                  <a:pt x="57370" y="55870"/>
                </a:lnTo>
                <a:lnTo>
                  <a:pt x="57370" y="55900"/>
                </a:lnTo>
                <a:lnTo>
                  <a:pt x="57370" y="55940"/>
                </a:lnTo>
                <a:lnTo>
                  <a:pt x="57320" y="55990"/>
                </a:lnTo>
                <a:lnTo>
                  <a:pt x="57310" y="56000"/>
                </a:lnTo>
                <a:lnTo>
                  <a:pt x="57290" y="56020"/>
                </a:lnTo>
                <a:lnTo>
                  <a:pt x="57280" y="56040"/>
                </a:lnTo>
                <a:lnTo>
                  <a:pt x="57270" y="56030"/>
                </a:lnTo>
                <a:lnTo>
                  <a:pt x="57260" y="56040"/>
                </a:lnTo>
                <a:lnTo>
                  <a:pt x="57270" y="56060"/>
                </a:lnTo>
                <a:lnTo>
                  <a:pt x="57270" y="56070"/>
                </a:lnTo>
                <a:lnTo>
                  <a:pt x="57260" y="56070"/>
                </a:lnTo>
                <a:lnTo>
                  <a:pt x="57230" y="56080"/>
                </a:lnTo>
                <a:lnTo>
                  <a:pt x="57220" y="56080"/>
                </a:lnTo>
                <a:lnTo>
                  <a:pt x="57180" y="56080"/>
                </a:lnTo>
                <a:lnTo>
                  <a:pt x="57170" y="56110"/>
                </a:lnTo>
                <a:lnTo>
                  <a:pt x="57150" y="56120"/>
                </a:lnTo>
                <a:lnTo>
                  <a:pt x="57160" y="56140"/>
                </a:lnTo>
                <a:lnTo>
                  <a:pt x="57150" y="56160"/>
                </a:lnTo>
                <a:lnTo>
                  <a:pt x="57150" y="56170"/>
                </a:lnTo>
                <a:lnTo>
                  <a:pt x="57120" y="56160"/>
                </a:lnTo>
                <a:lnTo>
                  <a:pt x="57090" y="56140"/>
                </a:lnTo>
                <a:lnTo>
                  <a:pt x="57070" y="56140"/>
                </a:lnTo>
                <a:lnTo>
                  <a:pt x="57050" y="56150"/>
                </a:lnTo>
                <a:lnTo>
                  <a:pt x="57040" y="56150"/>
                </a:lnTo>
                <a:lnTo>
                  <a:pt x="57010" y="56140"/>
                </a:lnTo>
                <a:lnTo>
                  <a:pt x="57000" y="56120"/>
                </a:lnTo>
                <a:lnTo>
                  <a:pt x="57000" y="56070"/>
                </a:lnTo>
                <a:lnTo>
                  <a:pt x="57000" y="56050"/>
                </a:lnTo>
                <a:lnTo>
                  <a:pt x="56990" y="56050"/>
                </a:lnTo>
                <a:lnTo>
                  <a:pt x="56980" y="56020"/>
                </a:lnTo>
                <a:lnTo>
                  <a:pt x="56970" y="56000"/>
                </a:lnTo>
                <a:lnTo>
                  <a:pt x="56950" y="55960"/>
                </a:lnTo>
                <a:lnTo>
                  <a:pt x="56940" y="55960"/>
                </a:lnTo>
                <a:lnTo>
                  <a:pt x="56930" y="55950"/>
                </a:lnTo>
                <a:lnTo>
                  <a:pt x="56920" y="55930"/>
                </a:lnTo>
                <a:lnTo>
                  <a:pt x="56920" y="55920"/>
                </a:lnTo>
                <a:lnTo>
                  <a:pt x="56900" y="55910"/>
                </a:lnTo>
                <a:lnTo>
                  <a:pt x="56900" y="55890"/>
                </a:lnTo>
                <a:lnTo>
                  <a:pt x="56910" y="55860"/>
                </a:lnTo>
                <a:lnTo>
                  <a:pt x="56920" y="55850"/>
                </a:lnTo>
                <a:lnTo>
                  <a:pt x="56950" y="55830"/>
                </a:lnTo>
                <a:lnTo>
                  <a:pt x="56960" y="55800"/>
                </a:lnTo>
                <a:lnTo>
                  <a:pt x="56990" y="55790"/>
                </a:lnTo>
                <a:lnTo>
                  <a:pt x="57010" y="55740"/>
                </a:lnTo>
                <a:lnTo>
                  <a:pt x="57030" y="55740"/>
                </a:lnTo>
                <a:lnTo>
                  <a:pt x="57080" y="55700"/>
                </a:lnTo>
                <a:lnTo>
                  <a:pt x="57080" y="55690"/>
                </a:lnTo>
                <a:lnTo>
                  <a:pt x="57120" y="55670"/>
                </a:lnTo>
                <a:lnTo>
                  <a:pt x="57130" y="55670"/>
                </a:lnTo>
                <a:lnTo>
                  <a:pt x="57160" y="55670"/>
                </a:lnTo>
                <a:lnTo>
                  <a:pt x="57190" y="55670"/>
                </a:lnTo>
                <a:lnTo>
                  <a:pt x="57290" y="55650"/>
                </a:lnTo>
                <a:lnTo>
                  <a:pt x="57330" y="55650"/>
                </a:lnTo>
                <a:close/>
                <a:moveTo>
                  <a:pt x="58700" y="52790"/>
                </a:moveTo>
                <a:lnTo>
                  <a:pt x="58810" y="52870"/>
                </a:lnTo>
                <a:lnTo>
                  <a:pt x="58940" y="52960"/>
                </a:lnTo>
                <a:lnTo>
                  <a:pt x="59040" y="53030"/>
                </a:lnTo>
                <a:lnTo>
                  <a:pt x="59210" y="53150"/>
                </a:lnTo>
                <a:lnTo>
                  <a:pt x="59340" y="53240"/>
                </a:lnTo>
                <a:lnTo>
                  <a:pt x="59380" y="53270"/>
                </a:lnTo>
                <a:lnTo>
                  <a:pt x="59700" y="53490"/>
                </a:lnTo>
                <a:lnTo>
                  <a:pt x="59880" y="53600"/>
                </a:lnTo>
                <a:lnTo>
                  <a:pt x="59930" y="53630"/>
                </a:lnTo>
                <a:lnTo>
                  <a:pt x="59980" y="53660"/>
                </a:lnTo>
                <a:lnTo>
                  <a:pt x="60150" y="53750"/>
                </a:lnTo>
                <a:lnTo>
                  <a:pt x="60300" y="53830"/>
                </a:lnTo>
                <a:lnTo>
                  <a:pt x="60380" y="53880"/>
                </a:lnTo>
                <a:lnTo>
                  <a:pt x="60510" y="53960"/>
                </a:lnTo>
                <a:lnTo>
                  <a:pt x="60670" y="54050"/>
                </a:lnTo>
                <a:lnTo>
                  <a:pt x="60830" y="54120"/>
                </a:lnTo>
                <a:lnTo>
                  <a:pt x="61060" y="54340"/>
                </a:lnTo>
                <a:lnTo>
                  <a:pt x="61520" y="54710"/>
                </a:lnTo>
                <a:lnTo>
                  <a:pt x="61590" y="54770"/>
                </a:lnTo>
                <a:lnTo>
                  <a:pt x="61650" y="54810"/>
                </a:lnTo>
                <a:lnTo>
                  <a:pt x="61730" y="54870"/>
                </a:lnTo>
                <a:lnTo>
                  <a:pt x="61820" y="54920"/>
                </a:lnTo>
                <a:lnTo>
                  <a:pt x="61910" y="55000"/>
                </a:lnTo>
                <a:lnTo>
                  <a:pt x="61930" y="55020"/>
                </a:lnTo>
                <a:lnTo>
                  <a:pt x="62090" y="55160"/>
                </a:lnTo>
                <a:lnTo>
                  <a:pt x="62140" y="55200"/>
                </a:lnTo>
                <a:lnTo>
                  <a:pt x="62190" y="55250"/>
                </a:lnTo>
                <a:lnTo>
                  <a:pt x="62230" y="55280"/>
                </a:lnTo>
                <a:lnTo>
                  <a:pt x="62270" y="55310"/>
                </a:lnTo>
                <a:lnTo>
                  <a:pt x="62300" y="55330"/>
                </a:lnTo>
                <a:lnTo>
                  <a:pt x="62390" y="55390"/>
                </a:lnTo>
                <a:lnTo>
                  <a:pt x="62400" y="55390"/>
                </a:lnTo>
                <a:lnTo>
                  <a:pt x="62420" y="55400"/>
                </a:lnTo>
                <a:lnTo>
                  <a:pt x="62470" y="55440"/>
                </a:lnTo>
                <a:lnTo>
                  <a:pt x="62510" y="55470"/>
                </a:lnTo>
                <a:lnTo>
                  <a:pt x="62570" y="55510"/>
                </a:lnTo>
                <a:lnTo>
                  <a:pt x="62620" y="55550"/>
                </a:lnTo>
                <a:lnTo>
                  <a:pt x="62680" y="55590"/>
                </a:lnTo>
                <a:lnTo>
                  <a:pt x="62770" y="55660"/>
                </a:lnTo>
                <a:lnTo>
                  <a:pt x="62820" y="55690"/>
                </a:lnTo>
                <a:lnTo>
                  <a:pt x="62940" y="55790"/>
                </a:lnTo>
                <a:lnTo>
                  <a:pt x="63060" y="55890"/>
                </a:lnTo>
                <a:lnTo>
                  <a:pt x="63210" y="56000"/>
                </a:lnTo>
                <a:lnTo>
                  <a:pt x="63300" y="56070"/>
                </a:lnTo>
                <a:lnTo>
                  <a:pt x="63310" y="56080"/>
                </a:lnTo>
                <a:lnTo>
                  <a:pt x="63370" y="56140"/>
                </a:lnTo>
                <a:lnTo>
                  <a:pt x="63430" y="56220"/>
                </a:lnTo>
                <a:lnTo>
                  <a:pt x="63500" y="56310"/>
                </a:lnTo>
                <a:lnTo>
                  <a:pt x="63540" y="56390"/>
                </a:lnTo>
                <a:lnTo>
                  <a:pt x="63580" y="56460"/>
                </a:lnTo>
                <a:lnTo>
                  <a:pt x="63620" y="56520"/>
                </a:lnTo>
                <a:lnTo>
                  <a:pt x="63680" y="56580"/>
                </a:lnTo>
                <a:lnTo>
                  <a:pt x="63720" y="56640"/>
                </a:lnTo>
                <a:lnTo>
                  <a:pt x="63770" y="56700"/>
                </a:lnTo>
                <a:lnTo>
                  <a:pt x="63810" y="56750"/>
                </a:lnTo>
                <a:lnTo>
                  <a:pt x="63850" y="56790"/>
                </a:lnTo>
                <a:lnTo>
                  <a:pt x="63900" y="56840"/>
                </a:lnTo>
                <a:lnTo>
                  <a:pt x="63980" y="56910"/>
                </a:lnTo>
                <a:lnTo>
                  <a:pt x="64070" y="56990"/>
                </a:lnTo>
                <a:lnTo>
                  <a:pt x="64140" y="57060"/>
                </a:lnTo>
                <a:lnTo>
                  <a:pt x="64210" y="57140"/>
                </a:lnTo>
                <a:lnTo>
                  <a:pt x="64290" y="57210"/>
                </a:lnTo>
                <a:lnTo>
                  <a:pt x="64490" y="57420"/>
                </a:lnTo>
                <a:lnTo>
                  <a:pt x="64590" y="57510"/>
                </a:lnTo>
                <a:lnTo>
                  <a:pt x="64760" y="57670"/>
                </a:lnTo>
                <a:lnTo>
                  <a:pt x="64960" y="57830"/>
                </a:lnTo>
                <a:lnTo>
                  <a:pt x="65070" y="57930"/>
                </a:lnTo>
                <a:lnTo>
                  <a:pt x="65140" y="57990"/>
                </a:lnTo>
                <a:lnTo>
                  <a:pt x="65160" y="58060"/>
                </a:lnTo>
                <a:lnTo>
                  <a:pt x="65170" y="58070"/>
                </a:lnTo>
                <a:lnTo>
                  <a:pt x="65180" y="58090"/>
                </a:lnTo>
                <a:lnTo>
                  <a:pt x="65190" y="58120"/>
                </a:lnTo>
                <a:lnTo>
                  <a:pt x="65200" y="58130"/>
                </a:lnTo>
                <a:lnTo>
                  <a:pt x="65210" y="58150"/>
                </a:lnTo>
                <a:lnTo>
                  <a:pt x="65240" y="58170"/>
                </a:lnTo>
                <a:lnTo>
                  <a:pt x="65260" y="58190"/>
                </a:lnTo>
                <a:lnTo>
                  <a:pt x="65280" y="58210"/>
                </a:lnTo>
                <a:lnTo>
                  <a:pt x="65290" y="58230"/>
                </a:lnTo>
                <a:lnTo>
                  <a:pt x="65270" y="58250"/>
                </a:lnTo>
                <a:lnTo>
                  <a:pt x="65260" y="58250"/>
                </a:lnTo>
                <a:lnTo>
                  <a:pt x="65270" y="58290"/>
                </a:lnTo>
                <a:lnTo>
                  <a:pt x="65260" y="58300"/>
                </a:lnTo>
                <a:lnTo>
                  <a:pt x="65250" y="58300"/>
                </a:lnTo>
                <a:lnTo>
                  <a:pt x="65240" y="58310"/>
                </a:lnTo>
                <a:lnTo>
                  <a:pt x="65230" y="58330"/>
                </a:lnTo>
                <a:lnTo>
                  <a:pt x="65200" y="58320"/>
                </a:lnTo>
                <a:lnTo>
                  <a:pt x="65170" y="58300"/>
                </a:lnTo>
                <a:lnTo>
                  <a:pt x="65130" y="58290"/>
                </a:lnTo>
                <a:lnTo>
                  <a:pt x="65110" y="58280"/>
                </a:lnTo>
                <a:lnTo>
                  <a:pt x="65080" y="58280"/>
                </a:lnTo>
                <a:lnTo>
                  <a:pt x="65060" y="58270"/>
                </a:lnTo>
                <a:lnTo>
                  <a:pt x="65040" y="58240"/>
                </a:lnTo>
                <a:lnTo>
                  <a:pt x="65030" y="58230"/>
                </a:lnTo>
                <a:lnTo>
                  <a:pt x="65000" y="58220"/>
                </a:lnTo>
                <a:lnTo>
                  <a:pt x="64980" y="58220"/>
                </a:lnTo>
                <a:lnTo>
                  <a:pt x="64960" y="58230"/>
                </a:lnTo>
                <a:lnTo>
                  <a:pt x="64940" y="58240"/>
                </a:lnTo>
                <a:lnTo>
                  <a:pt x="64920" y="58250"/>
                </a:lnTo>
                <a:lnTo>
                  <a:pt x="64910" y="58260"/>
                </a:lnTo>
                <a:lnTo>
                  <a:pt x="64890" y="58270"/>
                </a:lnTo>
                <a:lnTo>
                  <a:pt x="64870" y="58280"/>
                </a:lnTo>
                <a:lnTo>
                  <a:pt x="64850" y="58290"/>
                </a:lnTo>
                <a:lnTo>
                  <a:pt x="64820" y="58320"/>
                </a:lnTo>
                <a:lnTo>
                  <a:pt x="64800" y="58340"/>
                </a:lnTo>
                <a:lnTo>
                  <a:pt x="64790" y="58350"/>
                </a:lnTo>
                <a:lnTo>
                  <a:pt x="64780" y="58360"/>
                </a:lnTo>
                <a:lnTo>
                  <a:pt x="64790" y="58390"/>
                </a:lnTo>
                <a:lnTo>
                  <a:pt x="64770" y="58400"/>
                </a:lnTo>
                <a:lnTo>
                  <a:pt x="64690" y="58370"/>
                </a:lnTo>
                <a:lnTo>
                  <a:pt x="64670" y="58330"/>
                </a:lnTo>
                <a:lnTo>
                  <a:pt x="64680" y="58310"/>
                </a:lnTo>
                <a:lnTo>
                  <a:pt x="64710" y="58270"/>
                </a:lnTo>
                <a:lnTo>
                  <a:pt x="64680" y="58250"/>
                </a:lnTo>
                <a:lnTo>
                  <a:pt x="64650" y="58230"/>
                </a:lnTo>
                <a:lnTo>
                  <a:pt x="64620" y="58220"/>
                </a:lnTo>
                <a:lnTo>
                  <a:pt x="64600" y="58200"/>
                </a:lnTo>
                <a:lnTo>
                  <a:pt x="64570" y="58190"/>
                </a:lnTo>
                <a:lnTo>
                  <a:pt x="64560" y="58170"/>
                </a:lnTo>
                <a:lnTo>
                  <a:pt x="64540" y="58150"/>
                </a:lnTo>
                <a:lnTo>
                  <a:pt x="64530" y="58130"/>
                </a:lnTo>
                <a:lnTo>
                  <a:pt x="64520" y="58110"/>
                </a:lnTo>
                <a:lnTo>
                  <a:pt x="64520" y="58090"/>
                </a:lnTo>
                <a:lnTo>
                  <a:pt x="64520" y="58070"/>
                </a:lnTo>
                <a:lnTo>
                  <a:pt x="64510" y="58050"/>
                </a:lnTo>
                <a:lnTo>
                  <a:pt x="64500" y="58040"/>
                </a:lnTo>
                <a:lnTo>
                  <a:pt x="64490" y="58030"/>
                </a:lnTo>
                <a:lnTo>
                  <a:pt x="64470" y="58010"/>
                </a:lnTo>
                <a:lnTo>
                  <a:pt x="64460" y="57990"/>
                </a:lnTo>
                <a:lnTo>
                  <a:pt x="64440" y="57970"/>
                </a:lnTo>
                <a:lnTo>
                  <a:pt x="64420" y="57960"/>
                </a:lnTo>
                <a:lnTo>
                  <a:pt x="64400" y="57940"/>
                </a:lnTo>
                <a:lnTo>
                  <a:pt x="64370" y="57920"/>
                </a:lnTo>
                <a:lnTo>
                  <a:pt x="64360" y="57900"/>
                </a:lnTo>
                <a:lnTo>
                  <a:pt x="64340" y="57890"/>
                </a:lnTo>
                <a:lnTo>
                  <a:pt x="64300" y="57880"/>
                </a:lnTo>
                <a:lnTo>
                  <a:pt x="64280" y="57870"/>
                </a:lnTo>
                <a:lnTo>
                  <a:pt x="64260" y="57850"/>
                </a:lnTo>
                <a:lnTo>
                  <a:pt x="64240" y="57840"/>
                </a:lnTo>
                <a:lnTo>
                  <a:pt x="64230" y="57830"/>
                </a:lnTo>
                <a:lnTo>
                  <a:pt x="64220" y="57820"/>
                </a:lnTo>
                <a:lnTo>
                  <a:pt x="64200" y="57800"/>
                </a:lnTo>
                <a:lnTo>
                  <a:pt x="64210" y="57790"/>
                </a:lnTo>
                <a:lnTo>
                  <a:pt x="64170" y="57780"/>
                </a:lnTo>
                <a:lnTo>
                  <a:pt x="64140" y="57770"/>
                </a:lnTo>
                <a:lnTo>
                  <a:pt x="64120" y="57750"/>
                </a:lnTo>
                <a:lnTo>
                  <a:pt x="64110" y="57750"/>
                </a:lnTo>
                <a:lnTo>
                  <a:pt x="64090" y="57720"/>
                </a:lnTo>
                <a:lnTo>
                  <a:pt x="64050" y="57700"/>
                </a:lnTo>
                <a:lnTo>
                  <a:pt x="64020" y="57690"/>
                </a:lnTo>
                <a:lnTo>
                  <a:pt x="64010" y="57690"/>
                </a:lnTo>
                <a:lnTo>
                  <a:pt x="63970" y="57670"/>
                </a:lnTo>
                <a:lnTo>
                  <a:pt x="63950" y="57660"/>
                </a:lnTo>
                <a:lnTo>
                  <a:pt x="63920" y="57660"/>
                </a:lnTo>
                <a:lnTo>
                  <a:pt x="63890" y="57650"/>
                </a:lnTo>
                <a:lnTo>
                  <a:pt x="63860" y="57640"/>
                </a:lnTo>
                <a:lnTo>
                  <a:pt x="63850" y="57640"/>
                </a:lnTo>
                <a:lnTo>
                  <a:pt x="63840" y="57650"/>
                </a:lnTo>
                <a:lnTo>
                  <a:pt x="63820" y="57650"/>
                </a:lnTo>
                <a:lnTo>
                  <a:pt x="63800" y="57650"/>
                </a:lnTo>
                <a:lnTo>
                  <a:pt x="63770" y="57640"/>
                </a:lnTo>
                <a:lnTo>
                  <a:pt x="63770" y="57630"/>
                </a:lnTo>
                <a:lnTo>
                  <a:pt x="63760" y="57610"/>
                </a:lnTo>
                <a:lnTo>
                  <a:pt x="63740" y="57580"/>
                </a:lnTo>
                <a:lnTo>
                  <a:pt x="63710" y="57550"/>
                </a:lnTo>
                <a:lnTo>
                  <a:pt x="63710" y="57540"/>
                </a:lnTo>
                <a:lnTo>
                  <a:pt x="63650" y="57530"/>
                </a:lnTo>
                <a:lnTo>
                  <a:pt x="63620" y="57520"/>
                </a:lnTo>
                <a:lnTo>
                  <a:pt x="63600" y="57520"/>
                </a:lnTo>
                <a:lnTo>
                  <a:pt x="63580" y="57510"/>
                </a:lnTo>
                <a:lnTo>
                  <a:pt x="63560" y="57510"/>
                </a:lnTo>
                <a:lnTo>
                  <a:pt x="63530" y="57500"/>
                </a:lnTo>
                <a:lnTo>
                  <a:pt x="63500" y="57490"/>
                </a:lnTo>
                <a:lnTo>
                  <a:pt x="63470" y="57470"/>
                </a:lnTo>
                <a:lnTo>
                  <a:pt x="63420" y="57470"/>
                </a:lnTo>
                <a:lnTo>
                  <a:pt x="63380" y="57450"/>
                </a:lnTo>
                <a:lnTo>
                  <a:pt x="63350" y="57430"/>
                </a:lnTo>
                <a:lnTo>
                  <a:pt x="63300" y="57410"/>
                </a:lnTo>
                <a:lnTo>
                  <a:pt x="63260" y="57400"/>
                </a:lnTo>
                <a:lnTo>
                  <a:pt x="63230" y="57400"/>
                </a:lnTo>
                <a:lnTo>
                  <a:pt x="63200" y="57410"/>
                </a:lnTo>
                <a:lnTo>
                  <a:pt x="63180" y="57410"/>
                </a:lnTo>
                <a:lnTo>
                  <a:pt x="63140" y="57420"/>
                </a:lnTo>
                <a:lnTo>
                  <a:pt x="63100" y="57430"/>
                </a:lnTo>
                <a:lnTo>
                  <a:pt x="63070" y="57430"/>
                </a:lnTo>
                <a:lnTo>
                  <a:pt x="63040" y="57430"/>
                </a:lnTo>
                <a:lnTo>
                  <a:pt x="63030" y="57420"/>
                </a:lnTo>
                <a:lnTo>
                  <a:pt x="63020" y="57430"/>
                </a:lnTo>
                <a:lnTo>
                  <a:pt x="63000" y="57410"/>
                </a:lnTo>
                <a:lnTo>
                  <a:pt x="62960" y="57390"/>
                </a:lnTo>
                <a:lnTo>
                  <a:pt x="62910" y="57380"/>
                </a:lnTo>
                <a:lnTo>
                  <a:pt x="62890" y="57380"/>
                </a:lnTo>
                <a:lnTo>
                  <a:pt x="62880" y="57380"/>
                </a:lnTo>
                <a:lnTo>
                  <a:pt x="62840" y="57400"/>
                </a:lnTo>
                <a:lnTo>
                  <a:pt x="62780" y="57400"/>
                </a:lnTo>
                <a:lnTo>
                  <a:pt x="62730" y="57410"/>
                </a:lnTo>
                <a:lnTo>
                  <a:pt x="62680" y="57420"/>
                </a:lnTo>
                <a:lnTo>
                  <a:pt x="62650" y="57420"/>
                </a:lnTo>
                <a:lnTo>
                  <a:pt x="62610" y="57390"/>
                </a:lnTo>
                <a:lnTo>
                  <a:pt x="62570" y="57380"/>
                </a:lnTo>
                <a:lnTo>
                  <a:pt x="62540" y="57370"/>
                </a:lnTo>
                <a:lnTo>
                  <a:pt x="62530" y="57360"/>
                </a:lnTo>
                <a:lnTo>
                  <a:pt x="62510" y="57340"/>
                </a:lnTo>
                <a:lnTo>
                  <a:pt x="62500" y="57320"/>
                </a:lnTo>
                <a:lnTo>
                  <a:pt x="62480" y="57310"/>
                </a:lnTo>
                <a:lnTo>
                  <a:pt x="62480" y="57290"/>
                </a:lnTo>
                <a:lnTo>
                  <a:pt x="62490" y="57290"/>
                </a:lnTo>
                <a:lnTo>
                  <a:pt x="62490" y="57280"/>
                </a:lnTo>
                <a:lnTo>
                  <a:pt x="62470" y="57270"/>
                </a:lnTo>
                <a:lnTo>
                  <a:pt x="62460" y="57250"/>
                </a:lnTo>
                <a:lnTo>
                  <a:pt x="62480" y="57240"/>
                </a:lnTo>
                <a:lnTo>
                  <a:pt x="62480" y="57230"/>
                </a:lnTo>
                <a:lnTo>
                  <a:pt x="62460" y="57220"/>
                </a:lnTo>
                <a:lnTo>
                  <a:pt x="62440" y="57210"/>
                </a:lnTo>
                <a:lnTo>
                  <a:pt x="62430" y="57190"/>
                </a:lnTo>
                <a:lnTo>
                  <a:pt x="62420" y="57190"/>
                </a:lnTo>
                <a:lnTo>
                  <a:pt x="62420" y="57180"/>
                </a:lnTo>
                <a:lnTo>
                  <a:pt x="62400" y="57170"/>
                </a:lnTo>
                <a:lnTo>
                  <a:pt x="62390" y="57160"/>
                </a:lnTo>
                <a:lnTo>
                  <a:pt x="62390" y="57140"/>
                </a:lnTo>
                <a:lnTo>
                  <a:pt x="62380" y="57120"/>
                </a:lnTo>
                <a:lnTo>
                  <a:pt x="62360" y="57110"/>
                </a:lnTo>
                <a:lnTo>
                  <a:pt x="62330" y="57100"/>
                </a:lnTo>
                <a:lnTo>
                  <a:pt x="62310" y="57100"/>
                </a:lnTo>
                <a:lnTo>
                  <a:pt x="62290" y="57080"/>
                </a:lnTo>
                <a:lnTo>
                  <a:pt x="62280" y="57070"/>
                </a:lnTo>
                <a:lnTo>
                  <a:pt x="62270" y="57070"/>
                </a:lnTo>
                <a:lnTo>
                  <a:pt x="62240" y="57060"/>
                </a:lnTo>
                <a:lnTo>
                  <a:pt x="62220" y="57050"/>
                </a:lnTo>
                <a:lnTo>
                  <a:pt x="62170" y="57040"/>
                </a:lnTo>
                <a:lnTo>
                  <a:pt x="62130" y="57010"/>
                </a:lnTo>
                <a:lnTo>
                  <a:pt x="62130" y="57000"/>
                </a:lnTo>
                <a:lnTo>
                  <a:pt x="62120" y="57000"/>
                </a:lnTo>
                <a:lnTo>
                  <a:pt x="62110" y="56970"/>
                </a:lnTo>
                <a:lnTo>
                  <a:pt x="62100" y="56960"/>
                </a:lnTo>
                <a:lnTo>
                  <a:pt x="62090" y="56940"/>
                </a:lnTo>
                <a:lnTo>
                  <a:pt x="62070" y="56930"/>
                </a:lnTo>
                <a:lnTo>
                  <a:pt x="62060" y="56880"/>
                </a:lnTo>
                <a:lnTo>
                  <a:pt x="62060" y="56830"/>
                </a:lnTo>
                <a:lnTo>
                  <a:pt x="62080" y="56840"/>
                </a:lnTo>
                <a:lnTo>
                  <a:pt x="62080" y="56810"/>
                </a:lnTo>
                <a:lnTo>
                  <a:pt x="62070" y="56790"/>
                </a:lnTo>
                <a:lnTo>
                  <a:pt x="62070" y="56780"/>
                </a:lnTo>
                <a:lnTo>
                  <a:pt x="62040" y="56730"/>
                </a:lnTo>
                <a:lnTo>
                  <a:pt x="62050" y="56710"/>
                </a:lnTo>
                <a:lnTo>
                  <a:pt x="62040" y="56680"/>
                </a:lnTo>
                <a:lnTo>
                  <a:pt x="62040" y="56670"/>
                </a:lnTo>
                <a:lnTo>
                  <a:pt x="62030" y="56650"/>
                </a:lnTo>
                <a:lnTo>
                  <a:pt x="62020" y="56630"/>
                </a:lnTo>
                <a:lnTo>
                  <a:pt x="62010" y="56610"/>
                </a:lnTo>
                <a:lnTo>
                  <a:pt x="62000" y="56600"/>
                </a:lnTo>
                <a:lnTo>
                  <a:pt x="61980" y="56570"/>
                </a:lnTo>
                <a:lnTo>
                  <a:pt x="61970" y="56530"/>
                </a:lnTo>
                <a:lnTo>
                  <a:pt x="61950" y="56490"/>
                </a:lnTo>
                <a:lnTo>
                  <a:pt x="61940" y="56450"/>
                </a:lnTo>
                <a:lnTo>
                  <a:pt x="61940" y="56410"/>
                </a:lnTo>
                <a:lnTo>
                  <a:pt x="61950" y="56400"/>
                </a:lnTo>
                <a:lnTo>
                  <a:pt x="61990" y="56380"/>
                </a:lnTo>
                <a:lnTo>
                  <a:pt x="62010" y="56370"/>
                </a:lnTo>
                <a:lnTo>
                  <a:pt x="62040" y="56360"/>
                </a:lnTo>
                <a:lnTo>
                  <a:pt x="62060" y="56350"/>
                </a:lnTo>
                <a:lnTo>
                  <a:pt x="62070" y="56340"/>
                </a:lnTo>
                <a:lnTo>
                  <a:pt x="62090" y="56330"/>
                </a:lnTo>
                <a:lnTo>
                  <a:pt x="62090" y="56310"/>
                </a:lnTo>
                <a:lnTo>
                  <a:pt x="62100" y="56300"/>
                </a:lnTo>
                <a:lnTo>
                  <a:pt x="62100" y="56270"/>
                </a:lnTo>
                <a:lnTo>
                  <a:pt x="62100" y="56260"/>
                </a:lnTo>
                <a:lnTo>
                  <a:pt x="62090" y="56240"/>
                </a:lnTo>
                <a:lnTo>
                  <a:pt x="62090" y="56220"/>
                </a:lnTo>
                <a:lnTo>
                  <a:pt x="62080" y="56200"/>
                </a:lnTo>
                <a:lnTo>
                  <a:pt x="62080" y="56180"/>
                </a:lnTo>
                <a:lnTo>
                  <a:pt x="62070" y="56170"/>
                </a:lnTo>
                <a:lnTo>
                  <a:pt x="62030" y="56130"/>
                </a:lnTo>
                <a:lnTo>
                  <a:pt x="62030" y="56110"/>
                </a:lnTo>
                <a:lnTo>
                  <a:pt x="62040" y="56110"/>
                </a:lnTo>
                <a:lnTo>
                  <a:pt x="62030" y="56090"/>
                </a:lnTo>
                <a:lnTo>
                  <a:pt x="62020" y="56080"/>
                </a:lnTo>
                <a:lnTo>
                  <a:pt x="62010" y="56090"/>
                </a:lnTo>
                <a:lnTo>
                  <a:pt x="61980" y="56100"/>
                </a:lnTo>
                <a:lnTo>
                  <a:pt x="61980" y="56090"/>
                </a:lnTo>
                <a:lnTo>
                  <a:pt x="61960" y="56070"/>
                </a:lnTo>
                <a:lnTo>
                  <a:pt x="61940" y="56040"/>
                </a:lnTo>
                <a:lnTo>
                  <a:pt x="61930" y="56030"/>
                </a:lnTo>
                <a:lnTo>
                  <a:pt x="61920" y="56000"/>
                </a:lnTo>
                <a:lnTo>
                  <a:pt x="61900" y="55970"/>
                </a:lnTo>
                <a:lnTo>
                  <a:pt x="61890" y="55950"/>
                </a:lnTo>
                <a:lnTo>
                  <a:pt x="61890" y="55930"/>
                </a:lnTo>
                <a:lnTo>
                  <a:pt x="61880" y="55890"/>
                </a:lnTo>
                <a:lnTo>
                  <a:pt x="61870" y="55870"/>
                </a:lnTo>
                <a:lnTo>
                  <a:pt x="61860" y="55860"/>
                </a:lnTo>
                <a:lnTo>
                  <a:pt x="61830" y="55820"/>
                </a:lnTo>
                <a:lnTo>
                  <a:pt x="61810" y="55810"/>
                </a:lnTo>
                <a:lnTo>
                  <a:pt x="61800" y="55800"/>
                </a:lnTo>
                <a:lnTo>
                  <a:pt x="61790" y="55780"/>
                </a:lnTo>
                <a:lnTo>
                  <a:pt x="61780" y="55770"/>
                </a:lnTo>
                <a:lnTo>
                  <a:pt x="61770" y="55770"/>
                </a:lnTo>
                <a:lnTo>
                  <a:pt x="61740" y="55730"/>
                </a:lnTo>
                <a:lnTo>
                  <a:pt x="61720" y="55720"/>
                </a:lnTo>
                <a:lnTo>
                  <a:pt x="61700" y="55700"/>
                </a:lnTo>
                <a:lnTo>
                  <a:pt x="61670" y="55670"/>
                </a:lnTo>
                <a:lnTo>
                  <a:pt x="61680" y="55650"/>
                </a:lnTo>
                <a:lnTo>
                  <a:pt x="61660" y="55670"/>
                </a:lnTo>
                <a:lnTo>
                  <a:pt x="61660" y="55660"/>
                </a:lnTo>
                <a:lnTo>
                  <a:pt x="61640" y="55650"/>
                </a:lnTo>
                <a:lnTo>
                  <a:pt x="61620" y="55630"/>
                </a:lnTo>
                <a:lnTo>
                  <a:pt x="61600" y="55630"/>
                </a:lnTo>
                <a:lnTo>
                  <a:pt x="61580" y="55610"/>
                </a:lnTo>
                <a:lnTo>
                  <a:pt x="61540" y="55590"/>
                </a:lnTo>
                <a:lnTo>
                  <a:pt x="61510" y="55580"/>
                </a:lnTo>
                <a:lnTo>
                  <a:pt x="61420" y="55550"/>
                </a:lnTo>
                <a:lnTo>
                  <a:pt x="61410" y="55550"/>
                </a:lnTo>
                <a:lnTo>
                  <a:pt x="61350" y="55520"/>
                </a:lnTo>
                <a:lnTo>
                  <a:pt x="61290" y="55500"/>
                </a:lnTo>
                <a:lnTo>
                  <a:pt x="61230" y="55480"/>
                </a:lnTo>
                <a:lnTo>
                  <a:pt x="61140" y="55440"/>
                </a:lnTo>
                <a:lnTo>
                  <a:pt x="61090" y="55430"/>
                </a:lnTo>
                <a:lnTo>
                  <a:pt x="61050" y="55430"/>
                </a:lnTo>
                <a:lnTo>
                  <a:pt x="60970" y="55420"/>
                </a:lnTo>
                <a:lnTo>
                  <a:pt x="60860" y="55410"/>
                </a:lnTo>
                <a:lnTo>
                  <a:pt x="60800" y="55400"/>
                </a:lnTo>
                <a:lnTo>
                  <a:pt x="60730" y="55390"/>
                </a:lnTo>
                <a:lnTo>
                  <a:pt x="60710" y="55390"/>
                </a:lnTo>
                <a:lnTo>
                  <a:pt x="60690" y="55370"/>
                </a:lnTo>
                <a:lnTo>
                  <a:pt x="60680" y="55360"/>
                </a:lnTo>
                <a:lnTo>
                  <a:pt x="60660" y="55380"/>
                </a:lnTo>
                <a:lnTo>
                  <a:pt x="60590" y="55370"/>
                </a:lnTo>
                <a:lnTo>
                  <a:pt x="60560" y="55370"/>
                </a:lnTo>
                <a:lnTo>
                  <a:pt x="60510" y="55360"/>
                </a:lnTo>
                <a:lnTo>
                  <a:pt x="60470" y="55360"/>
                </a:lnTo>
                <a:lnTo>
                  <a:pt x="60430" y="55370"/>
                </a:lnTo>
                <a:lnTo>
                  <a:pt x="60420" y="55370"/>
                </a:lnTo>
                <a:lnTo>
                  <a:pt x="60310" y="55380"/>
                </a:lnTo>
                <a:lnTo>
                  <a:pt x="60270" y="55380"/>
                </a:lnTo>
                <a:lnTo>
                  <a:pt x="60150" y="55380"/>
                </a:lnTo>
                <a:lnTo>
                  <a:pt x="59920" y="55390"/>
                </a:lnTo>
                <a:lnTo>
                  <a:pt x="59880" y="55400"/>
                </a:lnTo>
                <a:lnTo>
                  <a:pt x="59850" y="55400"/>
                </a:lnTo>
                <a:lnTo>
                  <a:pt x="59820" y="55410"/>
                </a:lnTo>
                <a:lnTo>
                  <a:pt x="59770" y="55420"/>
                </a:lnTo>
                <a:lnTo>
                  <a:pt x="59740" y="55420"/>
                </a:lnTo>
                <a:lnTo>
                  <a:pt x="59700" y="55420"/>
                </a:lnTo>
                <a:lnTo>
                  <a:pt x="59680" y="55420"/>
                </a:lnTo>
                <a:lnTo>
                  <a:pt x="59630" y="55410"/>
                </a:lnTo>
                <a:lnTo>
                  <a:pt x="59610" y="55400"/>
                </a:lnTo>
                <a:lnTo>
                  <a:pt x="59590" y="55390"/>
                </a:lnTo>
                <a:lnTo>
                  <a:pt x="59570" y="55370"/>
                </a:lnTo>
                <a:lnTo>
                  <a:pt x="59540" y="55340"/>
                </a:lnTo>
                <a:lnTo>
                  <a:pt x="59520" y="55310"/>
                </a:lnTo>
                <a:lnTo>
                  <a:pt x="59490" y="55270"/>
                </a:lnTo>
                <a:lnTo>
                  <a:pt x="59460" y="55250"/>
                </a:lnTo>
                <a:lnTo>
                  <a:pt x="59430" y="55240"/>
                </a:lnTo>
                <a:lnTo>
                  <a:pt x="59420" y="55230"/>
                </a:lnTo>
                <a:lnTo>
                  <a:pt x="59400" y="55220"/>
                </a:lnTo>
                <a:lnTo>
                  <a:pt x="59380" y="55200"/>
                </a:lnTo>
                <a:lnTo>
                  <a:pt x="59360" y="55180"/>
                </a:lnTo>
                <a:lnTo>
                  <a:pt x="59330" y="55170"/>
                </a:lnTo>
                <a:lnTo>
                  <a:pt x="59300" y="55140"/>
                </a:lnTo>
                <a:lnTo>
                  <a:pt x="59290" y="55130"/>
                </a:lnTo>
                <a:lnTo>
                  <a:pt x="59270" y="55110"/>
                </a:lnTo>
                <a:lnTo>
                  <a:pt x="59240" y="55080"/>
                </a:lnTo>
                <a:lnTo>
                  <a:pt x="59220" y="55060"/>
                </a:lnTo>
                <a:lnTo>
                  <a:pt x="59190" y="55020"/>
                </a:lnTo>
                <a:lnTo>
                  <a:pt x="59180" y="55020"/>
                </a:lnTo>
                <a:lnTo>
                  <a:pt x="59170" y="55010"/>
                </a:lnTo>
                <a:lnTo>
                  <a:pt x="59150" y="54990"/>
                </a:lnTo>
                <a:lnTo>
                  <a:pt x="59120" y="54980"/>
                </a:lnTo>
                <a:lnTo>
                  <a:pt x="59100" y="54970"/>
                </a:lnTo>
                <a:lnTo>
                  <a:pt x="59080" y="54950"/>
                </a:lnTo>
                <a:lnTo>
                  <a:pt x="59060" y="54930"/>
                </a:lnTo>
                <a:lnTo>
                  <a:pt x="59030" y="54890"/>
                </a:lnTo>
                <a:lnTo>
                  <a:pt x="59010" y="54860"/>
                </a:lnTo>
                <a:lnTo>
                  <a:pt x="59010" y="54840"/>
                </a:lnTo>
                <a:lnTo>
                  <a:pt x="59000" y="54810"/>
                </a:lnTo>
                <a:lnTo>
                  <a:pt x="59010" y="54800"/>
                </a:lnTo>
                <a:lnTo>
                  <a:pt x="59010" y="54780"/>
                </a:lnTo>
                <a:lnTo>
                  <a:pt x="59010" y="54750"/>
                </a:lnTo>
                <a:lnTo>
                  <a:pt x="59010" y="54740"/>
                </a:lnTo>
                <a:lnTo>
                  <a:pt x="59010" y="54730"/>
                </a:lnTo>
                <a:lnTo>
                  <a:pt x="59000" y="54710"/>
                </a:lnTo>
                <a:lnTo>
                  <a:pt x="59000" y="54700"/>
                </a:lnTo>
                <a:lnTo>
                  <a:pt x="59000" y="54690"/>
                </a:lnTo>
                <a:lnTo>
                  <a:pt x="59010" y="54670"/>
                </a:lnTo>
                <a:lnTo>
                  <a:pt x="59010" y="54650"/>
                </a:lnTo>
                <a:lnTo>
                  <a:pt x="59010" y="54640"/>
                </a:lnTo>
                <a:lnTo>
                  <a:pt x="59010" y="54610"/>
                </a:lnTo>
                <a:lnTo>
                  <a:pt x="59010" y="54600"/>
                </a:lnTo>
                <a:lnTo>
                  <a:pt x="59000" y="54560"/>
                </a:lnTo>
                <a:lnTo>
                  <a:pt x="59000" y="54530"/>
                </a:lnTo>
                <a:lnTo>
                  <a:pt x="58980" y="54500"/>
                </a:lnTo>
                <a:lnTo>
                  <a:pt x="58990" y="54480"/>
                </a:lnTo>
                <a:lnTo>
                  <a:pt x="58980" y="54430"/>
                </a:lnTo>
                <a:lnTo>
                  <a:pt x="58970" y="54390"/>
                </a:lnTo>
                <a:lnTo>
                  <a:pt x="58960" y="54370"/>
                </a:lnTo>
                <a:lnTo>
                  <a:pt x="58950" y="54340"/>
                </a:lnTo>
                <a:lnTo>
                  <a:pt x="58950" y="54330"/>
                </a:lnTo>
                <a:lnTo>
                  <a:pt x="58950" y="54320"/>
                </a:lnTo>
                <a:lnTo>
                  <a:pt x="58940" y="54290"/>
                </a:lnTo>
                <a:lnTo>
                  <a:pt x="58930" y="54240"/>
                </a:lnTo>
                <a:lnTo>
                  <a:pt x="58920" y="54210"/>
                </a:lnTo>
                <a:lnTo>
                  <a:pt x="58930" y="54180"/>
                </a:lnTo>
                <a:lnTo>
                  <a:pt x="58930" y="54160"/>
                </a:lnTo>
                <a:lnTo>
                  <a:pt x="58920" y="54130"/>
                </a:lnTo>
                <a:lnTo>
                  <a:pt x="58910" y="54100"/>
                </a:lnTo>
                <a:lnTo>
                  <a:pt x="58900" y="54080"/>
                </a:lnTo>
                <a:lnTo>
                  <a:pt x="58890" y="54050"/>
                </a:lnTo>
                <a:lnTo>
                  <a:pt x="58880" y="54030"/>
                </a:lnTo>
                <a:lnTo>
                  <a:pt x="58870" y="54010"/>
                </a:lnTo>
                <a:lnTo>
                  <a:pt x="58860" y="53990"/>
                </a:lnTo>
                <a:lnTo>
                  <a:pt x="58840" y="53960"/>
                </a:lnTo>
                <a:lnTo>
                  <a:pt x="58820" y="53920"/>
                </a:lnTo>
                <a:lnTo>
                  <a:pt x="58800" y="53900"/>
                </a:lnTo>
                <a:lnTo>
                  <a:pt x="58790" y="53870"/>
                </a:lnTo>
                <a:lnTo>
                  <a:pt x="58770" y="53850"/>
                </a:lnTo>
                <a:lnTo>
                  <a:pt x="58740" y="53850"/>
                </a:lnTo>
                <a:lnTo>
                  <a:pt x="58740" y="53840"/>
                </a:lnTo>
                <a:lnTo>
                  <a:pt x="58730" y="53830"/>
                </a:lnTo>
                <a:lnTo>
                  <a:pt x="58710" y="53810"/>
                </a:lnTo>
                <a:lnTo>
                  <a:pt x="58690" y="53800"/>
                </a:lnTo>
                <a:lnTo>
                  <a:pt x="58680" y="53780"/>
                </a:lnTo>
                <a:lnTo>
                  <a:pt x="58670" y="53770"/>
                </a:lnTo>
                <a:lnTo>
                  <a:pt x="58680" y="53730"/>
                </a:lnTo>
                <a:lnTo>
                  <a:pt x="58670" y="53730"/>
                </a:lnTo>
                <a:lnTo>
                  <a:pt x="58670" y="53700"/>
                </a:lnTo>
                <a:lnTo>
                  <a:pt x="58690" y="53700"/>
                </a:lnTo>
                <a:lnTo>
                  <a:pt x="58700" y="53710"/>
                </a:lnTo>
                <a:lnTo>
                  <a:pt x="58700" y="53700"/>
                </a:lnTo>
                <a:lnTo>
                  <a:pt x="58700" y="53680"/>
                </a:lnTo>
                <a:lnTo>
                  <a:pt x="58690" y="53650"/>
                </a:lnTo>
                <a:lnTo>
                  <a:pt x="58670" y="53610"/>
                </a:lnTo>
                <a:lnTo>
                  <a:pt x="58650" y="53550"/>
                </a:lnTo>
                <a:lnTo>
                  <a:pt x="58630" y="53490"/>
                </a:lnTo>
                <a:lnTo>
                  <a:pt x="58610" y="53450"/>
                </a:lnTo>
                <a:lnTo>
                  <a:pt x="58590" y="53410"/>
                </a:lnTo>
                <a:lnTo>
                  <a:pt x="58560" y="53380"/>
                </a:lnTo>
                <a:lnTo>
                  <a:pt x="58550" y="53350"/>
                </a:lnTo>
                <a:lnTo>
                  <a:pt x="58520" y="53330"/>
                </a:lnTo>
                <a:lnTo>
                  <a:pt x="58500" y="53320"/>
                </a:lnTo>
                <a:lnTo>
                  <a:pt x="58470" y="53290"/>
                </a:lnTo>
                <a:lnTo>
                  <a:pt x="58440" y="53290"/>
                </a:lnTo>
                <a:lnTo>
                  <a:pt x="58410" y="53280"/>
                </a:lnTo>
                <a:lnTo>
                  <a:pt x="58410" y="53290"/>
                </a:lnTo>
                <a:lnTo>
                  <a:pt x="58400" y="53310"/>
                </a:lnTo>
                <a:lnTo>
                  <a:pt x="58400" y="53320"/>
                </a:lnTo>
                <a:lnTo>
                  <a:pt x="58410" y="53340"/>
                </a:lnTo>
                <a:lnTo>
                  <a:pt x="58400" y="53350"/>
                </a:lnTo>
                <a:lnTo>
                  <a:pt x="58390" y="53330"/>
                </a:lnTo>
                <a:lnTo>
                  <a:pt x="58380" y="53320"/>
                </a:lnTo>
                <a:lnTo>
                  <a:pt x="58370" y="53300"/>
                </a:lnTo>
                <a:lnTo>
                  <a:pt x="58360" y="53300"/>
                </a:lnTo>
                <a:lnTo>
                  <a:pt x="58330" y="53280"/>
                </a:lnTo>
                <a:lnTo>
                  <a:pt x="58320" y="53260"/>
                </a:lnTo>
                <a:lnTo>
                  <a:pt x="58320" y="53230"/>
                </a:lnTo>
                <a:lnTo>
                  <a:pt x="58340" y="53220"/>
                </a:lnTo>
                <a:lnTo>
                  <a:pt x="58390" y="53270"/>
                </a:lnTo>
                <a:lnTo>
                  <a:pt x="58410" y="53280"/>
                </a:lnTo>
                <a:lnTo>
                  <a:pt x="58450" y="53240"/>
                </a:lnTo>
                <a:lnTo>
                  <a:pt x="58460" y="53230"/>
                </a:lnTo>
                <a:lnTo>
                  <a:pt x="58470" y="53210"/>
                </a:lnTo>
                <a:lnTo>
                  <a:pt x="58490" y="53200"/>
                </a:lnTo>
                <a:lnTo>
                  <a:pt x="58490" y="53170"/>
                </a:lnTo>
                <a:lnTo>
                  <a:pt x="58470" y="53160"/>
                </a:lnTo>
                <a:lnTo>
                  <a:pt x="58460" y="53150"/>
                </a:lnTo>
                <a:lnTo>
                  <a:pt x="58420" y="53120"/>
                </a:lnTo>
                <a:lnTo>
                  <a:pt x="58410" y="53100"/>
                </a:lnTo>
                <a:lnTo>
                  <a:pt x="58400" y="53090"/>
                </a:lnTo>
                <a:lnTo>
                  <a:pt x="58390" y="53080"/>
                </a:lnTo>
                <a:lnTo>
                  <a:pt x="58380" y="53060"/>
                </a:lnTo>
                <a:lnTo>
                  <a:pt x="58380" y="53030"/>
                </a:lnTo>
                <a:lnTo>
                  <a:pt x="58380" y="53000"/>
                </a:lnTo>
                <a:lnTo>
                  <a:pt x="58390" y="52980"/>
                </a:lnTo>
                <a:lnTo>
                  <a:pt x="58400" y="52960"/>
                </a:lnTo>
                <a:lnTo>
                  <a:pt x="58420" y="52930"/>
                </a:lnTo>
                <a:lnTo>
                  <a:pt x="58450" y="52910"/>
                </a:lnTo>
                <a:lnTo>
                  <a:pt x="58480" y="52900"/>
                </a:lnTo>
                <a:lnTo>
                  <a:pt x="58490" y="52900"/>
                </a:lnTo>
                <a:lnTo>
                  <a:pt x="58520" y="52910"/>
                </a:lnTo>
                <a:lnTo>
                  <a:pt x="58560" y="52910"/>
                </a:lnTo>
                <a:lnTo>
                  <a:pt x="58570" y="52900"/>
                </a:lnTo>
                <a:lnTo>
                  <a:pt x="58580" y="52900"/>
                </a:lnTo>
                <a:lnTo>
                  <a:pt x="58600" y="52900"/>
                </a:lnTo>
                <a:lnTo>
                  <a:pt x="58620" y="52890"/>
                </a:lnTo>
                <a:lnTo>
                  <a:pt x="58640" y="52870"/>
                </a:lnTo>
                <a:lnTo>
                  <a:pt x="58650" y="52860"/>
                </a:lnTo>
                <a:lnTo>
                  <a:pt x="58670" y="52850"/>
                </a:lnTo>
                <a:lnTo>
                  <a:pt x="58680" y="52830"/>
                </a:lnTo>
                <a:lnTo>
                  <a:pt x="58690" y="52810"/>
                </a:lnTo>
                <a:lnTo>
                  <a:pt x="58700" y="52800"/>
                </a:lnTo>
                <a:lnTo>
                  <a:pt x="58700" y="52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