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 Anse Mahe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Grand Anse Mah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270" y="85130"/>
                </a:moveTo>
                <a:lnTo>
                  <a:pt x="42230" y="85110"/>
                </a:lnTo>
                <a:lnTo>
                  <a:pt x="42270" y="85190"/>
                </a:lnTo>
                <a:lnTo>
                  <a:pt x="42310" y="85270"/>
                </a:lnTo>
                <a:lnTo>
                  <a:pt x="42340" y="85310"/>
                </a:lnTo>
                <a:lnTo>
                  <a:pt x="42420" y="85390"/>
                </a:lnTo>
                <a:lnTo>
                  <a:pt x="42540" y="85550"/>
                </a:lnTo>
                <a:lnTo>
                  <a:pt x="42580" y="85630"/>
                </a:lnTo>
                <a:lnTo>
                  <a:pt x="42500" y="85750"/>
                </a:lnTo>
                <a:lnTo>
                  <a:pt x="42430" y="85870"/>
                </a:lnTo>
                <a:lnTo>
                  <a:pt x="42420" y="85870"/>
                </a:lnTo>
                <a:lnTo>
                  <a:pt x="42340" y="85990"/>
                </a:lnTo>
                <a:lnTo>
                  <a:pt x="42220" y="86150"/>
                </a:lnTo>
                <a:lnTo>
                  <a:pt x="42100" y="86310"/>
                </a:lnTo>
                <a:lnTo>
                  <a:pt x="41990" y="86350"/>
                </a:lnTo>
                <a:lnTo>
                  <a:pt x="41950" y="86390"/>
                </a:lnTo>
                <a:lnTo>
                  <a:pt x="41930" y="86400"/>
                </a:lnTo>
                <a:lnTo>
                  <a:pt x="41910" y="86430"/>
                </a:lnTo>
                <a:lnTo>
                  <a:pt x="41910" y="86470"/>
                </a:lnTo>
                <a:lnTo>
                  <a:pt x="41790" y="86540"/>
                </a:lnTo>
                <a:lnTo>
                  <a:pt x="41750" y="86520"/>
                </a:lnTo>
                <a:lnTo>
                  <a:pt x="41720" y="86520"/>
                </a:lnTo>
                <a:lnTo>
                  <a:pt x="41700" y="86530"/>
                </a:lnTo>
                <a:lnTo>
                  <a:pt x="41680" y="86530"/>
                </a:lnTo>
                <a:lnTo>
                  <a:pt x="41640" y="86550"/>
                </a:lnTo>
                <a:lnTo>
                  <a:pt x="41610" y="86560"/>
                </a:lnTo>
                <a:lnTo>
                  <a:pt x="41610" y="86590"/>
                </a:lnTo>
                <a:lnTo>
                  <a:pt x="41630" y="86630"/>
                </a:lnTo>
                <a:lnTo>
                  <a:pt x="41640" y="86660"/>
                </a:lnTo>
                <a:lnTo>
                  <a:pt x="41660" y="86680"/>
                </a:lnTo>
                <a:lnTo>
                  <a:pt x="41670" y="86700"/>
                </a:lnTo>
                <a:lnTo>
                  <a:pt x="41680" y="86700"/>
                </a:lnTo>
                <a:lnTo>
                  <a:pt x="41690" y="86700"/>
                </a:lnTo>
                <a:lnTo>
                  <a:pt x="41700" y="86710"/>
                </a:lnTo>
                <a:lnTo>
                  <a:pt x="41720" y="86720"/>
                </a:lnTo>
                <a:lnTo>
                  <a:pt x="41720" y="86740"/>
                </a:lnTo>
                <a:lnTo>
                  <a:pt x="41700" y="86750"/>
                </a:lnTo>
                <a:lnTo>
                  <a:pt x="41690" y="86770"/>
                </a:lnTo>
                <a:lnTo>
                  <a:pt x="41670" y="86780"/>
                </a:lnTo>
                <a:lnTo>
                  <a:pt x="41660" y="86790"/>
                </a:lnTo>
                <a:lnTo>
                  <a:pt x="41640" y="86800"/>
                </a:lnTo>
                <a:lnTo>
                  <a:pt x="41620" y="86820"/>
                </a:lnTo>
                <a:lnTo>
                  <a:pt x="41610" y="86830"/>
                </a:lnTo>
                <a:lnTo>
                  <a:pt x="41610" y="86850"/>
                </a:lnTo>
                <a:lnTo>
                  <a:pt x="41610" y="86860"/>
                </a:lnTo>
                <a:lnTo>
                  <a:pt x="41610" y="86870"/>
                </a:lnTo>
                <a:lnTo>
                  <a:pt x="41600" y="86870"/>
                </a:lnTo>
                <a:lnTo>
                  <a:pt x="41590" y="86870"/>
                </a:lnTo>
                <a:lnTo>
                  <a:pt x="41580" y="86870"/>
                </a:lnTo>
                <a:lnTo>
                  <a:pt x="41570" y="86870"/>
                </a:lnTo>
                <a:lnTo>
                  <a:pt x="41560" y="86870"/>
                </a:lnTo>
                <a:lnTo>
                  <a:pt x="41560" y="86860"/>
                </a:lnTo>
                <a:lnTo>
                  <a:pt x="41550" y="86860"/>
                </a:lnTo>
                <a:lnTo>
                  <a:pt x="41540" y="86860"/>
                </a:lnTo>
                <a:lnTo>
                  <a:pt x="41530" y="86860"/>
                </a:lnTo>
                <a:lnTo>
                  <a:pt x="41520" y="86860"/>
                </a:lnTo>
                <a:lnTo>
                  <a:pt x="41520" y="86850"/>
                </a:lnTo>
                <a:lnTo>
                  <a:pt x="41510" y="86850"/>
                </a:lnTo>
                <a:lnTo>
                  <a:pt x="41500" y="86850"/>
                </a:lnTo>
                <a:lnTo>
                  <a:pt x="41490" y="86850"/>
                </a:lnTo>
                <a:lnTo>
                  <a:pt x="41490" y="86860"/>
                </a:lnTo>
                <a:lnTo>
                  <a:pt x="41480" y="86860"/>
                </a:lnTo>
                <a:lnTo>
                  <a:pt x="41470" y="86860"/>
                </a:lnTo>
                <a:lnTo>
                  <a:pt x="41460" y="86860"/>
                </a:lnTo>
                <a:lnTo>
                  <a:pt x="41460" y="86870"/>
                </a:lnTo>
                <a:lnTo>
                  <a:pt x="41450" y="86870"/>
                </a:lnTo>
                <a:lnTo>
                  <a:pt x="41440" y="86870"/>
                </a:lnTo>
                <a:lnTo>
                  <a:pt x="41430" y="86870"/>
                </a:lnTo>
                <a:lnTo>
                  <a:pt x="41430" y="86880"/>
                </a:lnTo>
                <a:lnTo>
                  <a:pt x="41420" y="86880"/>
                </a:lnTo>
                <a:lnTo>
                  <a:pt x="41410" y="86880"/>
                </a:lnTo>
                <a:lnTo>
                  <a:pt x="41410" y="86890"/>
                </a:lnTo>
                <a:lnTo>
                  <a:pt x="41400" y="86890"/>
                </a:lnTo>
                <a:lnTo>
                  <a:pt x="41400" y="86900"/>
                </a:lnTo>
                <a:lnTo>
                  <a:pt x="41390" y="86900"/>
                </a:lnTo>
                <a:lnTo>
                  <a:pt x="41390" y="86910"/>
                </a:lnTo>
                <a:lnTo>
                  <a:pt x="41380" y="86910"/>
                </a:lnTo>
                <a:lnTo>
                  <a:pt x="41380" y="86920"/>
                </a:lnTo>
                <a:lnTo>
                  <a:pt x="41370" y="86920"/>
                </a:lnTo>
                <a:lnTo>
                  <a:pt x="41370" y="86930"/>
                </a:lnTo>
                <a:lnTo>
                  <a:pt x="41370" y="86940"/>
                </a:lnTo>
                <a:lnTo>
                  <a:pt x="41370" y="86950"/>
                </a:lnTo>
                <a:lnTo>
                  <a:pt x="41380" y="86950"/>
                </a:lnTo>
                <a:lnTo>
                  <a:pt x="41380" y="86960"/>
                </a:lnTo>
                <a:lnTo>
                  <a:pt x="41380" y="86970"/>
                </a:lnTo>
                <a:lnTo>
                  <a:pt x="41380" y="86980"/>
                </a:lnTo>
                <a:lnTo>
                  <a:pt x="41380" y="86990"/>
                </a:lnTo>
                <a:lnTo>
                  <a:pt x="41380" y="87000"/>
                </a:lnTo>
                <a:lnTo>
                  <a:pt x="41390" y="87000"/>
                </a:lnTo>
                <a:lnTo>
                  <a:pt x="41390" y="87010"/>
                </a:lnTo>
                <a:lnTo>
                  <a:pt x="41390" y="87020"/>
                </a:lnTo>
                <a:lnTo>
                  <a:pt x="41400" y="87020"/>
                </a:lnTo>
                <a:lnTo>
                  <a:pt x="41400" y="87030"/>
                </a:lnTo>
                <a:lnTo>
                  <a:pt x="41400" y="87040"/>
                </a:lnTo>
                <a:lnTo>
                  <a:pt x="41410" y="87040"/>
                </a:lnTo>
                <a:lnTo>
                  <a:pt x="41420" y="87040"/>
                </a:lnTo>
                <a:lnTo>
                  <a:pt x="41420" y="87050"/>
                </a:lnTo>
                <a:lnTo>
                  <a:pt x="41430" y="87050"/>
                </a:lnTo>
                <a:lnTo>
                  <a:pt x="41430" y="87060"/>
                </a:lnTo>
                <a:lnTo>
                  <a:pt x="41440" y="87060"/>
                </a:lnTo>
                <a:lnTo>
                  <a:pt x="41440" y="87070"/>
                </a:lnTo>
                <a:lnTo>
                  <a:pt x="41450" y="87070"/>
                </a:lnTo>
                <a:lnTo>
                  <a:pt x="41450" y="87080"/>
                </a:lnTo>
                <a:lnTo>
                  <a:pt x="41440" y="87080"/>
                </a:lnTo>
                <a:lnTo>
                  <a:pt x="41440" y="87090"/>
                </a:lnTo>
                <a:lnTo>
                  <a:pt x="41440" y="87100"/>
                </a:lnTo>
                <a:lnTo>
                  <a:pt x="41450" y="87100"/>
                </a:lnTo>
                <a:lnTo>
                  <a:pt x="41440" y="87100"/>
                </a:lnTo>
                <a:lnTo>
                  <a:pt x="41440" y="87110"/>
                </a:lnTo>
                <a:lnTo>
                  <a:pt x="41430" y="87110"/>
                </a:lnTo>
                <a:lnTo>
                  <a:pt x="41430" y="87120"/>
                </a:lnTo>
                <a:lnTo>
                  <a:pt x="41420" y="87120"/>
                </a:lnTo>
                <a:lnTo>
                  <a:pt x="41410" y="87120"/>
                </a:lnTo>
                <a:lnTo>
                  <a:pt x="41400" y="87120"/>
                </a:lnTo>
                <a:lnTo>
                  <a:pt x="41400" y="87130"/>
                </a:lnTo>
                <a:lnTo>
                  <a:pt x="41390" y="87130"/>
                </a:lnTo>
                <a:lnTo>
                  <a:pt x="41380" y="87130"/>
                </a:lnTo>
                <a:lnTo>
                  <a:pt x="41380" y="87140"/>
                </a:lnTo>
                <a:lnTo>
                  <a:pt x="41370" y="87140"/>
                </a:lnTo>
                <a:lnTo>
                  <a:pt x="41370" y="87150"/>
                </a:lnTo>
                <a:lnTo>
                  <a:pt x="41360" y="87160"/>
                </a:lnTo>
                <a:lnTo>
                  <a:pt x="41360" y="87170"/>
                </a:lnTo>
                <a:lnTo>
                  <a:pt x="41350" y="87170"/>
                </a:lnTo>
                <a:lnTo>
                  <a:pt x="41350" y="87180"/>
                </a:lnTo>
                <a:lnTo>
                  <a:pt x="41340" y="87180"/>
                </a:lnTo>
                <a:lnTo>
                  <a:pt x="41330" y="87180"/>
                </a:lnTo>
                <a:lnTo>
                  <a:pt x="41330" y="87190"/>
                </a:lnTo>
                <a:lnTo>
                  <a:pt x="41320" y="87190"/>
                </a:lnTo>
                <a:lnTo>
                  <a:pt x="41310" y="87190"/>
                </a:lnTo>
                <a:lnTo>
                  <a:pt x="41300" y="87190"/>
                </a:lnTo>
                <a:lnTo>
                  <a:pt x="41300" y="87200"/>
                </a:lnTo>
                <a:lnTo>
                  <a:pt x="41290" y="87200"/>
                </a:lnTo>
                <a:lnTo>
                  <a:pt x="41280" y="87200"/>
                </a:lnTo>
                <a:lnTo>
                  <a:pt x="41280" y="87210"/>
                </a:lnTo>
                <a:lnTo>
                  <a:pt x="41280" y="87220"/>
                </a:lnTo>
                <a:lnTo>
                  <a:pt x="41270" y="87220"/>
                </a:lnTo>
                <a:lnTo>
                  <a:pt x="41270" y="87230"/>
                </a:lnTo>
                <a:lnTo>
                  <a:pt x="41280" y="87230"/>
                </a:lnTo>
                <a:lnTo>
                  <a:pt x="41270" y="87230"/>
                </a:lnTo>
                <a:lnTo>
                  <a:pt x="41270" y="87240"/>
                </a:lnTo>
                <a:lnTo>
                  <a:pt x="41260" y="87240"/>
                </a:lnTo>
                <a:lnTo>
                  <a:pt x="41260" y="87230"/>
                </a:lnTo>
                <a:lnTo>
                  <a:pt x="41250" y="87230"/>
                </a:lnTo>
                <a:lnTo>
                  <a:pt x="41250" y="87240"/>
                </a:lnTo>
                <a:lnTo>
                  <a:pt x="41240" y="87240"/>
                </a:lnTo>
                <a:lnTo>
                  <a:pt x="41240" y="87250"/>
                </a:lnTo>
                <a:lnTo>
                  <a:pt x="41230" y="87250"/>
                </a:lnTo>
                <a:lnTo>
                  <a:pt x="41220" y="87250"/>
                </a:lnTo>
                <a:lnTo>
                  <a:pt x="41210" y="87250"/>
                </a:lnTo>
                <a:lnTo>
                  <a:pt x="41210" y="87240"/>
                </a:lnTo>
                <a:lnTo>
                  <a:pt x="41200" y="87240"/>
                </a:lnTo>
                <a:lnTo>
                  <a:pt x="41190" y="87240"/>
                </a:lnTo>
                <a:lnTo>
                  <a:pt x="41180" y="87240"/>
                </a:lnTo>
                <a:lnTo>
                  <a:pt x="41180" y="87250"/>
                </a:lnTo>
                <a:lnTo>
                  <a:pt x="41180" y="87260"/>
                </a:lnTo>
                <a:lnTo>
                  <a:pt x="41170" y="87260"/>
                </a:lnTo>
                <a:lnTo>
                  <a:pt x="41160" y="87260"/>
                </a:lnTo>
                <a:lnTo>
                  <a:pt x="41150" y="87260"/>
                </a:lnTo>
                <a:lnTo>
                  <a:pt x="41150" y="87270"/>
                </a:lnTo>
                <a:lnTo>
                  <a:pt x="41140" y="87270"/>
                </a:lnTo>
                <a:lnTo>
                  <a:pt x="41130" y="87270"/>
                </a:lnTo>
                <a:lnTo>
                  <a:pt x="41120" y="87270"/>
                </a:lnTo>
                <a:lnTo>
                  <a:pt x="41110" y="87270"/>
                </a:lnTo>
                <a:lnTo>
                  <a:pt x="41110" y="87260"/>
                </a:lnTo>
                <a:lnTo>
                  <a:pt x="41100" y="87260"/>
                </a:lnTo>
                <a:lnTo>
                  <a:pt x="41100" y="87250"/>
                </a:lnTo>
                <a:lnTo>
                  <a:pt x="41090" y="87250"/>
                </a:lnTo>
                <a:lnTo>
                  <a:pt x="41090" y="87240"/>
                </a:lnTo>
                <a:lnTo>
                  <a:pt x="41080" y="87240"/>
                </a:lnTo>
                <a:lnTo>
                  <a:pt x="41070" y="87240"/>
                </a:lnTo>
                <a:lnTo>
                  <a:pt x="41070" y="87230"/>
                </a:lnTo>
                <a:lnTo>
                  <a:pt x="41060" y="87230"/>
                </a:lnTo>
                <a:lnTo>
                  <a:pt x="41060" y="87220"/>
                </a:lnTo>
                <a:lnTo>
                  <a:pt x="41060" y="87210"/>
                </a:lnTo>
                <a:lnTo>
                  <a:pt x="41050" y="87210"/>
                </a:lnTo>
                <a:lnTo>
                  <a:pt x="41050" y="87220"/>
                </a:lnTo>
                <a:lnTo>
                  <a:pt x="41040" y="87220"/>
                </a:lnTo>
                <a:lnTo>
                  <a:pt x="41040" y="87210"/>
                </a:lnTo>
                <a:lnTo>
                  <a:pt x="41030" y="87210"/>
                </a:lnTo>
                <a:lnTo>
                  <a:pt x="41030" y="87200"/>
                </a:lnTo>
                <a:lnTo>
                  <a:pt x="41020" y="87200"/>
                </a:lnTo>
                <a:lnTo>
                  <a:pt x="41030" y="87200"/>
                </a:lnTo>
                <a:lnTo>
                  <a:pt x="41030" y="87190"/>
                </a:lnTo>
                <a:lnTo>
                  <a:pt x="41020" y="87190"/>
                </a:lnTo>
                <a:lnTo>
                  <a:pt x="41020" y="87180"/>
                </a:lnTo>
                <a:lnTo>
                  <a:pt x="41010" y="87180"/>
                </a:lnTo>
                <a:lnTo>
                  <a:pt x="41010" y="87170"/>
                </a:lnTo>
                <a:lnTo>
                  <a:pt x="41000" y="87170"/>
                </a:lnTo>
                <a:lnTo>
                  <a:pt x="41000" y="87160"/>
                </a:lnTo>
                <a:lnTo>
                  <a:pt x="40990" y="87160"/>
                </a:lnTo>
                <a:lnTo>
                  <a:pt x="40980" y="87160"/>
                </a:lnTo>
                <a:lnTo>
                  <a:pt x="40970" y="87160"/>
                </a:lnTo>
                <a:lnTo>
                  <a:pt x="40970" y="87150"/>
                </a:lnTo>
                <a:lnTo>
                  <a:pt x="40970" y="87140"/>
                </a:lnTo>
                <a:lnTo>
                  <a:pt x="40960" y="87140"/>
                </a:lnTo>
                <a:lnTo>
                  <a:pt x="40960" y="87130"/>
                </a:lnTo>
                <a:lnTo>
                  <a:pt x="40950" y="87130"/>
                </a:lnTo>
                <a:lnTo>
                  <a:pt x="40950" y="87120"/>
                </a:lnTo>
                <a:lnTo>
                  <a:pt x="40950" y="87110"/>
                </a:lnTo>
                <a:lnTo>
                  <a:pt x="40960" y="87110"/>
                </a:lnTo>
                <a:lnTo>
                  <a:pt x="40960" y="87100"/>
                </a:lnTo>
                <a:lnTo>
                  <a:pt x="40960" y="87090"/>
                </a:lnTo>
                <a:lnTo>
                  <a:pt x="40960" y="87080"/>
                </a:lnTo>
                <a:lnTo>
                  <a:pt x="40960" y="87070"/>
                </a:lnTo>
                <a:lnTo>
                  <a:pt x="40960" y="87060"/>
                </a:lnTo>
                <a:lnTo>
                  <a:pt x="40950" y="87060"/>
                </a:lnTo>
                <a:lnTo>
                  <a:pt x="40950" y="87050"/>
                </a:lnTo>
                <a:lnTo>
                  <a:pt x="40940" y="87050"/>
                </a:lnTo>
                <a:lnTo>
                  <a:pt x="40940" y="87040"/>
                </a:lnTo>
                <a:lnTo>
                  <a:pt x="40930" y="87040"/>
                </a:lnTo>
                <a:lnTo>
                  <a:pt x="40920" y="87040"/>
                </a:lnTo>
                <a:lnTo>
                  <a:pt x="40920" y="87030"/>
                </a:lnTo>
                <a:lnTo>
                  <a:pt x="40910" y="87030"/>
                </a:lnTo>
                <a:lnTo>
                  <a:pt x="40910" y="87040"/>
                </a:lnTo>
                <a:lnTo>
                  <a:pt x="40900" y="87040"/>
                </a:lnTo>
                <a:lnTo>
                  <a:pt x="40900" y="87030"/>
                </a:lnTo>
                <a:lnTo>
                  <a:pt x="40890" y="87030"/>
                </a:lnTo>
                <a:lnTo>
                  <a:pt x="40880" y="87030"/>
                </a:lnTo>
                <a:lnTo>
                  <a:pt x="40880" y="87020"/>
                </a:lnTo>
                <a:lnTo>
                  <a:pt x="40870" y="87020"/>
                </a:lnTo>
                <a:lnTo>
                  <a:pt x="40860" y="87020"/>
                </a:lnTo>
                <a:lnTo>
                  <a:pt x="40870" y="87020"/>
                </a:lnTo>
                <a:lnTo>
                  <a:pt x="40860" y="87020"/>
                </a:lnTo>
                <a:lnTo>
                  <a:pt x="40860" y="87010"/>
                </a:lnTo>
                <a:lnTo>
                  <a:pt x="40850" y="87010"/>
                </a:lnTo>
                <a:lnTo>
                  <a:pt x="40840" y="87010"/>
                </a:lnTo>
                <a:lnTo>
                  <a:pt x="40840" y="87000"/>
                </a:lnTo>
                <a:lnTo>
                  <a:pt x="40830" y="87000"/>
                </a:lnTo>
                <a:lnTo>
                  <a:pt x="40830" y="86990"/>
                </a:lnTo>
                <a:lnTo>
                  <a:pt x="40820" y="86990"/>
                </a:lnTo>
                <a:lnTo>
                  <a:pt x="40810" y="86990"/>
                </a:lnTo>
                <a:lnTo>
                  <a:pt x="40800" y="86990"/>
                </a:lnTo>
                <a:lnTo>
                  <a:pt x="40810" y="86990"/>
                </a:lnTo>
                <a:lnTo>
                  <a:pt x="40810" y="86980"/>
                </a:lnTo>
                <a:lnTo>
                  <a:pt x="40820" y="86970"/>
                </a:lnTo>
                <a:lnTo>
                  <a:pt x="40820" y="86980"/>
                </a:lnTo>
                <a:lnTo>
                  <a:pt x="40830" y="86980"/>
                </a:lnTo>
                <a:lnTo>
                  <a:pt x="40830" y="86970"/>
                </a:lnTo>
                <a:lnTo>
                  <a:pt x="40840" y="86970"/>
                </a:lnTo>
                <a:lnTo>
                  <a:pt x="40850" y="86970"/>
                </a:lnTo>
                <a:lnTo>
                  <a:pt x="40860" y="86970"/>
                </a:lnTo>
                <a:lnTo>
                  <a:pt x="40860" y="86960"/>
                </a:lnTo>
                <a:lnTo>
                  <a:pt x="40870" y="86960"/>
                </a:lnTo>
                <a:lnTo>
                  <a:pt x="40880" y="86960"/>
                </a:lnTo>
                <a:lnTo>
                  <a:pt x="40890" y="86960"/>
                </a:lnTo>
                <a:lnTo>
                  <a:pt x="40890" y="86950"/>
                </a:lnTo>
                <a:lnTo>
                  <a:pt x="40900" y="86950"/>
                </a:lnTo>
                <a:lnTo>
                  <a:pt x="40900" y="86940"/>
                </a:lnTo>
                <a:lnTo>
                  <a:pt x="40900" y="86930"/>
                </a:lnTo>
                <a:lnTo>
                  <a:pt x="40900" y="86920"/>
                </a:lnTo>
                <a:lnTo>
                  <a:pt x="40900" y="86910"/>
                </a:lnTo>
                <a:lnTo>
                  <a:pt x="40900" y="86900"/>
                </a:lnTo>
                <a:lnTo>
                  <a:pt x="40900" y="86890"/>
                </a:lnTo>
                <a:lnTo>
                  <a:pt x="40900" y="86880"/>
                </a:lnTo>
                <a:lnTo>
                  <a:pt x="40890" y="86880"/>
                </a:lnTo>
                <a:lnTo>
                  <a:pt x="40890" y="86870"/>
                </a:lnTo>
                <a:lnTo>
                  <a:pt x="40890" y="86860"/>
                </a:lnTo>
                <a:lnTo>
                  <a:pt x="40880" y="86860"/>
                </a:lnTo>
                <a:lnTo>
                  <a:pt x="40880" y="86850"/>
                </a:lnTo>
                <a:lnTo>
                  <a:pt x="40880" y="86840"/>
                </a:lnTo>
                <a:lnTo>
                  <a:pt x="40870" y="86840"/>
                </a:lnTo>
                <a:lnTo>
                  <a:pt x="40870" y="86830"/>
                </a:lnTo>
                <a:lnTo>
                  <a:pt x="40860" y="86830"/>
                </a:lnTo>
                <a:lnTo>
                  <a:pt x="40860" y="86820"/>
                </a:lnTo>
                <a:lnTo>
                  <a:pt x="40850" y="86820"/>
                </a:lnTo>
                <a:lnTo>
                  <a:pt x="40850" y="86810"/>
                </a:lnTo>
                <a:lnTo>
                  <a:pt x="40850" y="86800"/>
                </a:lnTo>
                <a:lnTo>
                  <a:pt x="40840" y="86800"/>
                </a:lnTo>
                <a:lnTo>
                  <a:pt x="40840" y="86790"/>
                </a:lnTo>
                <a:lnTo>
                  <a:pt x="40830" y="86790"/>
                </a:lnTo>
                <a:lnTo>
                  <a:pt x="40830" y="86780"/>
                </a:lnTo>
                <a:lnTo>
                  <a:pt x="40820" y="86780"/>
                </a:lnTo>
                <a:lnTo>
                  <a:pt x="40820" y="86770"/>
                </a:lnTo>
                <a:lnTo>
                  <a:pt x="40810" y="86770"/>
                </a:lnTo>
                <a:lnTo>
                  <a:pt x="40810" y="86760"/>
                </a:lnTo>
                <a:lnTo>
                  <a:pt x="40800" y="86760"/>
                </a:lnTo>
                <a:lnTo>
                  <a:pt x="40800" y="86750"/>
                </a:lnTo>
                <a:lnTo>
                  <a:pt x="40790" y="86750"/>
                </a:lnTo>
                <a:lnTo>
                  <a:pt x="40790" y="86740"/>
                </a:lnTo>
                <a:lnTo>
                  <a:pt x="40780" y="86740"/>
                </a:lnTo>
                <a:lnTo>
                  <a:pt x="40770" y="86740"/>
                </a:lnTo>
                <a:lnTo>
                  <a:pt x="40770" y="86730"/>
                </a:lnTo>
                <a:lnTo>
                  <a:pt x="40760" y="86730"/>
                </a:lnTo>
                <a:lnTo>
                  <a:pt x="40760" y="86720"/>
                </a:lnTo>
                <a:lnTo>
                  <a:pt x="40750" y="86720"/>
                </a:lnTo>
                <a:lnTo>
                  <a:pt x="40750" y="86710"/>
                </a:lnTo>
                <a:lnTo>
                  <a:pt x="40740" y="86710"/>
                </a:lnTo>
                <a:lnTo>
                  <a:pt x="40740" y="86700"/>
                </a:lnTo>
                <a:lnTo>
                  <a:pt x="40730" y="86700"/>
                </a:lnTo>
                <a:lnTo>
                  <a:pt x="40730" y="86690"/>
                </a:lnTo>
                <a:lnTo>
                  <a:pt x="40730" y="86700"/>
                </a:lnTo>
                <a:lnTo>
                  <a:pt x="40720" y="86700"/>
                </a:lnTo>
                <a:lnTo>
                  <a:pt x="40720" y="86690"/>
                </a:lnTo>
                <a:lnTo>
                  <a:pt x="40710" y="86690"/>
                </a:lnTo>
                <a:lnTo>
                  <a:pt x="40710" y="86700"/>
                </a:lnTo>
                <a:lnTo>
                  <a:pt x="40700" y="86700"/>
                </a:lnTo>
                <a:lnTo>
                  <a:pt x="40690" y="86690"/>
                </a:lnTo>
                <a:lnTo>
                  <a:pt x="40680" y="86690"/>
                </a:lnTo>
                <a:lnTo>
                  <a:pt x="40670" y="86690"/>
                </a:lnTo>
                <a:lnTo>
                  <a:pt x="40670" y="86680"/>
                </a:lnTo>
                <a:lnTo>
                  <a:pt x="40660" y="86680"/>
                </a:lnTo>
                <a:lnTo>
                  <a:pt x="40660" y="86670"/>
                </a:lnTo>
                <a:lnTo>
                  <a:pt x="40650" y="86670"/>
                </a:lnTo>
                <a:lnTo>
                  <a:pt x="40650" y="86660"/>
                </a:lnTo>
                <a:lnTo>
                  <a:pt x="40640" y="86660"/>
                </a:lnTo>
                <a:lnTo>
                  <a:pt x="40640" y="86650"/>
                </a:lnTo>
                <a:lnTo>
                  <a:pt x="40640" y="86660"/>
                </a:lnTo>
                <a:lnTo>
                  <a:pt x="40640" y="86650"/>
                </a:lnTo>
                <a:lnTo>
                  <a:pt x="40630" y="86650"/>
                </a:lnTo>
                <a:lnTo>
                  <a:pt x="40620" y="86650"/>
                </a:lnTo>
                <a:lnTo>
                  <a:pt x="40620" y="86640"/>
                </a:lnTo>
                <a:lnTo>
                  <a:pt x="40610" y="86640"/>
                </a:lnTo>
                <a:lnTo>
                  <a:pt x="40610" y="86630"/>
                </a:lnTo>
                <a:lnTo>
                  <a:pt x="40620" y="86630"/>
                </a:lnTo>
                <a:lnTo>
                  <a:pt x="40630" y="86630"/>
                </a:lnTo>
                <a:lnTo>
                  <a:pt x="40640" y="86630"/>
                </a:lnTo>
                <a:lnTo>
                  <a:pt x="40630" y="86630"/>
                </a:lnTo>
                <a:lnTo>
                  <a:pt x="40630" y="86620"/>
                </a:lnTo>
                <a:lnTo>
                  <a:pt x="40620" y="86620"/>
                </a:lnTo>
                <a:lnTo>
                  <a:pt x="40610" y="86620"/>
                </a:lnTo>
                <a:lnTo>
                  <a:pt x="40610" y="86610"/>
                </a:lnTo>
                <a:lnTo>
                  <a:pt x="40600" y="86610"/>
                </a:lnTo>
                <a:lnTo>
                  <a:pt x="40590" y="86610"/>
                </a:lnTo>
                <a:lnTo>
                  <a:pt x="40580" y="86610"/>
                </a:lnTo>
                <a:lnTo>
                  <a:pt x="40570" y="86610"/>
                </a:lnTo>
                <a:lnTo>
                  <a:pt x="40570" y="86620"/>
                </a:lnTo>
                <a:lnTo>
                  <a:pt x="40570" y="86630"/>
                </a:lnTo>
                <a:lnTo>
                  <a:pt x="40570" y="86640"/>
                </a:lnTo>
                <a:lnTo>
                  <a:pt x="40560" y="86650"/>
                </a:lnTo>
                <a:lnTo>
                  <a:pt x="40560" y="86660"/>
                </a:lnTo>
                <a:lnTo>
                  <a:pt x="40550" y="86660"/>
                </a:lnTo>
                <a:lnTo>
                  <a:pt x="40550" y="86670"/>
                </a:lnTo>
                <a:lnTo>
                  <a:pt x="40550" y="86680"/>
                </a:lnTo>
                <a:lnTo>
                  <a:pt x="40560" y="86690"/>
                </a:lnTo>
                <a:lnTo>
                  <a:pt x="40570" y="86700"/>
                </a:lnTo>
                <a:lnTo>
                  <a:pt x="40570" y="86710"/>
                </a:lnTo>
                <a:lnTo>
                  <a:pt x="40580" y="86710"/>
                </a:lnTo>
                <a:lnTo>
                  <a:pt x="40590" y="86710"/>
                </a:lnTo>
                <a:lnTo>
                  <a:pt x="40590" y="86720"/>
                </a:lnTo>
                <a:lnTo>
                  <a:pt x="40580" y="86720"/>
                </a:lnTo>
                <a:lnTo>
                  <a:pt x="40590" y="86730"/>
                </a:lnTo>
                <a:lnTo>
                  <a:pt x="40580" y="86740"/>
                </a:lnTo>
                <a:lnTo>
                  <a:pt x="40570" y="86730"/>
                </a:lnTo>
                <a:lnTo>
                  <a:pt x="40560" y="86720"/>
                </a:lnTo>
                <a:lnTo>
                  <a:pt x="40550" y="86710"/>
                </a:lnTo>
                <a:lnTo>
                  <a:pt x="40540" y="86700"/>
                </a:lnTo>
                <a:lnTo>
                  <a:pt x="40530" y="86690"/>
                </a:lnTo>
                <a:lnTo>
                  <a:pt x="40530" y="86680"/>
                </a:lnTo>
                <a:lnTo>
                  <a:pt x="40530" y="86670"/>
                </a:lnTo>
                <a:lnTo>
                  <a:pt x="40530" y="86660"/>
                </a:lnTo>
                <a:lnTo>
                  <a:pt x="40530" y="86650"/>
                </a:lnTo>
                <a:lnTo>
                  <a:pt x="40540" y="86640"/>
                </a:lnTo>
                <a:lnTo>
                  <a:pt x="40550" y="86640"/>
                </a:lnTo>
                <a:lnTo>
                  <a:pt x="40550" y="86630"/>
                </a:lnTo>
                <a:lnTo>
                  <a:pt x="40560" y="86620"/>
                </a:lnTo>
                <a:lnTo>
                  <a:pt x="40570" y="86620"/>
                </a:lnTo>
                <a:lnTo>
                  <a:pt x="40570" y="86610"/>
                </a:lnTo>
                <a:lnTo>
                  <a:pt x="40580" y="86610"/>
                </a:lnTo>
                <a:lnTo>
                  <a:pt x="40590" y="86610"/>
                </a:lnTo>
                <a:lnTo>
                  <a:pt x="40580" y="86610"/>
                </a:lnTo>
                <a:lnTo>
                  <a:pt x="40580" y="86600"/>
                </a:lnTo>
                <a:lnTo>
                  <a:pt x="40570" y="86600"/>
                </a:lnTo>
                <a:lnTo>
                  <a:pt x="40560" y="86600"/>
                </a:lnTo>
                <a:lnTo>
                  <a:pt x="40560" y="86590"/>
                </a:lnTo>
                <a:lnTo>
                  <a:pt x="40550" y="86590"/>
                </a:lnTo>
                <a:lnTo>
                  <a:pt x="40550" y="86580"/>
                </a:lnTo>
                <a:lnTo>
                  <a:pt x="40550" y="86590"/>
                </a:lnTo>
                <a:lnTo>
                  <a:pt x="40540" y="86590"/>
                </a:lnTo>
                <a:lnTo>
                  <a:pt x="40540" y="86600"/>
                </a:lnTo>
                <a:lnTo>
                  <a:pt x="40530" y="86600"/>
                </a:lnTo>
                <a:lnTo>
                  <a:pt x="40530" y="86590"/>
                </a:lnTo>
                <a:lnTo>
                  <a:pt x="40530" y="86580"/>
                </a:lnTo>
                <a:lnTo>
                  <a:pt x="40520" y="86580"/>
                </a:lnTo>
                <a:lnTo>
                  <a:pt x="40510" y="86580"/>
                </a:lnTo>
                <a:lnTo>
                  <a:pt x="40510" y="86570"/>
                </a:lnTo>
                <a:lnTo>
                  <a:pt x="40500" y="86570"/>
                </a:lnTo>
                <a:lnTo>
                  <a:pt x="40490" y="86570"/>
                </a:lnTo>
                <a:lnTo>
                  <a:pt x="40490" y="86560"/>
                </a:lnTo>
                <a:lnTo>
                  <a:pt x="40480" y="86560"/>
                </a:lnTo>
                <a:lnTo>
                  <a:pt x="40480" y="86570"/>
                </a:lnTo>
                <a:lnTo>
                  <a:pt x="40470" y="86570"/>
                </a:lnTo>
                <a:lnTo>
                  <a:pt x="40470" y="86560"/>
                </a:lnTo>
                <a:lnTo>
                  <a:pt x="40460" y="86560"/>
                </a:lnTo>
                <a:lnTo>
                  <a:pt x="40460" y="86550"/>
                </a:lnTo>
                <a:lnTo>
                  <a:pt x="40450" y="86550"/>
                </a:lnTo>
                <a:lnTo>
                  <a:pt x="40440" y="86550"/>
                </a:lnTo>
                <a:lnTo>
                  <a:pt x="40440" y="86540"/>
                </a:lnTo>
                <a:lnTo>
                  <a:pt x="40430" y="86540"/>
                </a:lnTo>
                <a:lnTo>
                  <a:pt x="40430" y="86530"/>
                </a:lnTo>
                <a:lnTo>
                  <a:pt x="40420" y="86530"/>
                </a:lnTo>
                <a:lnTo>
                  <a:pt x="40410" y="86530"/>
                </a:lnTo>
                <a:lnTo>
                  <a:pt x="40410" y="86520"/>
                </a:lnTo>
                <a:lnTo>
                  <a:pt x="40400" y="86520"/>
                </a:lnTo>
                <a:lnTo>
                  <a:pt x="40400" y="86510"/>
                </a:lnTo>
                <a:lnTo>
                  <a:pt x="40390" y="86510"/>
                </a:lnTo>
                <a:lnTo>
                  <a:pt x="40380" y="86510"/>
                </a:lnTo>
                <a:lnTo>
                  <a:pt x="40380" y="86500"/>
                </a:lnTo>
                <a:lnTo>
                  <a:pt x="40380" y="86490"/>
                </a:lnTo>
                <a:lnTo>
                  <a:pt x="40370" y="86490"/>
                </a:lnTo>
                <a:lnTo>
                  <a:pt x="40370" y="86480"/>
                </a:lnTo>
                <a:lnTo>
                  <a:pt x="40360" y="86480"/>
                </a:lnTo>
                <a:lnTo>
                  <a:pt x="40360" y="86470"/>
                </a:lnTo>
                <a:lnTo>
                  <a:pt x="40350" y="86470"/>
                </a:lnTo>
                <a:lnTo>
                  <a:pt x="40350" y="86460"/>
                </a:lnTo>
                <a:lnTo>
                  <a:pt x="40350" y="86450"/>
                </a:lnTo>
                <a:lnTo>
                  <a:pt x="40360" y="86440"/>
                </a:lnTo>
                <a:lnTo>
                  <a:pt x="40360" y="86430"/>
                </a:lnTo>
                <a:lnTo>
                  <a:pt x="40350" y="86430"/>
                </a:lnTo>
                <a:lnTo>
                  <a:pt x="40350" y="86420"/>
                </a:lnTo>
                <a:lnTo>
                  <a:pt x="40350" y="86410"/>
                </a:lnTo>
                <a:lnTo>
                  <a:pt x="40360" y="86410"/>
                </a:lnTo>
                <a:lnTo>
                  <a:pt x="40360" y="86400"/>
                </a:lnTo>
                <a:lnTo>
                  <a:pt x="40370" y="86400"/>
                </a:lnTo>
                <a:lnTo>
                  <a:pt x="40370" y="86390"/>
                </a:lnTo>
                <a:lnTo>
                  <a:pt x="40380" y="86390"/>
                </a:lnTo>
                <a:lnTo>
                  <a:pt x="40380" y="86380"/>
                </a:lnTo>
                <a:lnTo>
                  <a:pt x="40380" y="86370"/>
                </a:lnTo>
                <a:lnTo>
                  <a:pt x="40370" y="86370"/>
                </a:lnTo>
                <a:lnTo>
                  <a:pt x="40370" y="86360"/>
                </a:lnTo>
                <a:lnTo>
                  <a:pt x="40370" y="86350"/>
                </a:lnTo>
                <a:lnTo>
                  <a:pt x="40360" y="86350"/>
                </a:lnTo>
                <a:lnTo>
                  <a:pt x="40350" y="86350"/>
                </a:lnTo>
                <a:lnTo>
                  <a:pt x="40350" y="86340"/>
                </a:lnTo>
                <a:lnTo>
                  <a:pt x="40350" y="86330"/>
                </a:lnTo>
                <a:lnTo>
                  <a:pt x="40360" y="86330"/>
                </a:lnTo>
                <a:lnTo>
                  <a:pt x="40350" y="86330"/>
                </a:lnTo>
                <a:lnTo>
                  <a:pt x="40350" y="86320"/>
                </a:lnTo>
                <a:lnTo>
                  <a:pt x="40340" y="86320"/>
                </a:lnTo>
                <a:lnTo>
                  <a:pt x="40330" y="86320"/>
                </a:lnTo>
                <a:lnTo>
                  <a:pt x="40330" y="86310"/>
                </a:lnTo>
                <a:lnTo>
                  <a:pt x="40320" y="86300"/>
                </a:lnTo>
                <a:lnTo>
                  <a:pt x="40330" y="86300"/>
                </a:lnTo>
                <a:lnTo>
                  <a:pt x="40340" y="86300"/>
                </a:lnTo>
                <a:lnTo>
                  <a:pt x="40340" y="86310"/>
                </a:lnTo>
                <a:lnTo>
                  <a:pt x="40350" y="86310"/>
                </a:lnTo>
                <a:lnTo>
                  <a:pt x="40350" y="86300"/>
                </a:lnTo>
                <a:lnTo>
                  <a:pt x="40340" y="86300"/>
                </a:lnTo>
                <a:lnTo>
                  <a:pt x="40330" y="86300"/>
                </a:lnTo>
                <a:lnTo>
                  <a:pt x="40330" y="86290"/>
                </a:lnTo>
                <a:lnTo>
                  <a:pt x="40330" y="86280"/>
                </a:lnTo>
                <a:lnTo>
                  <a:pt x="40330" y="86270"/>
                </a:lnTo>
                <a:lnTo>
                  <a:pt x="40330" y="86260"/>
                </a:lnTo>
                <a:lnTo>
                  <a:pt x="40320" y="86260"/>
                </a:lnTo>
                <a:lnTo>
                  <a:pt x="40320" y="86250"/>
                </a:lnTo>
                <a:lnTo>
                  <a:pt x="40320" y="86240"/>
                </a:lnTo>
                <a:lnTo>
                  <a:pt x="40320" y="86250"/>
                </a:lnTo>
                <a:lnTo>
                  <a:pt x="40310" y="86250"/>
                </a:lnTo>
                <a:lnTo>
                  <a:pt x="40310" y="86240"/>
                </a:lnTo>
                <a:lnTo>
                  <a:pt x="40310" y="86230"/>
                </a:lnTo>
                <a:lnTo>
                  <a:pt x="40310" y="86220"/>
                </a:lnTo>
                <a:lnTo>
                  <a:pt x="40310" y="86230"/>
                </a:lnTo>
                <a:lnTo>
                  <a:pt x="40320" y="86230"/>
                </a:lnTo>
                <a:lnTo>
                  <a:pt x="40320" y="86240"/>
                </a:lnTo>
                <a:lnTo>
                  <a:pt x="40320" y="86230"/>
                </a:lnTo>
                <a:lnTo>
                  <a:pt x="40330" y="86230"/>
                </a:lnTo>
                <a:lnTo>
                  <a:pt x="40330" y="86220"/>
                </a:lnTo>
                <a:lnTo>
                  <a:pt x="40330" y="86210"/>
                </a:lnTo>
                <a:lnTo>
                  <a:pt x="40320" y="86210"/>
                </a:lnTo>
                <a:lnTo>
                  <a:pt x="40320" y="86200"/>
                </a:lnTo>
                <a:lnTo>
                  <a:pt x="40310" y="86200"/>
                </a:lnTo>
                <a:lnTo>
                  <a:pt x="40310" y="86190"/>
                </a:lnTo>
                <a:lnTo>
                  <a:pt x="40310" y="86180"/>
                </a:lnTo>
                <a:lnTo>
                  <a:pt x="40310" y="86170"/>
                </a:lnTo>
                <a:lnTo>
                  <a:pt x="40300" y="86170"/>
                </a:lnTo>
                <a:lnTo>
                  <a:pt x="40300" y="86160"/>
                </a:lnTo>
                <a:lnTo>
                  <a:pt x="40300" y="86150"/>
                </a:lnTo>
                <a:lnTo>
                  <a:pt x="40290" y="86150"/>
                </a:lnTo>
                <a:lnTo>
                  <a:pt x="40280" y="86150"/>
                </a:lnTo>
                <a:lnTo>
                  <a:pt x="40270" y="86150"/>
                </a:lnTo>
                <a:lnTo>
                  <a:pt x="40270" y="86140"/>
                </a:lnTo>
                <a:lnTo>
                  <a:pt x="40260" y="86140"/>
                </a:lnTo>
                <a:lnTo>
                  <a:pt x="40260" y="86130"/>
                </a:lnTo>
                <a:lnTo>
                  <a:pt x="40250" y="86130"/>
                </a:lnTo>
                <a:lnTo>
                  <a:pt x="40240" y="86130"/>
                </a:lnTo>
                <a:lnTo>
                  <a:pt x="40240" y="86120"/>
                </a:lnTo>
                <a:lnTo>
                  <a:pt x="40230" y="86120"/>
                </a:lnTo>
                <a:lnTo>
                  <a:pt x="40230" y="86110"/>
                </a:lnTo>
                <a:lnTo>
                  <a:pt x="40220" y="86110"/>
                </a:lnTo>
                <a:lnTo>
                  <a:pt x="40210" y="86110"/>
                </a:lnTo>
                <a:lnTo>
                  <a:pt x="40210" y="86100"/>
                </a:lnTo>
                <a:lnTo>
                  <a:pt x="40200" y="86100"/>
                </a:lnTo>
                <a:lnTo>
                  <a:pt x="40190" y="86090"/>
                </a:lnTo>
                <a:lnTo>
                  <a:pt x="40180" y="86090"/>
                </a:lnTo>
                <a:lnTo>
                  <a:pt x="40180" y="86080"/>
                </a:lnTo>
                <a:lnTo>
                  <a:pt x="40170" y="86080"/>
                </a:lnTo>
                <a:lnTo>
                  <a:pt x="40160" y="86070"/>
                </a:lnTo>
                <a:lnTo>
                  <a:pt x="40150" y="86070"/>
                </a:lnTo>
                <a:lnTo>
                  <a:pt x="40150" y="86060"/>
                </a:lnTo>
                <a:lnTo>
                  <a:pt x="40140" y="86060"/>
                </a:lnTo>
                <a:lnTo>
                  <a:pt x="40140" y="86050"/>
                </a:lnTo>
                <a:lnTo>
                  <a:pt x="40130" y="86050"/>
                </a:lnTo>
                <a:lnTo>
                  <a:pt x="40130" y="86040"/>
                </a:lnTo>
                <a:lnTo>
                  <a:pt x="40120" y="86040"/>
                </a:lnTo>
                <a:lnTo>
                  <a:pt x="40110" y="86040"/>
                </a:lnTo>
                <a:lnTo>
                  <a:pt x="40110" y="86030"/>
                </a:lnTo>
                <a:lnTo>
                  <a:pt x="40110" y="86040"/>
                </a:lnTo>
                <a:lnTo>
                  <a:pt x="40110" y="86030"/>
                </a:lnTo>
                <a:lnTo>
                  <a:pt x="40100" y="86030"/>
                </a:lnTo>
                <a:lnTo>
                  <a:pt x="40090" y="86030"/>
                </a:lnTo>
                <a:lnTo>
                  <a:pt x="40090" y="86020"/>
                </a:lnTo>
                <a:lnTo>
                  <a:pt x="40090" y="86010"/>
                </a:lnTo>
                <a:lnTo>
                  <a:pt x="40080" y="86010"/>
                </a:lnTo>
                <a:lnTo>
                  <a:pt x="40080" y="86000"/>
                </a:lnTo>
                <a:lnTo>
                  <a:pt x="40080" y="85990"/>
                </a:lnTo>
                <a:lnTo>
                  <a:pt x="40070" y="85990"/>
                </a:lnTo>
                <a:lnTo>
                  <a:pt x="40070" y="85980"/>
                </a:lnTo>
                <a:lnTo>
                  <a:pt x="40070" y="85970"/>
                </a:lnTo>
                <a:lnTo>
                  <a:pt x="40070" y="85960"/>
                </a:lnTo>
                <a:lnTo>
                  <a:pt x="40070" y="85950"/>
                </a:lnTo>
                <a:lnTo>
                  <a:pt x="40060" y="85950"/>
                </a:lnTo>
                <a:lnTo>
                  <a:pt x="40060" y="85940"/>
                </a:lnTo>
                <a:lnTo>
                  <a:pt x="40060" y="85930"/>
                </a:lnTo>
                <a:lnTo>
                  <a:pt x="40050" y="85930"/>
                </a:lnTo>
                <a:lnTo>
                  <a:pt x="40040" y="85930"/>
                </a:lnTo>
                <a:lnTo>
                  <a:pt x="40040" y="85920"/>
                </a:lnTo>
                <a:lnTo>
                  <a:pt x="40030" y="85920"/>
                </a:lnTo>
                <a:lnTo>
                  <a:pt x="40030" y="85910"/>
                </a:lnTo>
                <a:lnTo>
                  <a:pt x="40030" y="85900"/>
                </a:lnTo>
                <a:lnTo>
                  <a:pt x="40030" y="85890"/>
                </a:lnTo>
                <a:lnTo>
                  <a:pt x="40030" y="85880"/>
                </a:lnTo>
                <a:lnTo>
                  <a:pt x="40020" y="85880"/>
                </a:lnTo>
                <a:lnTo>
                  <a:pt x="40020" y="85870"/>
                </a:lnTo>
                <a:lnTo>
                  <a:pt x="40010" y="85860"/>
                </a:lnTo>
                <a:lnTo>
                  <a:pt x="40010" y="85850"/>
                </a:lnTo>
                <a:lnTo>
                  <a:pt x="40020" y="85850"/>
                </a:lnTo>
                <a:lnTo>
                  <a:pt x="40010" y="85850"/>
                </a:lnTo>
                <a:lnTo>
                  <a:pt x="40010" y="85840"/>
                </a:lnTo>
                <a:lnTo>
                  <a:pt x="40010" y="85830"/>
                </a:lnTo>
                <a:lnTo>
                  <a:pt x="40010" y="85820"/>
                </a:lnTo>
                <a:lnTo>
                  <a:pt x="40010" y="85810"/>
                </a:lnTo>
                <a:lnTo>
                  <a:pt x="40010" y="85800"/>
                </a:lnTo>
                <a:lnTo>
                  <a:pt x="40020" y="85800"/>
                </a:lnTo>
                <a:lnTo>
                  <a:pt x="40020" y="85790"/>
                </a:lnTo>
                <a:lnTo>
                  <a:pt x="40020" y="85780"/>
                </a:lnTo>
                <a:lnTo>
                  <a:pt x="40030" y="85780"/>
                </a:lnTo>
                <a:lnTo>
                  <a:pt x="40030" y="85770"/>
                </a:lnTo>
                <a:lnTo>
                  <a:pt x="40040" y="85760"/>
                </a:lnTo>
                <a:lnTo>
                  <a:pt x="40050" y="85760"/>
                </a:lnTo>
                <a:lnTo>
                  <a:pt x="40050" y="85750"/>
                </a:lnTo>
                <a:lnTo>
                  <a:pt x="40060" y="85750"/>
                </a:lnTo>
                <a:lnTo>
                  <a:pt x="40070" y="85740"/>
                </a:lnTo>
                <a:lnTo>
                  <a:pt x="40080" y="85740"/>
                </a:lnTo>
                <a:lnTo>
                  <a:pt x="40090" y="85740"/>
                </a:lnTo>
                <a:lnTo>
                  <a:pt x="40100" y="85740"/>
                </a:lnTo>
                <a:lnTo>
                  <a:pt x="40100" y="85730"/>
                </a:lnTo>
                <a:lnTo>
                  <a:pt x="40110" y="85730"/>
                </a:lnTo>
                <a:lnTo>
                  <a:pt x="40120" y="85730"/>
                </a:lnTo>
                <a:lnTo>
                  <a:pt x="40120" y="85720"/>
                </a:lnTo>
                <a:lnTo>
                  <a:pt x="40120" y="85710"/>
                </a:lnTo>
                <a:lnTo>
                  <a:pt x="40120" y="85700"/>
                </a:lnTo>
                <a:lnTo>
                  <a:pt x="40120" y="85690"/>
                </a:lnTo>
                <a:lnTo>
                  <a:pt x="40130" y="85690"/>
                </a:lnTo>
                <a:lnTo>
                  <a:pt x="40130" y="85680"/>
                </a:lnTo>
                <a:lnTo>
                  <a:pt x="40130" y="85670"/>
                </a:lnTo>
                <a:lnTo>
                  <a:pt x="40130" y="85660"/>
                </a:lnTo>
                <a:lnTo>
                  <a:pt x="40130" y="85650"/>
                </a:lnTo>
                <a:lnTo>
                  <a:pt x="40130" y="85640"/>
                </a:lnTo>
                <a:lnTo>
                  <a:pt x="40140" y="85640"/>
                </a:lnTo>
                <a:lnTo>
                  <a:pt x="40140" y="85630"/>
                </a:lnTo>
                <a:lnTo>
                  <a:pt x="40140" y="85620"/>
                </a:lnTo>
                <a:lnTo>
                  <a:pt x="40140" y="85610"/>
                </a:lnTo>
                <a:lnTo>
                  <a:pt x="40130" y="85610"/>
                </a:lnTo>
                <a:lnTo>
                  <a:pt x="40130" y="85600"/>
                </a:lnTo>
                <a:lnTo>
                  <a:pt x="40130" y="85590"/>
                </a:lnTo>
                <a:lnTo>
                  <a:pt x="40130" y="85580"/>
                </a:lnTo>
                <a:lnTo>
                  <a:pt x="40130" y="85570"/>
                </a:lnTo>
                <a:lnTo>
                  <a:pt x="40130" y="85560"/>
                </a:lnTo>
                <a:lnTo>
                  <a:pt x="40120" y="85550"/>
                </a:lnTo>
                <a:lnTo>
                  <a:pt x="40120" y="85540"/>
                </a:lnTo>
                <a:lnTo>
                  <a:pt x="40120" y="85530"/>
                </a:lnTo>
                <a:lnTo>
                  <a:pt x="40120" y="85520"/>
                </a:lnTo>
                <a:lnTo>
                  <a:pt x="40120" y="85510"/>
                </a:lnTo>
                <a:lnTo>
                  <a:pt x="40120" y="85500"/>
                </a:lnTo>
                <a:lnTo>
                  <a:pt x="40110" y="85500"/>
                </a:lnTo>
                <a:lnTo>
                  <a:pt x="40110" y="85490"/>
                </a:lnTo>
                <a:lnTo>
                  <a:pt x="40110" y="85480"/>
                </a:lnTo>
                <a:lnTo>
                  <a:pt x="40100" y="85480"/>
                </a:lnTo>
                <a:lnTo>
                  <a:pt x="40100" y="85470"/>
                </a:lnTo>
                <a:lnTo>
                  <a:pt x="40100" y="85460"/>
                </a:lnTo>
                <a:lnTo>
                  <a:pt x="40090" y="85460"/>
                </a:lnTo>
                <a:lnTo>
                  <a:pt x="40090" y="85450"/>
                </a:lnTo>
                <a:lnTo>
                  <a:pt x="40090" y="85440"/>
                </a:lnTo>
                <a:lnTo>
                  <a:pt x="40080" y="85440"/>
                </a:lnTo>
                <a:lnTo>
                  <a:pt x="40080" y="85430"/>
                </a:lnTo>
                <a:lnTo>
                  <a:pt x="40070" y="85430"/>
                </a:lnTo>
                <a:lnTo>
                  <a:pt x="40070" y="85420"/>
                </a:lnTo>
                <a:lnTo>
                  <a:pt x="40070" y="85410"/>
                </a:lnTo>
                <a:lnTo>
                  <a:pt x="40060" y="85410"/>
                </a:lnTo>
                <a:lnTo>
                  <a:pt x="40060" y="85400"/>
                </a:lnTo>
                <a:lnTo>
                  <a:pt x="40060" y="85390"/>
                </a:lnTo>
                <a:lnTo>
                  <a:pt x="40050" y="85390"/>
                </a:lnTo>
                <a:lnTo>
                  <a:pt x="40050" y="85380"/>
                </a:lnTo>
                <a:lnTo>
                  <a:pt x="40040" y="85380"/>
                </a:lnTo>
                <a:lnTo>
                  <a:pt x="40040" y="85370"/>
                </a:lnTo>
                <a:lnTo>
                  <a:pt x="40030" y="85370"/>
                </a:lnTo>
                <a:lnTo>
                  <a:pt x="40030" y="85360"/>
                </a:lnTo>
                <a:lnTo>
                  <a:pt x="40020" y="85360"/>
                </a:lnTo>
                <a:lnTo>
                  <a:pt x="40020" y="85350"/>
                </a:lnTo>
                <a:lnTo>
                  <a:pt x="40010" y="85350"/>
                </a:lnTo>
                <a:lnTo>
                  <a:pt x="40010" y="85340"/>
                </a:lnTo>
                <a:lnTo>
                  <a:pt x="40010" y="85330"/>
                </a:lnTo>
                <a:lnTo>
                  <a:pt x="40000" y="85330"/>
                </a:lnTo>
                <a:lnTo>
                  <a:pt x="40000" y="85320"/>
                </a:lnTo>
                <a:lnTo>
                  <a:pt x="39990" y="85320"/>
                </a:lnTo>
                <a:lnTo>
                  <a:pt x="39980" y="85320"/>
                </a:lnTo>
                <a:lnTo>
                  <a:pt x="39980" y="85310"/>
                </a:lnTo>
                <a:lnTo>
                  <a:pt x="39970" y="85310"/>
                </a:lnTo>
                <a:lnTo>
                  <a:pt x="39970" y="85300"/>
                </a:lnTo>
                <a:lnTo>
                  <a:pt x="39960" y="85300"/>
                </a:lnTo>
                <a:lnTo>
                  <a:pt x="39960" y="85290"/>
                </a:lnTo>
                <a:lnTo>
                  <a:pt x="39950" y="85290"/>
                </a:lnTo>
                <a:lnTo>
                  <a:pt x="39950" y="85280"/>
                </a:lnTo>
                <a:lnTo>
                  <a:pt x="39950" y="85270"/>
                </a:lnTo>
                <a:lnTo>
                  <a:pt x="39940" y="85270"/>
                </a:lnTo>
                <a:lnTo>
                  <a:pt x="39940" y="85260"/>
                </a:lnTo>
                <a:lnTo>
                  <a:pt x="39940" y="85250"/>
                </a:lnTo>
                <a:lnTo>
                  <a:pt x="39930" y="85250"/>
                </a:lnTo>
                <a:lnTo>
                  <a:pt x="39920" y="85250"/>
                </a:lnTo>
                <a:lnTo>
                  <a:pt x="39920" y="85240"/>
                </a:lnTo>
                <a:lnTo>
                  <a:pt x="39920" y="85230"/>
                </a:lnTo>
                <a:lnTo>
                  <a:pt x="39910" y="85230"/>
                </a:lnTo>
                <a:lnTo>
                  <a:pt x="39900" y="85220"/>
                </a:lnTo>
                <a:lnTo>
                  <a:pt x="39890" y="85220"/>
                </a:lnTo>
                <a:lnTo>
                  <a:pt x="39890" y="85210"/>
                </a:lnTo>
                <a:lnTo>
                  <a:pt x="39880" y="85210"/>
                </a:lnTo>
                <a:lnTo>
                  <a:pt x="39880" y="85200"/>
                </a:lnTo>
                <a:lnTo>
                  <a:pt x="39870" y="85200"/>
                </a:lnTo>
                <a:lnTo>
                  <a:pt x="39860" y="85200"/>
                </a:lnTo>
                <a:lnTo>
                  <a:pt x="39850" y="85200"/>
                </a:lnTo>
                <a:lnTo>
                  <a:pt x="39850" y="85190"/>
                </a:lnTo>
                <a:lnTo>
                  <a:pt x="39840" y="85190"/>
                </a:lnTo>
                <a:lnTo>
                  <a:pt x="39830" y="85190"/>
                </a:lnTo>
                <a:lnTo>
                  <a:pt x="39820" y="85190"/>
                </a:lnTo>
                <a:lnTo>
                  <a:pt x="39820" y="85180"/>
                </a:lnTo>
                <a:lnTo>
                  <a:pt x="39810" y="85180"/>
                </a:lnTo>
                <a:lnTo>
                  <a:pt x="39800" y="85180"/>
                </a:lnTo>
                <a:lnTo>
                  <a:pt x="39790" y="85180"/>
                </a:lnTo>
                <a:lnTo>
                  <a:pt x="39780" y="85180"/>
                </a:lnTo>
                <a:lnTo>
                  <a:pt x="39770" y="85180"/>
                </a:lnTo>
                <a:lnTo>
                  <a:pt x="39770" y="85190"/>
                </a:lnTo>
                <a:lnTo>
                  <a:pt x="39760" y="85190"/>
                </a:lnTo>
                <a:lnTo>
                  <a:pt x="39750" y="85190"/>
                </a:lnTo>
                <a:lnTo>
                  <a:pt x="39740" y="85190"/>
                </a:lnTo>
                <a:lnTo>
                  <a:pt x="39740" y="85200"/>
                </a:lnTo>
                <a:lnTo>
                  <a:pt x="39730" y="85200"/>
                </a:lnTo>
                <a:lnTo>
                  <a:pt x="39730" y="85210"/>
                </a:lnTo>
                <a:lnTo>
                  <a:pt x="39730" y="85220"/>
                </a:lnTo>
                <a:lnTo>
                  <a:pt x="39740" y="85220"/>
                </a:lnTo>
                <a:lnTo>
                  <a:pt x="39740" y="85210"/>
                </a:lnTo>
                <a:lnTo>
                  <a:pt x="39740" y="85220"/>
                </a:lnTo>
                <a:lnTo>
                  <a:pt x="39750" y="85220"/>
                </a:lnTo>
                <a:lnTo>
                  <a:pt x="39740" y="85220"/>
                </a:lnTo>
                <a:lnTo>
                  <a:pt x="39740" y="85230"/>
                </a:lnTo>
                <a:lnTo>
                  <a:pt x="39740" y="85240"/>
                </a:lnTo>
                <a:lnTo>
                  <a:pt x="39730" y="85240"/>
                </a:lnTo>
                <a:lnTo>
                  <a:pt x="39730" y="85250"/>
                </a:lnTo>
                <a:lnTo>
                  <a:pt x="39740" y="85260"/>
                </a:lnTo>
                <a:lnTo>
                  <a:pt x="39730" y="85270"/>
                </a:lnTo>
                <a:lnTo>
                  <a:pt x="39730" y="85280"/>
                </a:lnTo>
                <a:lnTo>
                  <a:pt x="39720" y="85280"/>
                </a:lnTo>
                <a:lnTo>
                  <a:pt x="39720" y="85290"/>
                </a:lnTo>
                <a:lnTo>
                  <a:pt x="39710" y="85290"/>
                </a:lnTo>
                <a:lnTo>
                  <a:pt x="39710" y="85300"/>
                </a:lnTo>
                <a:lnTo>
                  <a:pt x="39710" y="85310"/>
                </a:lnTo>
                <a:lnTo>
                  <a:pt x="39700" y="85310"/>
                </a:lnTo>
                <a:lnTo>
                  <a:pt x="39690" y="85310"/>
                </a:lnTo>
                <a:lnTo>
                  <a:pt x="39690" y="85320"/>
                </a:lnTo>
                <a:lnTo>
                  <a:pt x="39680" y="85320"/>
                </a:lnTo>
                <a:lnTo>
                  <a:pt x="39680" y="85310"/>
                </a:lnTo>
                <a:lnTo>
                  <a:pt x="39670" y="85310"/>
                </a:lnTo>
                <a:lnTo>
                  <a:pt x="39670" y="85320"/>
                </a:lnTo>
                <a:lnTo>
                  <a:pt x="39660" y="85320"/>
                </a:lnTo>
                <a:lnTo>
                  <a:pt x="39650" y="85320"/>
                </a:lnTo>
                <a:lnTo>
                  <a:pt x="39640" y="85320"/>
                </a:lnTo>
                <a:lnTo>
                  <a:pt x="39640" y="85310"/>
                </a:lnTo>
                <a:lnTo>
                  <a:pt x="39630" y="85310"/>
                </a:lnTo>
                <a:lnTo>
                  <a:pt x="39630" y="85300"/>
                </a:lnTo>
                <a:lnTo>
                  <a:pt x="39620" y="85300"/>
                </a:lnTo>
                <a:lnTo>
                  <a:pt x="39620" y="85290"/>
                </a:lnTo>
                <a:lnTo>
                  <a:pt x="39610" y="85290"/>
                </a:lnTo>
                <a:lnTo>
                  <a:pt x="39600" y="85290"/>
                </a:lnTo>
                <a:lnTo>
                  <a:pt x="39600" y="85280"/>
                </a:lnTo>
                <a:lnTo>
                  <a:pt x="39590" y="85270"/>
                </a:lnTo>
                <a:lnTo>
                  <a:pt x="39590" y="85260"/>
                </a:lnTo>
                <a:lnTo>
                  <a:pt x="39600" y="85260"/>
                </a:lnTo>
                <a:lnTo>
                  <a:pt x="39600" y="85250"/>
                </a:lnTo>
                <a:lnTo>
                  <a:pt x="39610" y="85250"/>
                </a:lnTo>
                <a:lnTo>
                  <a:pt x="39610" y="85240"/>
                </a:lnTo>
                <a:lnTo>
                  <a:pt x="39620" y="85240"/>
                </a:lnTo>
                <a:lnTo>
                  <a:pt x="39620" y="85230"/>
                </a:lnTo>
                <a:lnTo>
                  <a:pt x="39630" y="85230"/>
                </a:lnTo>
                <a:lnTo>
                  <a:pt x="39630" y="85220"/>
                </a:lnTo>
                <a:lnTo>
                  <a:pt x="39630" y="85210"/>
                </a:lnTo>
                <a:lnTo>
                  <a:pt x="39640" y="85210"/>
                </a:lnTo>
                <a:lnTo>
                  <a:pt x="39640" y="85200"/>
                </a:lnTo>
                <a:lnTo>
                  <a:pt x="39640" y="85190"/>
                </a:lnTo>
                <a:lnTo>
                  <a:pt x="39630" y="85190"/>
                </a:lnTo>
                <a:lnTo>
                  <a:pt x="39630" y="85180"/>
                </a:lnTo>
                <a:lnTo>
                  <a:pt x="39630" y="85170"/>
                </a:lnTo>
                <a:lnTo>
                  <a:pt x="39620" y="85170"/>
                </a:lnTo>
                <a:lnTo>
                  <a:pt x="39610" y="85170"/>
                </a:lnTo>
                <a:lnTo>
                  <a:pt x="39610" y="85160"/>
                </a:lnTo>
                <a:lnTo>
                  <a:pt x="39600" y="85160"/>
                </a:lnTo>
                <a:lnTo>
                  <a:pt x="39590" y="85160"/>
                </a:lnTo>
                <a:lnTo>
                  <a:pt x="39580" y="85160"/>
                </a:lnTo>
                <a:lnTo>
                  <a:pt x="39570" y="85160"/>
                </a:lnTo>
                <a:lnTo>
                  <a:pt x="39560" y="85160"/>
                </a:lnTo>
                <a:lnTo>
                  <a:pt x="39560" y="85150"/>
                </a:lnTo>
                <a:lnTo>
                  <a:pt x="39550" y="85150"/>
                </a:lnTo>
                <a:lnTo>
                  <a:pt x="39550" y="85160"/>
                </a:lnTo>
                <a:lnTo>
                  <a:pt x="39550" y="85170"/>
                </a:lnTo>
                <a:lnTo>
                  <a:pt x="39550" y="85160"/>
                </a:lnTo>
                <a:lnTo>
                  <a:pt x="39540" y="85160"/>
                </a:lnTo>
                <a:lnTo>
                  <a:pt x="39540" y="85150"/>
                </a:lnTo>
                <a:lnTo>
                  <a:pt x="39550" y="85150"/>
                </a:lnTo>
                <a:lnTo>
                  <a:pt x="39550" y="85140"/>
                </a:lnTo>
                <a:lnTo>
                  <a:pt x="39540" y="85140"/>
                </a:lnTo>
                <a:lnTo>
                  <a:pt x="39540" y="85130"/>
                </a:lnTo>
                <a:lnTo>
                  <a:pt x="39530" y="85130"/>
                </a:lnTo>
                <a:lnTo>
                  <a:pt x="39530" y="85120"/>
                </a:lnTo>
                <a:lnTo>
                  <a:pt x="39520" y="85120"/>
                </a:lnTo>
                <a:lnTo>
                  <a:pt x="39510" y="85120"/>
                </a:lnTo>
                <a:lnTo>
                  <a:pt x="39520" y="85120"/>
                </a:lnTo>
                <a:lnTo>
                  <a:pt x="39520" y="85110"/>
                </a:lnTo>
                <a:lnTo>
                  <a:pt x="39520" y="85100"/>
                </a:lnTo>
                <a:lnTo>
                  <a:pt x="39510" y="85100"/>
                </a:lnTo>
                <a:lnTo>
                  <a:pt x="39520" y="85100"/>
                </a:lnTo>
                <a:lnTo>
                  <a:pt x="39520" y="85090"/>
                </a:lnTo>
                <a:lnTo>
                  <a:pt x="39510" y="85090"/>
                </a:lnTo>
                <a:lnTo>
                  <a:pt x="39510" y="85080"/>
                </a:lnTo>
                <a:lnTo>
                  <a:pt x="39520" y="85080"/>
                </a:lnTo>
                <a:lnTo>
                  <a:pt x="39520" y="85070"/>
                </a:lnTo>
                <a:lnTo>
                  <a:pt x="39520" y="85060"/>
                </a:lnTo>
                <a:lnTo>
                  <a:pt x="39520" y="85070"/>
                </a:lnTo>
                <a:lnTo>
                  <a:pt x="39530" y="85070"/>
                </a:lnTo>
                <a:lnTo>
                  <a:pt x="39540" y="85070"/>
                </a:lnTo>
                <a:lnTo>
                  <a:pt x="39540" y="85060"/>
                </a:lnTo>
                <a:lnTo>
                  <a:pt x="39540" y="85050"/>
                </a:lnTo>
                <a:lnTo>
                  <a:pt x="39550" y="85050"/>
                </a:lnTo>
                <a:lnTo>
                  <a:pt x="39550" y="85060"/>
                </a:lnTo>
                <a:lnTo>
                  <a:pt x="39560" y="85060"/>
                </a:lnTo>
                <a:lnTo>
                  <a:pt x="39560" y="85070"/>
                </a:lnTo>
                <a:lnTo>
                  <a:pt x="39570" y="85070"/>
                </a:lnTo>
                <a:lnTo>
                  <a:pt x="39580" y="85070"/>
                </a:lnTo>
                <a:lnTo>
                  <a:pt x="39590" y="85070"/>
                </a:lnTo>
                <a:lnTo>
                  <a:pt x="39600" y="85070"/>
                </a:lnTo>
                <a:lnTo>
                  <a:pt x="39610" y="85070"/>
                </a:lnTo>
                <a:lnTo>
                  <a:pt x="39610" y="85080"/>
                </a:lnTo>
                <a:lnTo>
                  <a:pt x="39620" y="85080"/>
                </a:lnTo>
                <a:lnTo>
                  <a:pt x="39630" y="85080"/>
                </a:lnTo>
                <a:lnTo>
                  <a:pt x="39630" y="85090"/>
                </a:lnTo>
                <a:lnTo>
                  <a:pt x="39630" y="85080"/>
                </a:lnTo>
                <a:lnTo>
                  <a:pt x="39630" y="85090"/>
                </a:lnTo>
                <a:lnTo>
                  <a:pt x="39640" y="85090"/>
                </a:lnTo>
                <a:lnTo>
                  <a:pt x="39640" y="85100"/>
                </a:lnTo>
                <a:lnTo>
                  <a:pt x="39650" y="85100"/>
                </a:lnTo>
                <a:lnTo>
                  <a:pt x="39650" y="85110"/>
                </a:lnTo>
                <a:lnTo>
                  <a:pt x="39660" y="85110"/>
                </a:lnTo>
                <a:lnTo>
                  <a:pt x="39660" y="85120"/>
                </a:lnTo>
                <a:lnTo>
                  <a:pt x="39670" y="85120"/>
                </a:lnTo>
                <a:lnTo>
                  <a:pt x="39680" y="85120"/>
                </a:lnTo>
                <a:lnTo>
                  <a:pt x="39690" y="85120"/>
                </a:lnTo>
                <a:lnTo>
                  <a:pt x="39700" y="85120"/>
                </a:lnTo>
                <a:lnTo>
                  <a:pt x="39710" y="85120"/>
                </a:lnTo>
                <a:lnTo>
                  <a:pt x="39710" y="85110"/>
                </a:lnTo>
                <a:lnTo>
                  <a:pt x="39720" y="85110"/>
                </a:lnTo>
                <a:lnTo>
                  <a:pt x="39720" y="85100"/>
                </a:lnTo>
                <a:lnTo>
                  <a:pt x="39720" y="85090"/>
                </a:lnTo>
                <a:lnTo>
                  <a:pt x="39710" y="85090"/>
                </a:lnTo>
                <a:lnTo>
                  <a:pt x="39700" y="85090"/>
                </a:lnTo>
                <a:lnTo>
                  <a:pt x="39690" y="85090"/>
                </a:lnTo>
                <a:lnTo>
                  <a:pt x="39690" y="85080"/>
                </a:lnTo>
                <a:lnTo>
                  <a:pt x="39680" y="85080"/>
                </a:lnTo>
                <a:lnTo>
                  <a:pt x="39680" y="85070"/>
                </a:lnTo>
                <a:lnTo>
                  <a:pt x="39670" y="85070"/>
                </a:lnTo>
                <a:lnTo>
                  <a:pt x="39670" y="85060"/>
                </a:lnTo>
                <a:lnTo>
                  <a:pt x="39660" y="85060"/>
                </a:lnTo>
                <a:lnTo>
                  <a:pt x="39660" y="85050"/>
                </a:lnTo>
                <a:lnTo>
                  <a:pt x="39660" y="85040"/>
                </a:lnTo>
                <a:lnTo>
                  <a:pt x="39660" y="85030"/>
                </a:lnTo>
                <a:lnTo>
                  <a:pt x="39650" y="85030"/>
                </a:lnTo>
                <a:lnTo>
                  <a:pt x="39650" y="85040"/>
                </a:lnTo>
                <a:lnTo>
                  <a:pt x="39640" y="85040"/>
                </a:lnTo>
                <a:lnTo>
                  <a:pt x="39640" y="85050"/>
                </a:lnTo>
                <a:lnTo>
                  <a:pt x="39640" y="85060"/>
                </a:lnTo>
                <a:lnTo>
                  <a:pt x="39630" y="85060"/>
                </a:lnTo>
                <a:lnTo>
                  <a:pt x="39630" y="85050"/>
                </a:lnTo>
                <a:lnTo>
                  <a:pt x="39630" y="85040"/>
                </a:lnTo>
                <a:lnTo>
                  <a:pt x="39630" y="85030"/>
                </a:lnTo>
                <a:lnTo>
                  <a:pt x="39630" y="85020"/>
                </a:lnTo>
                <a:lnTo>
                  <a:pt x="39630" y="85010"/>
                </a:lnTo>
                <a:lnTo>
                  <a:pt x="39630" y="85000"/>
                </a:lnTo>
                <a:lnTo>
                  <a:pt x="39630" y="84990"/>
                </a:lnTo>
                <a:lnTo>
                  <a:pt x="39630" y="84980"/>
                </a:lnTo>
                <a:lnTo>
                  <a:pt x="39630" y="84970"/>
                </a:lnTo>
                <a:lnTo>
                  <a:pt x="39630" y="84960"/>
                </a:lnTo>
                <a:lnTo>
                  <a:pt x="39630" y="84950"/>
                </a:lnTo>
                <a:lnTo>
                  <a:pt x="39620" y="84950"/>
                </a:lnTo>
                <a:lnTo>
                  <a:pt x="39620" y="84940"/>
                </a:lnTo>
                <a:lnTo>
                  <a:pt x="39620" y="84930"/>
                </a:lnTo>
                <a:lnTo>
                  <a:pt x="39620" y="84920"/>
                </a:lnTo>
                <a:lnTo>
                  <a:pt x="39610" y="84920"/>
                </a:lnTo>
                <a:lnTo>
                  <a:pt x="39620" y="84920"/>
                </a:lnTo>
                <a:lnTo>
                  <a:pt x="39610" y="84920"/>
                </a:lnTo>
                <a:lnTo>
                  <a:pt x="39610" y="84910"/>
                </a:lnTo>
                <a:lnTo>
                  <a:pt x="39610" y="84900"/>
                </a:lnTo>
                <a:lnTo>
                  <a:pt x="39600" y="84900"/>
                </a:lnTo>
                <a:lnTo>
                  <a:pt x="39600" y="84890"/>
                </a:lnTo>
                <a:lnTo>
                  <a:pt x="39600" y="84880"/>
                </a:lnTo>
                <a:lnTo>
                  <a:pt x="39590" y="84880"/>
                </a:lnTo>
                <a:lnTo>
                  <a:pt x="39590" y="84870"/>
                </a:lnTo>
                <a:lnTo>
                  <a:pt x="39580" y="84870"/>
                </a:lnTo>
                <a:lnTo>
                  <a:pt x="39580" y="84860"/>
                </a:lnTo>
                <a:lnTo>
                  <a:pt x="39570" y="84860"/>
                </a:lnTo>
                <a:lnTo>
                  <a:pt x="39570" y="84850"/>
                </a:lnTo>
                <a:lnTo>
                  <a:pt x="39560" y="84850"/>
                </a:lnTo>
                <a:lnTo>
                  <a:pt x="39560" y="84840"/>
                </a:lnTo>
                <a:lnTo>
                  <a:pt x="39560" y="84830"/>
                </a:lnTo>
                <a:lnTo>
                  <a:pt x="39550" y="84830"/>
                </a:lnTo>
                <a:lnTo>
                  <a:pt x="39550" y="84820"/>
                </a:lnTo>
                <a:lnTo>
                  <a:pt x="39540" y="84820"/>
                </a:lnTo>
                <a:lnTo>
                  <a:pt x="39540" y="84810"/>
                </a:lnTo>
                <a:lnTo>
                  <a:pt x="39530" y="84810"/>
                </a:lnTo>
                <a:lnTo>
                  <a:pt x="39530" y="84800"/>
                </a:lnTo>
                <a:lnTo>
                  <a:pt x="39520" y="84800"/>
                </a:lnTo>
                <a:lnTo>
                  <a:pt x="39520" y="84790"/>
                </a:lnTo>
                <a:lnTo>
                  <a:pt x="39510" y="84790"/>
                </a:lnTo>
                <a:lnTo>
                  <a:pt x="39500" y="84780"/>
                </a:lnTo>
                <a:lnTo>
                  <a:pt x="39490" y="84780"/>
                </a:lnTo>
                <a:lnTo>
                  <a:pt x="39490" y="84770"/>
                </a:lnTo>
                <a:lnTo>
                  <a:pt x="39480" y="84770"/>
                </a:lnTo>
                <a:lnTo>
                  <a:pt x="39480" y="84760"/>
                </a:lnTo>
                <a:lnTo>
                  <a:pt x="39470" y="84760"/>
                </a:lnTo>
                <a:lnTo>
                  <a:pt x="39460" y="84760"/>
                </a:lnTo>
                <a:lnTo>
                  <a:pt x="39460" y="84750"/>
                </a:lnTo>
                <a:lnTo>
                  <a:pt x="39450" y="84750"/>
                </a:lnTo>
                <a:lnTo>
                  <a:pt x="39450" y="84740"/>
                </a:lnTo>
                <a:lnTo>
                  <a:pt x="39440" y="84740"/>
                </a:lnTo>
                <a:lnTo>
                  <a:pt x="39430" y="84740"/>
                </a:lnTo>
                <a:lnTo>
                  <a:pt x="39430" y="84730"/>
                </a:lnTo>
                <a:lnTo>
                  <a:pt x="39420" y="84730"/>
                </a:lnTo>
                <a:lnTo>
                  <a:pt x="39420" y="84720"/>
                </a:lnTo>
                <a:lnTo>
                  <a:pt x="39410" y="84720"/>
                </a:lnTo>
                <a:lnTo>
                  <a:pt x="39400" y="84720"/>
                </a:lnTo>
                <a:lnTo>
                  <a:pt x="39400" y="84710"/>
                </a:lnTo>
                <a:lnTo>
                  <a:pt x="39390" y="84710"/>
                </a:lnTo>
                <a:lnTo>
                  <a:pt x="39380" y="84710"/>
                </a:lnTo>
                <a:lnTo>
                  <a:pt x="39370" y="84700"/>
                </a:lnTo>
                <a:lnTo>
                  <a:pt x="39360" y="84700"/>
                </a:lnTo>
                <a:lnTo>
                  <a:pt x="39350" y="84700"/>
                </a:lnTo>
                <a:lnTo>
                  <a:pt x="39350" y="84690"/>
                </a:lnTo>
                <a:lnTo>
                  <a:pt x="39340" y="84690"/>
                </a:lnTo>
                <a:lnTo>
                  <a:pt x="39340" y="84680"/>
                </a:lnTo>
                <a:lnTo>
                  <a:pt x="39330" y="84680"/>
                </a:lnTo>
                <a:lnTo>
                  <a:pt x="39320" y="84680"/>
                </a:lnTo>
                <a:lnTo>
                  <a:pt x="39320" y="84670"/>
                </a:lnTo>
                <a:lnTo>
                  <a:pt x="39310" y="84670"/>
                </a:lnTo>
                <a:lnTo>
                  <a:pt x="39300" y="84670"/>
                </a:lnTo>
                <a:lnTo>
                  <a:pt x="39300" y="84660"/>
                </a:lnTo>
                <a:lnTo>
                  <a:pt x="39290" y="84660"/>
                </a:lnTo>
                <a:lnTo>
                  <a:pt x="39280" y="84660"/>
                </a:lnTo>
                <a:lnTo>
                  <a:pt x="39280" y="84650"/>
                </a:lnTo>
                <a:lnTo>
                  <a:pt x="39270" y="84650"/>
                </a:lnTo>
                <a:lnTo>
                  <a:pt x="39260" y="84650"/>
                </a:lnTo>
                <a:lnTo>
                  <a:pt x="39260" y="84640"/>
                </a:lnTo>
                <a:lnTo>
                  <a:pt x="39250" y="84640"/>
                </a:lnTo>
                <a:lnTo>
                  <a:pt x="39240" y="84640"/>
                </a:lnTo>
                <a:lnTo>
                  <a:pt x="39230" y="84630"/>
                </a:lnTo>
                <a:lnTo>
                  <a:pt x="39220" y="84630"/>
                </a:lnTo>
                <a:lnTo>
                  <a:pt x="39210" y="84630"/>
                </a:lnTo>
                <a:lnTo>
                  <a:pt x="39210" y="84620"/>
                </a:lnTo>
                <a:lnTo>
                  <a:pt x="39200" y="84620"/>
                </a:lnTo>
                <a:lnTo>
                  <a:pt x="39190" y="84620"/>
                </a:lnTo>
                <a:lnTo>
                  <a:pt x="39180" y="84620"/>
                </a:lnTo>
                <a:lnTo>
                  <a:pt x="39180" y="84610"/>
                </a:lnTo>
                <a:lnTo>
                  <a:pt x="39170" y="84610"/>
                </a:lnTo>
                <a:lnTo>
                  <a:pt x="39160" y="84610"/>
                </a:lnTo>
                <a:lnTo>
                  <a:pt x="39150" y="84610"/>
                </a:lnTo>
                <a:lnTo>
                  <a:pt x="39150" y="84600"/>
                </a:lnTo>
                <a:lnTo>
                  <a:pt x="39140" y="84600"/>
                </a:lnTo>
                <a:lnTo>
                  <a:pt x="39130" y="84600"/>
                </a:lnTo>
                <a:lnTo>
                  <a:pt x="39120" y="84600"/>
                </a:lnTo>
                <a:lnTo>
                  <a:pt x="39120" y="84590"/>
                </a:lnTo>
                <a:lnTo>
                  <a:pt x="39110" y="84590"/>
                </a:lnTo>
                <a:lnTo>
                  <a:pt x="39100" y="84590"/>
                </a:lnTo>
                <a:lnTo>
                  <a:pt x="39090" y="84590"/>
                </a:lnTo>
                <a:lnTo>
                  <a:pt x="39080" y="84580"/>
                </a:lnTo>
                <a:lnTo>
                  <a:pt x="39070" y="84580"/>
                </a:lnTo>
                <a:lnTo>
                  <a:pt x="39060" y="84580"/>
                </a:lnTo>
                <a:lnTo>
                  <a:pt x="39050" y="84580"/>
                </a:lnTo>
                <a:lnTo>
                  <a:pt x="39040" y="84580"/>
                </a:lnTo>
                <a:lnTo>
                  <a:pt x="39040" y="84570"/>
                </a:lnTo>
                <a:lnTo>
                  <a:pt x="39030" y="84570"/>
                </a:lnTo>
                <a:lnTo>
                  <a:pt x="39020" y="84570"/>
                </a:lnTo>
                <a:lnTo>
                  <a:pt x="39010" y="84570"/>
                </a:lnTo>
                <a:lnTo>
                  <a:pt x="39000" y="84570"/>
                </a:lnTo>
                <a:lnTo>
                  <a:pt x="39000" y="84530"/>
                </a:lnTo>
                <a:lnTo>
                  <a:pt x="38990" y="84530"/>
                </a:lnTo>
                <a:lnTo>
                  <a:pt x="38970" y="84530"/>
                </a:lnTo>
                <a:lnTo>
                  <a:pt x="38950" y="84520"/>
                </a:lnTo>
                <a:lnTo>
                  <a:pt x="38920" y="84510"/>
                </a:lnTo>
                <a:lnTo>
                  <a:pt x="38900" y="84490"/>
                </a:lnTo>
                <a:lnTo>
                  <a:pt x="38870" y="84490"/>
                </a:lnTo>
                <a:lnTo>
                  <a:pt x="38850" y="84480"/>
                </a:lnTo>
                <a:lnTo>
                  <a:pt x="38840" y="84470"/>
                </a:lnTo>
                <a:lnTo>
                  <a:pt x="38820" y="84470"/>
                </a:lnTo>
                <a:lnTo>
                  <a:pt x="38820" y="84450"/>
                </a:lnTo>
                <a:lnTo>
                  <a:pt x="38810" y="84440"/>
                </a:lnTo>
                <a:lnTo>
                  <a:pt x="38810" y="84420"/>
                </a:lnTo>
                <a:lnTo>
                  <a:pt x="38810" y="84410"/>
                </a:lnTo>
                <a:lnTo>
                  <a:pt x="38810" y="84400"/>
                </a:lnTo>
                <a:lnTo>
                  <a:pt x="38810" y="84380"/>
                </a:lnTo>
                <a:lnTo>
                  <a:pt x="38800" y="84360"/>
                </a:lnTo>
                <a:lnTo>
                  <a:pt x="38800" y="84350"/>
                </a:lnTo>
                <a:lnTo>
                  <a:pt x="38800" y="84340"/>
                </a:lnTo>
                <a:lnTo>
                  <a:pt x="38790" y="84340"/>
                </a:lnTo>
                <a:lnTo>
                  <a:pt x="38770" y="84330"/>
                </a:lnTo>
                <a:lnTo>
                  <a:pt x="38750" y="84310"/>
                </a:lnTo>
                <a:lnTo>
                  <a:pt x="38730" y="84310"/>
                </a:lnTo>
                <a:lnTo>
                  <a:pt x="38720" y="84300"/>
                </a:lnTo>
                <a:lnTo>
                  <a:pt x="38690" y="84300"/>
                </a:lnTo>
                <a:lnTo>
                  <a:pt x="38660" y="84310"/>
                </a:lnTo>
                <a:lnTo>
                  <a:pt x="38640" y="84320"/>
                </a:lnTo>
                <a:lnTo>
                  <a:pt x="38630" y="84320"/>
                </a:lnTo>
                <a:lnTo>
                  <a:pt x="38620" y="84330"/>
                </a:lnTo>
                <a:lnTo>
                  <a:pt x="38610" y="84340"/>
                </a:lnTo>
                <a:lnTo>
                  <a:pt x="38580" y="84350"/>
                </a:lnTo>
                <a:lnTo>
                  <a:pt x="38570" y="84340"/>
                </a:lnTo>
                <a:lnTo>
                  <a:pt x="38560" y="84330"/>
                </a:lnTo>
                <a:lnTo>
                  <a:pt x="38550" y="84310"/>
                </a:lnTo>
                <a:lnTo>
                  <a:pt x="38540" y="84310"/>
                </a:lnTo>
                <a:lnTo>
                  <a:pt x="38530" y="84300"/>
                </a:lnTo>
                <a:lnTo>
                  <a:pt x="38530" y="84190"/>
                </a:lnTo>
                <a:lnTo>
                  <a:pt x="38540" y="84140"/>
                </a:lnTo>
                <a:lnTo>
                  <a:pt x="38550" y="84090"/>
                </a:lnTo>
                <a:lnTo>
                  <a:pt x="38550" y="84050"/>
                </a:lnTo>
                <a:lnTo>
                  <a:pt x="38560" y="84010"/>
                </a:lnTo>
                <a:lnTo>
                  <a:pt x="38560" y="83980"/>
                </a:lnTo>
                <a:lnTo>
                  <a:pt x="38580" y="83890"/>
                </a:lnTo>
                <a:lnTo>
                  <a:pt x="38570" y="83830"/>
                </a:lnTo>
                <a:lnTo>
                  <a:pt x="38770" y="83800"/>
                </a:lnTo>
                <a:lnTo>
                  <a:pt x="39220" y="83730"/>
                </a:lnTo>
                <a:lnTo>
                  <a:pt x="39250" y="83700"/>
                </a:lnTo>
                <a:lnTo>
                  <a:pt x="39250" y="83600"/>
                </a:lnTo>
                <a:lnTo>
                  <a:pt x="39260" y="83540"/>
                </a:lnTo>
                <a:lnTo>
                  <a:pt x="39280" y="83470"/>
                </a:lnTo>
                <a:lnTo>
                  <a:pt x="39320" y="83430"/>
                </a:lnTo>
                <a:lnTo>
                  <a:pt x="39360" y="83290"/>
                </a:lnTo>
                <a:lnTo>
                  <a:pt x="39390" y="83230"/>
                </a:lnTo>
                <a:lnTo>
                  <a:pt x="39400" y="83210"/>
                </a:lnTo>
                <a:lnTo>
                  <a:pt x="39410" y="83190"/>
                </a:lnTo>
                <a:lnTo>
                  <a:pt x="39410" y="83170"/>
                </a:lnTo>
                <a:lnTo>
                  <a:pt x="39410" y="83150"/>
                </a:lnTo>
                <a:lnTo>
                  <a:pt x="39410" y="83130"/>
                </a:lnTo>
                <a:lnTo>
                  <a:pt x="39410" y="83100"/>
                </a:lnTo>
                <a:lnTo>
                  <a:pt x="39410" y="83080"/>
                </a:lnTo>
                <a:lnTo>
                  <a:pt x="39410" y="83050"/>
                </a:lnTo>
                <a:lnTo>
                  <a:pt x="39410" y="83030"/>
                </a:lnTo>
                <a:lnTo>
                  <a:pt x="39420" y="83010"/>
                </a:lnTo>
                <a:lnTo>
                  <a:pt x="39420" y="82980"/>
                </a:lnTo>
                <a:lnTo>
                  <a:pt x="39430" y="82970"/>
                </a:lnTo>
                <a:lnTo>
                  <a:pt x="39440" y="82960"/>
                </a:lnTo>
                <a:lnTo>
                  <a:pt x="39460" y="82950"/>
                </a:lnTo>
                <a:lnTo>
                  <a:pt x="39490" y="82960"/>
                </a:lnTo>
                <a:lnTo>
                  <a:pt x="39510" y="82950"/>
                </a:lnTo>
                <a:lnTo>
                  <a:pt x="39520" y="82940"/>
                </a:lnTo>
                <a:lnTo>
                  <a:pt x="39520" y="82920"/>
                </a:lnTo>
                <a:lnTo>
                  <a:pt x="39530" y="82900"/>
                </a:lnTo>
                <a:lnTo>
                  <a:pt x="39530" y="82880"/>
                </a:lnTo>
                <a:lnTo>
                  <a:pt x="39530" y="82870"/>
                </a:lnTo>
                <a:lnTo>
                  <a:pt x="39540" y="82860"/>
                </a:lnTo>
                <a:lnTo>
                  <a:pt x="39570" y="82880"/>
                </a:lnTo>
                <a:lnTo>
                  <a:pt x="39590" y="82910"/>
                </a:lnTo>
                <a:lnTo>
                  <a:pt x="39630" y="82950"/>
                </a:lnTo>
                <a:lnTo>
                  <a:pt x="39660" y="82980"/>
                </a:lnTo>
                <a:lnTo>
                  <a:pt x="39680" y="83000"/>
                </a:lnTo>
                <a:lnTo>
                  <a:pt x="39710" y="83030"/>
                </a:lnTo>
                <a:lnTo>
                  <a:pt x="39730" y="83050"/>
                </a:lnTo>
                <a:lnTo>
                  <a:pt x="39710" y="83050"/>
                </a:lnTo>
                <a:lnTo>
                  <a:pt x="39680" y="83050"/>
                </a:lnTo>
                <a:lnTo>
                  <a:pt x="39660" y="83060"/>
                </a:lnTo>
                <a:lnTo>
                  <a:pt x="39670" y="83070"/>
                </a:lnTo>
                <a:lnTo>
                  <a:pt x="39700" y="83090"/>
                </a:lnTo>
                <a:lnTo>
                  <a:pt x="39740" y="83100"/>
                </a:lnTo>
                <a:lnTo>
                  <a:pt x="39760" y="83110"/>
                </a:lnTo>
                <a:lnTo>
                  <a:pt x="39800" y="83120"/>
                </a:lnTo>
                <a:lnTo>
                  <a:pt x="39830" y="83130"/>
                </a:lnTo>
                <a:lnTo>
                  <a:pt x="39900" y="83140"/>
                </a:lnTo>
                <a:lnTo>
                  <a:pt x="39960" y="83150"/>
                </a:lnTo>
                <a:lnTo>
                  <a:pt x="40000" y="83140"/>
                </a:lnTo>
                <a:lnTo>
                  <a:pt x="40060" y="83130"/>
                </a:lnTo>
                <a:lnTo>
                  <a:pt x="40240" y="83230"/>
                </a:lnTo>
                <a:lnTo>
                  <a:pt x="40440" y="83400"/>
                </a:lnTo>
                <a:lnTo>
                  <a:pt x="40700" y="83520"/>
                </a:lnTo>
                <a:lnTo>
                  <a:pt x="40890" y="83710"/>
                </a:lnTo>
                <a:lnTo>
                  <a:pt x="40940" y="83730"/>
                </a:lnTo>
                <a:lnTo>
                  <a:pt x="41000" y="83730"/>
                </a:lnTo>
                <a:lnTo>
                  <a:pt x="41020" y="83740"/>
                </a:lnTo>
                <a:lnTo>
                  <a:pt x="41060" y="83750"/>
                </a:lnTo>
                <a:lnTo>
                  <a:pt x="41070" y="83710"/>
                </a:lnTo>
                <a:lnTo>
                  <a:pt x="41080" y="83680"/>
                </a:lnTo>
                <a:lnTo>
                  <a:pt x="41090" y="83670"/>
                </a:lnTo>
                <a:lnTo>
                  <a:pt x="41100" y="83650"/>
                </a:lnTo>
                <a:lnTo>
                  <a:pt x="41090" y="83620"/>
                </a:lnTo>
                <a:lnTo>
                  <a:pt x="41080" y="83610"/>
                </a:lnTo>
                <a:lnTo>
                  <a:pt x="41050" y="83590"/>
                </a:lnTo>
                <a:lnTo>
                  <a:pt x="41040" y="83580"/>
                </a:lnTo>
                <a:lnTo>
                  <a:pt x="41020" y="83560"/>
                </a:lnTo>
                <a:lnTo>
                  <a:pt x="41000" y="83540"/>
                </a:lnTo>
                <a:lnTo>
                  <a:pt x="41000" y="83530"/>
                </a:lnTo>
                <a:lnTo>
                  <a:pt x="41000" y="83510"/>
                </a:lnTo>
                <a:lnTo>
                  <a:pt x="41000" y="83480"/>
                </a:lnTo>
                <a:lnTo>
                  <a:pt x="41010" y="83460"/>
                </a:lnTo>
                <a:lnTo>
                  <a:pt x="41000" y="83430"/>
                </a:lnTo>
                <a:lnTo>
                  <a:pt x="40990" y="83410"/>
                </a:lnTo>
                <a:lnTo>
                  <a:pt x="40970" y="83400"/>
                </a:lnTo>
                <a:lnTo>
                  <a:pt x="40940" y="83400"/>
                </a:lnTo>
                <a:lnTo>
                  <a:pt x="40930" y="83390"/>
                </a:lnTo>
                <a:lnTo>
                  <a:pt x="40930" y="83370"/>
                </a:lnTo>
                <a:lnTo>
                  <a:pt x="40940" y="83350"/>
                </a:lnTo>
                <a:lnTo>
                  <a:pt x="40940" y="83330"/>
                </a:lnTo>
                <a:lnTo>
                  <a:pt x="40940" y="83320"/>
                </a:lnTo>
                <a:lnTo>
                  <a:pt x="40940" y="83300"/>
                </a:lnTo>
                <a:lnTo>
                  <a:pt x="40940" y="83290"/>
                </a:lnTo>
                <a:lnTo>
                  <a:pt x="40940" y="83280"/>
                </a:lnTo>
                <a:lnTo>
                  <a:pt x="40930" y="83270"/>
                </a:lnTo>
                <a:lnTo>
                  <a:pt x="40910" y="83240"/>
                </a:lnTo>
                <a:lnTo>
                  <a:pt x="40920" y="83220"/>
                </a:lnTo>
                <a:lnTo>
                  <a:pt x="40920" y="83210"/>
                </a:lnTo>
                <a:lnTo>
                  <a:pt x="40920" y="83200"/>
                </a:lnTo>
                <a:lnTo>
                  <a:pt x="40920" y="83170"/>
                </a:lnTo>
                <a:lnTo>
                  <a:pt x="40920" y="83160"/>
                </a:lnTo>
                <a:lnTo>
                  <a:pt x="40920" y="83150"/>
                </a:lnTo>
                <a:lnTo>
                  <a:pt x="40910" y="83130"/>
                </a:lnTo>
                <a:lnTo>
                  <a:pt x="40920" y="83100"/>
                </a:lnTo>
                <a:lnTo>
                  <a:pt x="40920" y="83080"/>
                </a:lnTo>
                <a:lnTo>
                  <a:pt x="40920" y="83070"/>
                </a:lnTo>
                <a:lnTo>
                  <a:pt x="40920" y="83060"/>
                </a:lnTo>
                <a:lnTo>
                  <a:pt x="40920" y="83050"/>
                </a:lnTo>
                <a:lnTo>
                  <a:pt x="40920" y="83040"/>
                </a:lnTo>
                <a:lnTo>
                  <a:pt x="40950" y="83040"/>
                </a:lnTo>
                <a:lnTo>
                  <a:pt x="40970" y="83040"/>
                </a:lnTo>
                <a:lnTo>
                  <a:pt x="40990" y="83040"/>
                </a:lnTo>
                <a:lnTo>
                  <a:pt x="41010" y="83040"/>
                </a:lnTo>
                <a:lnTo>
                  <a:pt x="41020" y="83030"/>
                </a:lnTo>
                <a:lnTo>
                  <a:pt x="41030" y="83030"/>
                </a:lnTo>
                <a:lnTo>
                  <a:pt x="41030" y="83020"/>
                </a:lnTo>
                <a:lnTo>
                  <a:pt x="41060" y="83020"/>
                </a:lnTo>
                <a:lnTo>
                  <a:pt x="41070" y="83020"/>
                </a:lnTo>
                <a:lnTo>
                  <a:pt x="41080" y="83020"/>
                </a:lnTo>
                <a:lnTo>
                  <a:pt x="41140" y="83040"/>
                </a:lnTo>
                <a:lnTo>
                  <a:pt x="41160" y="83040"/>
                </a:lnTo>
                <a:lnTo>
                  <a:pt x="41180" y="83040"/>
                </a:lnTo>
                <a:lnTo>
                  <a:pt x="41240" y="83090"/>
                </a:lnTo>
                <a:lnTo>
                  <a:pt x="41240" y="83100"/>
                </a:lnTo>
                <a:lnTo>
                  <a:pt x="41300" y="83140"/>
                </a:lnTo>
                <a:lnTo>
                  <a:pt x="41330" y="83180"/>
                </a:lnTo>
                <a:lnTo>
                  <a:pt x="41380" y="83230"/>
                </a:lnTo>
                <a:lnTo>
                  <a:pt x="41470" y="83300"/>
                </a:lnTo>
                <a:lnTo>
                  <a:pt x="41540" y="83350"/>
                </a:lnTo>
                <a:lnTo>
                  <a:pt x="41580" y="83390"/>
                </a:lnTo>
                <a:lnTo>
                  <a:pt x="41580" y="83440"/>
                </a:lnTo>
                <a:lnTo>
                  <a:pt x="41620" y="83480"/>
                </a:lnTo>
                <a:lnTo>
                  <a:pt x="41670" y="83540"/>
                </a:lnTo>
                <a:lnTo>
                  <a:pt x="41720" y="83590"/>
                </a:lnTo>
                <a:lnTo>
                  <a:pt x="41760" y="83630"/>
                </a:lnTo>
                <a:lnTo>
                  <a:pt x="41810" y="83690"/>
                </a:lnTo>
                <a:lnTo>
                  <a:pt x="41870" y="83740"/>
                </a:lnTo>
                <a:lnTo>
                  <a:pt x="41880" y="83760"/>
                </a:lnTo>
                <a:lnTo>
                  <a:pt x="41900" y="83820"/>
                </a:lnTo>
                <a:lnTo>
                  <a:pt x="41920" y="83870"/>
                </a:lnTo>
                <a:lnTo>
                  <a:pt x="41940" y="83920"/>
                </a:lnTo>
                <a:lnTo>
                  <a:pt x="41960" y="83960"/>
                </a:lnTo>
                <a:lnTo>
                  <a:pt x="41970" y="83990"/>
                </a:lnTo>
                <a:lnTo>
                  <a:pt x="41980" y="84040"/>
                </a:lnTo>
                <a:lnTo>
                  <a:pt x="41990" y="84060"/>
                </a:lnTo>
                <a:lnTo>
                  <a:pt x="42000" y="84100"/>
                </a:lnTo>
                <a:lnTo>
                  <a:pt x="41980" y="84130"/>
                </a:lnTo>
                <a:lnTo>
                  <a:pt x="41940" y="84150"/>
                </a:lnTo>
                <a:lnTo>
                  <a:pt x="41880" y="84410"/>
                </a:lnTo>
                <a:lnTo>
                  <a:pt x="41820" y="84610"/>
                </a:lnTo>
                <a:lnTo>
                  <a:pt x="41860" y="84740"/>
                </a:lnTo>
                <a:lnTo>
                  <a:pt x="41880" y="84800"/>
                </a:lnTo>
                <a:lnTo>
                  <a:pt x="41940" y="84860"/>
                </a:lnTo>
                <a:lnTo>
                  <a:pt x="41970" y="85010"/>
                </a:lnTo>
                <a:lnTo>
                  <a:pt x="42000" y="85100"/>
                </a:lnTo>
                <a:lnTo>
                  <a:pt x="42090" y="85120"/>
                </a:lnTo>
                <a:lnTo>
                  <a:pt x="42150" y="85100"/>
                </a:lnTo>
                <a:lnTo>
                  <a:pt x="42210" y="85100"/>
                </a:lnTo>
                <a:lnTo>
                  <a:pt x="42270" y="85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