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Glacis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Glaci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590" y="76370"/>
                </a:moveTo>
                <a:lnTo>
                  <a:pt x="40570" y="76390"/>
                </a:lnTo>
                <a:lnTo>
                  <a:pt x="40540" y="76400"/>
                </a:lnTo>
                <a:lnTo>
                  <a:pt x="40520" y="76410"/>
                </a:lnTo>
                <a:lnTo>
                  <a:pt x="40510" y="76430"/>
                </a:lnTo>
                <a:lnTo>
                  <a:pt x="40500" y="76430"/>
                </a:lnTo>
                <a:lnTo>
                  <a:pt x="40480" y="76410"/>
                </a:lnTo>
                <a:lnTo>
                  <a:pt x="40470" y="76420"/>
                </a:lnTo>
                <a:lnTo>
                  <a:pt x="40450" y="76420"/>
                </a:lnTo>
                <a:lnTo>
                  <a:pt x="40440" y="76430"/>
                </a:lnTo>
                <a:lnTo>
                  <a:pt x="40430" y="76450"/>
                </a:lnTo>
                <a:lnTo>
                  <a:pt x="40420" y="76480"/>
                </a:lnTo>
                <a:lnTo>
                  <a:pt x="40390" y="76500"/>
                </a:lnTo>
                <a:lnTo>
                  <a:pt x="40360" y="76540"/>
                </a:lnTo>
                <a:lnTo>
                  <a:pt x="40350" y="76560"/>
                </a:lnTo>
                <a:lnTo>
                  <a:pt x="40350" y="76600"/>
                </a:lnTo>
                <a:lnTo>
                  <a:pt x="40330" y="76620"/>
                </a:lnTo>
                <a:lnTo>
                  <a:pt x="40330" y="76630"/>
                </a:lnTo>
                <a:lnTo>
                  <a:pt x="40320" y="76640"/>
                </a:lnTo>
                <a:lnTo>
                  <a:pt x="40310" y="76640"/>
                </a:lnTo>
                <a:lnTo>
                  <a:pt x="40250" y="76640"/>
                </a:lnTo>
                <a:lnTo>
                  <a:pt x="40100" y="76560"/>
                </a:lnTo>
                <a:lnTo>
                  <a:pt x="40010" y="76510"/>
                </a:lnTo>
                <a:lnTo>
                  <a:pt x="39880" y="76450"/>
                </a:lnTo>
                <a:lnTo>
                  <a:pt x="39800" y="76410"/>
                </a:lnTo>
                <a:lnTo>
                  <a:pt x="39630" y="76200"/>
                </a:lnTo>
                <a:lnTo>
                  <a:pt x="39470" y="76450"/>
                </a:lnTo>
                <a:lnTo>
                  <a:pt x="39440" y="76500"/>
                </a:lnTo>
                <a:lnTo>
                  <a:pt x="39410" y="76520"/>
                </a:lnTo>
                <a:lnTo>
                  <a:pt x="39190" y="76570"/>
                </a:lnTo>
                <a:lnTo>
                  <a:pt x="38970" y="76960"/>
                </a:lnTo>
                <a:lnTo>
                  <a:pt x="38960" y="77020"/>
                </a:lnTo>
                <a:lnTo>
                  <a:pt x="38930" y="77110"/>
                </a:lnTo>
                <a:lnTo>
                  <a:pt x="38900" y="77170"/>
                </a:lnTo>
                <a:lnTo>
                  <a:pt x="38890" y="77200"/>
                </a:lnTo>
                <a:lnTo>
                  <a:pt x="38830" y="77340"/>
                </a:lnTo>
                <a:lnTo>
                  <a:pt x="38870" y="77450"/>
                </a:lnTo>
                <a:lnTo>
                  <a:pt x="38850" y="77460"/>
                </a:lnTo>
                <a:lnTo>
                  <a:pt x="38860" y="77530"/>
                </a:lnTo>
                <a:lnTo>
                  <a:pt x="38890" y="77570"/>
                </a:lnTo>
                <a:lnTo>
                  <a:pt x="38840" y="77570"/>
                </a:lnTo>
                <a:lnTo>
                  <a:pt x="38800" y="77580"/>
                </a:lnTo>
                <a:lnTo>
                  <a:pt x="38760" y="77600"/>
                </a:lnTo>
                <a:lnTo>
                  <a:pt x="38710" y="77630"/>
                </a:lnTo>
                <a:lnTo>
                  <a:pt x="38670" y="77650"/>
                </a:lnTo>
                <a:lnTo>
                  <a:pt x="38660" y="77660"/>
                </a:lnTo>
                <a:lnTo>
                  <a:pt x="38600" y="77620"/>
                </a:lnTo>
                <a:lnTo>
                  <a:pt x="38560" y="77590"/>
                </a:lnTo>
                <a:lnTo>
                  <a:pt x="38530" y="77600"/>
                </a:lnTo>
                <a:lnTo>
                  <a:pt x="38510" y="77600"/>
                </a:lnTo>
                <a:lnTo>
                  <a:pt x="38490" y="77610"/>
                </a:lnTo>
                <a:lnTo>
                  <a:pt x="38460" y="77610"/>
                </a:lnTo>
                <a:lnTo>
                  <a:pt x="38430" y="77610"/>
                </a:lnTo>
                <a:lnTo>
                  <a:pt x="38400" y="77620"/>
                </a:lnTo>
                <a:lnTo>
                  <a:pt x="38370" y="77620"/>
                </a:lnTo>
                <a:lnTo>
                  <a:pt x="38340" y="77610"/>
                </a:lnTo>
                <a:lnTo>
                  <a:pt x="38310" y="77590"/>
                </a:lnTo>
                <a:lnTo>
                  <a:pt x="38290" y="77590"/>
                </a:lnTo>
                <a:lnTo>
                  <a:pt x="38260" y="77590"/>
                </a:lnTo>
                <a:lnTo>
                  <a:pt x="38230" y="77590"/>
                </a:lnTo>
                <a:lnTo>
                  <a:pt x="38200" y="77590"/>
                </a:lnTo>
                <a:lnTo>
                  <a:pt x="38190" y="77590"/>
                </a:lnTo>
                <a:lnTo>
                  <a:pt x="38180" y="77590"/>
                </a:lnTo>
                <a:lnTo>
                  <a:pt x="38200" y="77610"/>
                </a:lnTo>
                <a:lnTo>
                  <a:pt x="38170" y="77620"/>
                </a:lnTo>
                <a:lnTo>
                  <a:pt x="38140" y="77620"/>
                </a:lnTo>
                <a:lnTo>
                  <a:pt x="38120" y="77630"/>
                </a:lnTo>
                <a:lnTo>
                  <a:pt x="38090" y="77650"/>
                </a:lnTo>
                <a:lnTo>
                  <a:pt x="38070" y="77650"/>
                </a:lnTo>
                <a:lnTo>
                  <a:pt x="38040" y="77680"/>
                </a:lnTo>
                <a:lnTo>
                  <a:pt x="38010" y="77680"/>
                </a:lnTo>
                <a:lnTo>
                  <a:pt x="38000" y="77680"/>
                </a:lnTo>
                <a:lnTo>
                  <a:pt x="38000" y="77670"/>
                </a:lnTo>
                <a:lnTo>
                  <a:pt x="38000" y="77660"/>
                </a:lnTo>
                <a:lnTo>
                  <a:pt x="38010" y="77660"/>
                </a:lnTo>
                <a:lnTo>
                  <a:pt x="38010" y="77650"/>
                </a:lnTo>
                <a:lnTo>
                  <a:pt x="38010" y="77640"/>
                </a:lnTo>
                <a:lnTo>
                  <a:pt x="38010" y="77630"/>
                </a:lnTo>
                <a:lnTo>
                  <a:pt x="38010" y="77620"/>
                </a:lnTo>
                <a:lnTo>
                  <a:pt x="38000" y="77620"/>
                </a:lnTo>
                <a:lnTo>
                  <a:pt x="38000" y="77610"/>
                </a:lnTo>
                <a:lnTo>
                  <a:pt x="37990" y="77610"/>
                </a:lnTo>
                <a:lnTo>
                  <a:pt x="37980" y="77610"/>
                </a:lnTo>
                <a:lnTo>
                  <a:pt x="37990" y="77610"/>
                </a:lnTo>
                <a:lnTo>
                  <a:pt x="37990" y="77620"/>
                </a:lnTo>
                <a:lnTo>
                  <a:pt x="37980" y="77620"/>
                </a:lnTo>
                <a:lnTo>
                  <a:pt x="37970" y="77620"/>
                </a:lnTo>
                <a:lnTo>
                  <a:pt x="37960" y="77620"/>
                </a:lnTo>
                <a:lnTo>
                  <a:pt x="37960" y="77610"/>
                </a:lnTo>
                <a:lnTo>
                  <a:pt x="37950" y="77610"/>
                </a:lnTo>
                <a:lnTo>
                  <a:pt x="37940" y="77610"/>
                </a:lnTo>
                <a:lnTo>
                  <a:pt x="37930" y="77610"/>
                </a:lnTo>
                <a:lnTo>
                  <a:pt x="37930" y="77600"/>
                </a:lnTo>
                <a:lnTo>
                  <a:pt x="37930" y="77590"/>
                </a:lnTo>
                <a:lnTo>
                  <a:pt x="37920" y="77590"/>
                </a:lnTo>
                <a:lnTo>
                  <a:pt x="37920" y="77580"/>
                </a:lnTo>
                <a:lnTo>
                  <a:pt x="37920" y="77570"/>
                </a:lnTo>
                <a:lnTo>
                  <a:pt x="37930" y="77570"/>
                </a:lnTo>
                <a:lnTo>
                  <a:pt x="37930" y="77560"/>
                </a:lnTo>
                <a:lnTo>
                  <a:pt x="37930" y="77570"/>
                </a:lnTo>
                <a:lnTo>
                  <a:pt x="37930" y="77560"/>
                </a:lnTo>
                <a:lnTo>
                  <a:pt x="37940" y="77560"/>
                </a:lnTo>
                <a:lnTo>
                  <a:pt x="37940" y="77570"/>
                </a:lnTo>
                <a:lnTo>
                  <a:pt x="37950" y="77570"/>
                </a:lnTo>
                <a:lnTo>
                  <a:pt x="37950" y="77560"/>
                </a:lnTo>
                <a:lnTo>
                  <a:pt x="37950" y="77570"/>
                </a:lnTo>
                <a:lnTo>
                  <a:pt x="37960" y="77570"/>
                </a:lnTo>
                <a:lnTo>
                  <a:pt x="37970" y="77570"/>
                </a:lnTo>
                <a:lnTo>
                  <a:pt x="37980" y="77570"/>
                </a:lnTo>
                <a:lnTo>
                  <a:pt x="37980" y="77560"/>
                </a:lnTo>
                <a:lnTo>
                  <a:pt x="37980" y="77550"/>
                </a:lnTo>
                <a:lnTo>
                  <a:pt x="37980" y="77540"/>
                </a:lnTo>
                <a:lnTo>
                  <a:pt x="37990" y="77530"/>
                </a:lnTo>
                <a:lnTo>
                  <a:pt x="37990" y="77520"/>
                </a:lnTo>
                <a:lnTo>
                  <a:pt x="38000" y="77520"/>
                </a:lnTo>
                <a:lnTo>
                  <a:pt x="38000" y="77510"/>
                </a:lnTo>
                <a:lnTo>
                  <a:pt x="38000" y="77500"/>
                </a:lnTo>
                <a:lnTo>
                  <a:pt x="37990" y="77500"/>
                </a:lnTo>
                <a:lnTo>
                  <a:pt x="37990" y="77490"/>
                </a:lnTo>
                <a:lnTo>
                  <a:pt x="37980" y="77490"/>
                </a:lnTo>
                <a:lnTo>
                  <a:pt x="37990" y="77490"/>
                </a:lnTo>
                <a:lnTo>
                  <a:pt x="37990" y="77480"/>
                </a:lnTo>
                <a:lnTo>
                  <a:pt x="37990" y="77470"/>
                </a:lnTo>
                <a:lnTo>
                  <a:pt x="37990" y="77460"/>
                </a:lnTo>
                <a:lnTo>
                  <a:pt x="37980" y="77460"/>
                </a:lnTo>
                <a:lnTo>
                  <a:pt x="37990" y="77460"/>
                </a:lnTo>
                <a:lnTo>
                  <a:pt x="38000" y="77460"/>
                </a:lnTo>
                <a:lnTo>
                  <a:pt x="38000" y="77450"/>
                </a:lnTo>
                <a:lnTo>
                  <a:pt x="38000" y="77440"/>
                </a:lnTo>
                <a:lnTo>
                  <a:pt x="38000" y="77430"/>
                </a:lnTo>
                <a:lnTo>
                  <a:pt x="38000" y="77420"/>
                </a:lnTo>
                <a:lnTo>
                  <a:pt x="38000" y="77410"/>
                </a:lnTo>
                <a:lnTo>
                  <a:pt x="37990" y="77410"/>
                </a:lnTo>
                <a:lnTo>
                  <a:pt x="37990" y="77400"/>
                </a:lnTo>
                <a:lnTo>
                  <a:pt x="37980" y="77400"/>
                </a:lnTo>
                <a:lnTo>
                  <a:pt x="37990" y="77390"/>
                </a:lnTo>
                <a:lnTo>
                  <a:pt x="37980" y="77390"/>
                </a:lnTo>
                <a:lnTo>
                  <a:pt x="37980" y="77380"/>
                </a:lnTo>
                <a:lnTo>
                  <a:pt x="37990" y="77380"/>
                </a:lnTo>
                <a:lnTo>
                  <a:pt x="37980" y="77380"/>
                </a:lnTo>
                <a:lnTo>
                  <a:pt x="37980" y="77370"/>
                </a:lnTo>
                <a:lnTo>
                  <a:pt x="37990" y="77370"/>
                </a:lnTo>
                <a:lnTo>
                  <a:pt x="38000" y="77370"/>
                </a:lnTo>
                <a:lnTo>
                  <a:pt x="38000" y="77360"/>
                </a:lnTo>
                <a:lnTo>
                  <a:pt x="38010" y="77360"/>
                </a:lnTo>
                <a:lnTo>
                  <a:pt x="38010" y="77350"/>
                </a:lnTo>
                <a:lnTo>
                  <a:pt x="38020" y="77350"/>
                </a:lnTo>
                <a:lnTo>
                  <a:pt x="38030" y="77350"/>
                </a:lnTo>
                <a:lnTo>
                  <a:pt x="38030" y="77340"/>
                </a:lnTo>
                <a:lnTo>
                  <a:pt x="38030" y="77330"/>
                </a:lnTo>
                <a:lnTo>
                  <a:pt x="38030" y="77320"/>
                </a:lnTo>
                <a:lnTo>
                  <a:pt x="38030" y="77310"/>
                </a:lnTo>
                <a:lnTo>
                  <a:pt x="38030" y="77300"/>
                </a:lnTo>
                <a:lnTo>
                  <a:pt x="38030" y="77290"/>
                </a:lnTo>
                <a:lnTo>
                  <a:pt x="38020" y="77290"/>
                </a:lnTo>
                <a:lnTo>
                  <a:pt x="38030" y="77290"/>
                </a:lnTo>
                <a:lnTo>
                  <a:pt x="38020" y="77280"/>
                </a:lnTo>
                <a:lnTo>
                  <a:pt x="38020" y="77290"/>
                </a:lnTo>
                <a:lnTo>
                  <a:pt x="38020" y="77280"/>
                </a:lnTo>
                <a:lnTo>
                  <a:pt x="38010" y="77280"/>
                </a:lnTo>
                <a:lnTo>
                  <a:pt x="38010" y="77270"/>
                </a:lnTo>
                <a:lnTo>
                  <a:pt x="38020" y="77270"/>
                </a:lnTo>
                <a:lnTo>
                  <a:pt x="38020" y="77260"/>
                </a:lnTo>
                <a:lnTo>
                  <a:pt x="38010" y="77260"/>
                </a:lnTo>
                <a:lnTo>
                  <a:pt x="38010" y="77250"/>
                </a:lnTo>
                <a:lnTo>
                  <a:pt x="38020" y="77250"/>
                </a:lnTo>
                <a:lnTo>
                  <a:pt x="38020" y="77240"/>
                </a:lnTo>
                <a:lnTo>
                  <a:pt x="38020" y="77230"/>
                </a:lnTo>
                <a:lnTo>
                  <a:pt x="38020" y="77220"/>
                </a:lnTo>
                <a:lnTo>
                  <a:pt x="38010" y="77220"/>
                </a:lnTo>
                <a:lnTo>
                  <a:pt x="38010" y="77210"/>
                </a:lnTo>
                <a:lnTo>
                  <a:pt x="38020" y="77210"/>
                </a:lnTo>
                <a:lnTo>
                  <a:pt x="38020" y="77200"/>
                </a:lnTo>
                <a:lnTo>
                  <a:pt x="38030" y="77200"/>
                </a:lnTo>
                <a:lnTo>
                  <a:pt x="38020" y="77200"/>
                </a:lnTo>
                <a:lnTo>
                  <a:pt x="38030" y="77200"/>
                </a:lnTo>
                <a:lnTo>
                  <a:pt x="38030" y="77190"/>
                </a:lnTo>
                <a:lnTo>
                  <a:pt x="38040" y="77190"/>
                </a:lnTo>
                <a:lnTo>
                  <a:pt x="38040" y="77180"/>
                </a:lnTo>
                <a:lnTo>
                  <a:pt x="38040" y="77170"/>
                </a:lnTo>
                <a:lnTo>
                  <a:pt x="38050" y="77170"/>
                </a:lnTo>
                <a:lnTo>
                  <a:pt x="38050" y="77160"/>
                </a:lnTo>
                <a:lnTo>
                  <a:pt x="38050" y="77150"/>
                </a:lnTo>
                <a:lnTo>
                  <a:pt x="38050" y="77140"/>
                </a:lnTo>
                <a:lnTo>
                  <a:pt x="38050" y="77130"/>
                </a:lnTo>
                <a:lnTo>
                  <a:pt x="38050" y="77120"/>
                </a:lnTo>
                <a:lnTo>
                  <a:pt x="38040" y="77120"/>
                </a:lnTo>
                <a:lnTo>
                  <a:pt x="38040" y="77110"/>
                </a:lnTo>
                <a:lnTo>
                  <a:pt x="38040" y="77100"/>
                </a:lnTo>
                <a:lnTo>
                  <a:pt x="38030" y="77100"/>
                </a:lnTo>
                <a:lnTo>
                  <a:pt x="38030" y="77090"/>
                </a:lnTo>
                <a:lnTo>
                  <a:pt x="38020" y="77090"/>
                </a:lnTo>
                <a:lnTo>
                  <a:pt x="38020" y="77080"/>
                </a:lnTo>
                <a:lnTo>
                  <a:pt x="38020" y="77070"/>
                </a:lnTo>
                <a:lnTo>
                  <a:pt x="38020" y="77060"/>
                </a:lnTo>
                <a:lnTo>
                  <a:pt x="38010" y="77060"/>
                </a:lnTo>
                <a:lnTo>
                  <a:pt x="38010" y="77050"/>
                </a:lnTo>
                <a:lnTo>
                  <a:pt x="38000" y="77050"/>
                </a:lnTo>
                <a:lnTo>
                  <a:pt x="37990" y="77050"/>
                </a:lnTo>
                <a:lnTo>
                  <a:pt x="37990" y="77060"/>
                </a:lnTo>
                <a:lnTo>
                  <a:pt x="37980" y="77060"/>
                </a:lnTo>
                <a:lnTo>
                  <a:pt x="37980" y="77070"/>
                </a:lnTo>
                <a:lnTo>
                  <a:pt x="37970" y="77060"/>
                </a:lnTo>
                <a:lnTo>
                  <a:pt x="37980" y="77060"/>
                </a:lnTo>
                <a:lnTo>
                  <a:pt x="37980" y="77050"/>
                </a:lnTo>
                <a:lnTo>
                  <a:pt x="37970" y="77050"/>
                </a:lnTo>
                <a:lnTo>
                  <a:pt x="37960" y="77050"/>
                </a:lnTo>
                <a:lnTo>
                  <a:pt x="37950" y="77050"/>
                </a:lnTo>
                <a:lnTo>
                  <a:pt x="37950" y="77040"/>
                </a:lnTo>
                <a:lnTo>
                  <a:pt x="37950" y="77030"/>
                </a:lnTo>
                <a:lnTo>
                  <a:pt x="37950" y="77020"/>
                </a:lnTo>
                <a:lnTo>
                  <a:pt x="37940" y="77020"/>
                </a:lnTo>
                <a:lnTo>
                  <a:pt x="37930" y="77020"/>
                </a:lnTo>
                <a:lnTo>
                  <a:pt x="37930" y="77010"/>
                </a:lnTo>
                <a:lnTo>
                  <a:pt x="37920" y="77010"/>
                </a:lnTo>
                <a:lnTo>
                  <a:pt x="37920" y="77000"/>
                </a:lnTo>
                <a:lnTo>
                  <a:pt x="37930" y="77000"/>
                </a:lnTo>
                <a:lnTo>
                  <a:pt x="37940" y="77000"/>
                </a:lnTo>
                <a:lnTo>
                  <a:pt x="37940" y="76990"/>
                </a:lnTo>
                <a:lnTo>
                  <a:pt x="37930" y="76990"/>
                </a:lnTo>
                <a:lnTo>
                  <a:pt x="37940" y="76990"/>
                </a:lnTo>
                <a:lnTo>
                  <a:pt x="37950" y="76990"/>
                </a:lnTo>
                <a:lnTo>
                  <a:pt x="37950" y="76980"/>
                </a:lnTo>
                <a:lnTo>
                  <a:pt x="37960" y="76980"/>
                </a:lnTo>
                <a:lnTo>
                  <a:pt x="37960" y="76990"/>
                </a:lnTo>
                <a:lnTo>
                  <a:pt x="37970" y="76990"/>
                </a:lnTo>
                <a:lnTo>
                  <a:pt x="37970" y="77000"/>
                </a:lnTo>
                <a:lnTo>
                  <a:pt x="37980" y="77000"/>
                </a:lnTo>
                <a:lnTo>
                  <a:pt x="37980" y="76990"/>
                </a:lnTo>
                <a:lnTo>
                  <a:pt x="37990" y="77000"/>
                </a:lnTo>
                <a:lnTo>
                  <a:pt x="38000" y="77000"/>
                </a:lnTo>
                <a:lnTo>
                  <a:pt x="38010" y="77000"/>
                </a:lnTo>
                <a:lnTo>
                  <a:pt x="38010" y="76990"/>
                </a:lnTo>
                <a:lnTo>
                  <a:pt x="38020" y="76990"/>
                </a:lnTo>
                <a:lnTo>
                  <a:pt x="38020" y="77000"/>
                </a:lnTo>
                <a:lnTo>
                  <a:pt x="38030" y="77000"/>
                </a:lnTo>
                <a:lnTo>
                  <a:pt x="38030" y="77010"/>
                </a:lnTo>
                <a:lnTo>
                  <a:pt x="38020" y="77010"/>
                </a:lnTo>
                <a:lnTo>
                  <a:pt x="38020" y="77020"/>
                </a:lnTo>
                <a:lnTo>
                  <a:pt x="38030" y="77020"/>
                </a:lnTo>
                <a:lnTo>
                  <a:pt x="38040" y="77020"/>
                </a:lnTo>
                <a:lnTo>
                  <a:pt x="38040" y="77010"/>
                </a:lnTo>
                <a:lnTo>
                  <a:pt x="38050" y="77010"/>
                </a:lnTo>
                <a:lnTo>
                  <a:pt x="38050" y="77000"/>
                </a:lnTo>
                <a:lnTo>
                  <a:pt x="38060" y="77000"/>
                </a:lnTo>
                <a:lnTo>
                  <a:pt x="38060" y="76990"/>
                </a:lnTo>
                <a:lnTo>
                  <a:pt x="38070" y="76990"/>
                </a:lnTo>
                <a:lnTo>
                  <a:pt x="38070" y="76980"/>
                </a:lnTo>
                <a:lnTo>
                  <a:pt x="38080" y="76980"/>
                </a:lnTo>
                <a:lnTo>
                  <a:pt x="38080" y="76970"/>
                </a:lnTo>
                <a:lnTo>
                  <a:pt x="38090" y="76960"/>
                </a:lnTo>
                <a:lnTo>
                  <a:pt x="38090" y="76950"/>
                </a:lnTo>
                <a:lnTo>
                  <a:pt x="38090" y="76940"/>
                </a:lnTo>
                <a:lnTo>
                  <a:pt x="38090" y="76930"/>
                </a:lnTo>
                <a:lnTo>
                  <a:pt x="38080" y="76930"/>
                </a:lnTo>
                <a:lnTo>
                  <a:pt x="38080" y="76940"/>
                </a:lnTo>
                <a:lnTo>
                  <a:pt x="38070" y="76940"/>
                </a:lnTo>
                <a:lnTo>
                  <a:pt x="38070" y="76930"/>
                </a:lnTo>
                <a:lnTo>
                  <a:pt x="38060" y="76930"/>
                </a:lnTo>
                <a:lnTo>
                  <a:pt x="38060" y="76920"/>
                </a:lnTo>
                <a:lnTo>
                  <a:pt x="38070" y="76920"/>
                </a:lnTo>
                <a:lnTo>
                  <a:pt x="38070" y="76910"/>
                </a:lnTo>
                <a:lnTo>
                  <a:pt x="38060" y="76910"/>
                </a:lnTo>
                <a:lnTo>
                  <a:pt x="38070" y="76910"/>
                </a:lnTo>
                <a:lnTo>
                  <a:pt x="38070" y="76900"/>
                </a:lnTo>
                <a:lnTo>
                  <a:pt x="38070" y="76890"/>
                </a:lnTo>
                <a:lnTo>
                  <a:pt x="38070" y="76880"/>
                </a:lnTo>
                <a:lnTo>
                  <a:pt x="38060" y="76880"/>
                </a:lnTo>
                <a:lnTo>
                  <a:pt x="38060" y="76870"/>
                </a:lnTo>
                <a:lnTo>
                  <a:pt x="38060" y="76860"/>
                </a:lnTo>
                <a:lnTo>
                  <a:pt x="38070" y="76860"/>
                </a:lnTo>
                <a:lnTo>
                  <a:pt x="38070" y="76850"/>
                </a:lnTo>
                <a:lnTo>
                  <a:pt x="38070" y="76840"/>
                </a:lnTo>
                <a:lnTo>
                  <a:pt x="38070" y="76830"/>
                </a:lnTo>
                <a:lnTo>
                  <a:pt x="38070" y="76820"/>
                </a:lnTo>
                <a:lnTo>
                  <a:pt x="38070" y="76810"/>
                </a:lnTo>
                <a:lnTo>
                  <a:pt x="38080" y="76810"/>
                </a:lnTo>
                <a:lnTo>
                  <a:pt x="38080" y="76800"/>
                </a:lnTo>
                <a:lnTo>
                  <a:pt x="38070" y="76800"/>
                </a:lnTo>
                <a:lnTo>
                  <a:pt x="38070" y="76790"/>
                </a:lnTo>
                <a:lnTo>
                  <a:pt x="38070" y="76780"/>
                </a:lnTo>
                <a:lnTo>
                  <a:pt x="38060" y="76780"/>
                </a:lnTo>
                <a:lnTo>
                  <a:pt x="38060" y="76770"/>
                </a:lnTo>
                <a:lnTo>
                  <a:pt x="38050" y="76770"/>
                </a:lnTo>
                <a:lnTo>
                  <a:pt x="38050" y="76760"/>
                </a:lnTo>
                <a:lnTo>
                  <a:pt x="38060" y="76760"/>
                </a:lnTo>
                <a:lnTo>
                  <a:pt x="38060" y="76750"/>
                </a:lnTo>
                <a:lnTo>
                  <a:pt x="38060" y="76740"/>
                </a:lnTo>
                <a:lnTo>
                  <a:pt x="38050" y="76740"/>
                </a:lnTo>
                <a:lnTo>
                  <a:pt x="38050" y="76730"/>
                </a:lnTo>
                <a:lnTo>
                  <a:pt x="38040" y="76730"/>
                </a:lnTo>
                <a:lnTo>
                  <a:pt x="38040" y="76720"/>
                </a:lnTo>
                <a:lnTo>
                  <a:pt x="38040" y="76710"/>
                </a:lnTo>
                <a:lnTo>
                  <a:pt x="38040" y="76700"/>
                </a:lnTo>
                <a:lnTo>
                  <a:pt x="38050" y="76700"/>
                </a:lnTo>
                <a:lnTo>
                  <a:pt x="38040" y="76700"/>
                </a:lnTo>
                <a:lnTo>
                  <a:pt x="38040" y="76690"/>
                </a:lnTo>
                <a:lnTo>
                  <a:pt x="38050" y="76690"/>
                </a:lnTo>
                <a:lnTo>
                  <a:pt x="38050" y="76680"/>
                </a:lnTo>
                <a:lnTo>
                  <a:pt x="38060" y="76680"/>
                </a:lnTo>
                <a:lnTo>
                  <a:pt x="38060" y="76690"/>
                </a:lnTo>
                <a:lnTo>
                  <a:pt x="38060" y="76700"/>
                </a:lnTo>
                <a:lnTo>
                  <a:pt x="38070" y="76700"/>
                </a:lnTo>
                <a:lnTo>
                  <a:pt x="38080" y="76690"/>
                </a:lnTo>
                <a:lnTo>
                  <a:pt x="38090" y="76690"/>
                </a:lnTo>
                <a:lnTo>
                  <a:pt x="38090" y="76680"/>
                </a:lnTo>
                <a:lnTo>
                  <a:pt x="38100" y="76680"/>
                </a:lnTo>
                <a:lnTo>
                  <a:pt x="38100" y="76670"/>
                </a:lnTo>
                <a:lnTo>
                  <a:pt x="38100" y="76660"/>
                </a:lnTo>
                <a:lnTo>
                  <a:pt x="38090" y="76660"/>
                </a:lnTo>
                <a:lnTo>
                  <a:pt x="38080" y="76660"/>
                </a:lnTo>
                <a:lnTo>
                  <a:pt x="38080" y="76650"/>
                </a:lnTo>
                <a:lnTo>
                  <a:pt x="38080" y="76640"/>
                </a:lnTo>
                <a:lnTo>
                  <a:pt x="38080" y="76630"/>
                </a:lnTo>
                <a:lnTo>
                  <a:pt x="38080" y="76620"/>
                </a:lnTo>
                <a:lnTo>
                  <a:pt x="38090" y="76620"/>
                </a:lnTo>
                <a:lnTo>
                  <a:pt x="38090" y="76610"/>
                </a:lnTo>
                <a:lnTo>
                  <a:pt x="38090" y="76600"/>
                </a:lnTo>
                <a:lnTo>
                  <a:pt x="38100" y="76600"/>
                </a:lnTo>
                <a:lnTo>
                  <a:pt x="38110" y="76600"/>
                </a:lnTo>
                <a:lnTo>
                  <a:pt x="38110" y="76610"/>
                </a:lnTo>
                <a:lnTo>
                  <a:pt x="38110" y="76600"/>
                </a:lnTo>
                <a:lnTo>
                  <a:pt x="38110" y="76590"/>
                </a:lnTo>
                <a:lnTo>
                  <a:pt x="38110" y="76580"/>
                </a:lnTo>
                <a:lnTo>
                  <a:pt x="38100" y="76580"/>
                </a:lnTo>
                <a:lnTo>
                  <a:pt x="38100" y="76570"/>
                </a:lnTo>
                <a:lnTo>
                  <a:pt x="38100" y="76560"/>
                </a:lnTo>
                <a:lnTo>
                  <a:pt x="38110" y="76560"/>
                </a:lnTo>
                <a:lnTo>
                  <a:pt x="38110" y="76550"/>
                </a:lnTo>
                <a:lnTo>
                  <a:pt x="38110" y="76540"/>
                </a:lnTo>
                <a:lnTo>
                  <a:pt x="38120" y="76540"/>
                </a:lnTo>
                <a:lnTo>
                  <a:pt x="38110" y="76540"/>
                </a:lnTo>
                <a:lnTo>
                  <a:pt x="38110" y="76530"/>
                </a:lnTo>
                <a:lnTo>
                  <a:pt x="38120" y="76530"/>
                </a:lnTo>
                <a:lnTo>
                  <a:pt x="38120" y="76520"/>
                </a:lnTo>
                <a:lnTo>
                  <a:pt x="38120" y="76510"/>
                </a:lnTo>
                <a:lnTo>
                  <a:pt x="38130" y="76510"/>
                </a:lnTo>
                <a:lnTo>
                  <a:pt x="38120" y="76510"/>
                </a:lnTo>
                <a:lnTo>
                  <a:pt x="38120" y="76500"/>
                </a:lnTo>
                <a:lnTo>
                  <a:pt x="38130" y="76500"/>
                </a:lnTo>
                <a:lnTo>
                  <a:pt x="38130" y="76490"/>
                </a:lnTo>
                <a:lnTo>
                  <a:pt x="38130" y="76480"/>
                </a:lnTo>
                <a:lnTo>
                  <a:pt x="38130" y="76470"/>
                </a:lnTo>
                <a:lnTo>
                  <a:pt x="38120" y="76470"/>
                </a:lnTo>
                <a:lnTo>
                  <a:pt x="38120" y="76460"/>
                </a:lnTo>
                <a:lnTo>
                  <a:pt x="38120" y="76450"/>
                </a:lnTo>
                <a:lnTo>
                  <a:pt x="38120" y="76440"/>
                </a:lnTo>
                <a:lnTo>
                  <a:pt x="38120" y="76430"/>
                </a:lnTo>
                <a:lnTo>
                  <a:pt x="38120" y="76420"/>
                </a:lnTo>
                <a:lnTo>
                  <a:pt x="38120" y="76430"/>
                </a:lnTo>
                <a:lnTo>
                  <a:pt x="38130" y="76430"/>
                </a:lnTo>
                <a:lnTo>
                  <a:pt x="38140" y="76430"/>
                </a:lnTo>
                <a:lnTo>
                  <a:pt x="38140" y="76420"/>
                </a:lnTo>
                <a:lnTo>
                  <a:pt x="38150" y="76420"/>
                </a:lnTo>
                <a:lnTo>
                  <a:pt x="38150" y="76410"/>
                </a:lnTo>
                <a:lnTo>
                  <a:pt x="38150" y="76400"/>
                </a:lnTo>
                <a:lnTo>
                  <a:pt x="38150" y="76390"/>
                </a:lnTo>
                <a:lnTo>
                  <a:pt x="38140" y="76390"/>
                </a:lnTo>
                <a:lnTo>
                  <a:pt x="38140" y="76380"/>
                </a:lnTo>
                <a:lnTo>
                  <a:pt x="38130" y="76380"/>
                </a:lnTo>
                <a:lnTo>
                  <a:pt x="38130" y="76390"/>
                </a:lnTo>
                <a:lnTo>
                  <a:pt x="38120" y="76390"/>
                </a:lnTo>
                <a:lnTo>
                  <a:pt x="38110" y="76390"/>
                </a:lnTo>
                <a:lnTo>
                  <a:pt x="38110" y="76380"/>
                </a:lnTo>
                <a:lnTo>
                  <a:pt x="38120" y="76380"/>
                </a:lnTo>
                <a:lnTo>
                  <a:pt x="38120" y="76370"/>
                </a:lnTo>
                <a:lnTo>
                  <a:pt x="38120" y="76360"/>
                </a:lnTo>
                <a:lnTo>
                  <a:pt x="38110" y="76360"/>
                </a:lnTo>
                <a:lnTo>
                  <a:pt x="38120" y="76360"/>
                </a:lnTo>
                <a:lnTo>
                  <a:pt x="38120" y="76350"/>
                </a:lnTo>
                <a:lnTo>
                  <a:pt x="38110" y="76350"/>
                </a:lnTo>
                <a:lnTo>
                  <a:pt x="38110" y="76340"/>
                </a:lnTo>
                <a:lnTo>
                  <a:pt x="38100" y="76340"/>
                </a:lnTo>
                <a:lnTo>
                  <a:pt x="38100" y="76330"/>
                </a:lnTo>
                <a:lnTo>
                  <a:pt x="38100" y="76320"/>
                </a:lnTo>
                <a:lnTo>
                  <a:pt x="38090" y="76320"/>
                </a:lnTo>
                <a:lnTo>
                  <a:pt x="38090" y="76310"/>
                </a:lnTo>
                <a:lnTo>
                  <a:pt x="38080" y="76310"/>
                </a:lnTo>
                <a:lnTo>
                  <a:pt x="38080" y="76300"/>
                </a:lnTo>
                <a:lnTo>
                  <a:pt x="38070" y="76290"/>
                </a:lnTo>
                <a:lnTo>
                  <a:pt x="38070" y="76280"/>
                </a:lnTo>
                <a:lnTo>
                  <a:pt x="38070" y="76270"/>
                </a:lnTo>
                <a:lnTo>
                  <a:pt x="38070" y="76280"/>
                </a:lnTo>
                <a:lnTo>
                  <a:pt x="38060" y="76280"/>
                </a:lnTo>
                <a:lnTo>
                  <a:pt x="38060" y="76270"/>
                </a:lnTo>
                <a:lnTo>
                  <a:pt x="38060" y="76260"/>
                </a:lnTo>
                <a:lnTo>
                  <a:pt x="38050" y="76260"/>
                </a:lnTo>
                <a:lnTo>
                  <a:pt x="38060" y="76260"/>
                </a:lnTo>
                <a:lnTo>
                  <a:pt x="38060" y="76250"/>
                </a:lnTo>
                <a:lnTo>
                  <a:pt x="38060" y="76240"/>
                </a:lnTo>
                <a:lnTo>
                  <a:pt x="38060" y="76230"/>
                </a:lnTo>
                <a:lnTo>
                  <a:pt x="38050" y="76230"/>
                </a:lnTo>
                <a:lnTo>
                  <a:pt x="38050" y="76220"/>
                </a:lnTo>
                <a:lnTo>
                  <a:pt x="38040" y="76220"/>
                </a:lnTo>
                <a:lnTo>
                  <a:pt x="38040" y="76210"/>
                </a:lnTo>
                <a:lnTo>
                  <a:pt x="38040" y="76200"/>
                </a:lnTo>
                <a:lnTo>
                  <a:pt x="38030" y="76200"/>
                </a:lnTo>
                <a:lnTo>
                  <a:pt x="38030" y="76190"/>
                </a:lnTo>
                <a:lnTo>
                  <a:pt x="38020" y="76190"/>
                </a:lnTo>
                <a:lnTo>
                  <a:pt x="38020" y="76180"/>
                </a:lnTo>
                <a:lnTo>
                  <a:pt x="38030" y="76180"/>
                </a:lnTo>
                <a:lnTo>
                  <a:pt x="38030" y="76170"/>
                </a:lnTo>
                <a:lnTo>
                  <a:pt x="38020" y="76170"/>
                </a:lnTo>
                <a:lnTo>
                  <a:pt x="38030" y="76170"/>
                </a:lnTo>
                <a:lnTo>
                  <a:pt x="38030" y="76160"/>
                </a:lnTo>
                <a:lnTo>
                  <a:pt x="38030" y="76150"/>
                </a:lnTo>
                <a:lnTo>
                  <a:pt x="38030" y="76140"/>
                </a:lnTo>
                <a:lnTo>
                  <a:pt x="38020" y="76140"/>
                </a:lnTo>
                <a:lnTo>
                  <a:pt x="38020" y="76130"/>
                </a:lnTo>
                <a:lnTo>
                  <a:pt x="38010" y="76130"/>
                </a:lnTo>
                <a:lnTo>
                  <a:pt x="38010" y="76120"/>
                </a:lnTo>
                <a:lnTo>
                  <a:pt x="38020" y="76120"/>
                </a:lnTo>
                <a:lnTo>
                  <a:pt x="38030" y="76120"/>
                </a:lnTo>
                <a:lnTo>
                  <a:pt x="38030" y="76110"/>
                </a:lnTo>
                <a:lnTo>
                  <a:pt x="38040" y="76110"/>
                </a:lnTo>
                <a:lnTo>
                  <a:pt x="38040" y="76100"/>
                </a:lnTo>
                <a:lnTo>
                  <a:pt x="38050" y="76100"/>
                </a:lnTo>
                <a:lnTo>
                  <a:pt x="38060" y="76100"/>
                </a:lnTo>
                <a:lnTo>
                  <a:pt x="38070" y="76100"/>
                </a:lnTo>
                <a:lnTo>
                  <a:pt x="38080" y="76100"/>
                </a:lnTo>
                <a:lnTo>
                  <a:pt x="38080" y="76090"/>
                </a:lnTo>
                <a:lnTo>
                  <a:pt x="38070" y="76090"/>
                </a:lnTo>
                <a:lnTo>
                  <a:pt x="38080" y="76090"/>
                </a:lnTo>
                <a:lnTo>
                  <a:pt x="38080" y="76080"/>
                </a:lnTo>
                <a:lnTo>
                  <a:pt x="38080" y="76070"/>
                </a:lnTo>
                <a:lnTo>
                  <a:pt x="38090" y="76070"/>
                </a:lnTo>
                <a:lnTo>
                  <a:pt x="38100" y="76070"/>
                </a:lnTo>
                <a:lnTo>
                  <a:pt x="38100" y="76060"/>
                </a:lnTo>
                <a:lnTo>
                  <a:pt x="38110" y="76060"/>
                </a:lnTo>
                <a:lnTo>
                  <a:pt x="38120" y="76060"/>
                </a:lnTo>
                <a:lnTo>
                  <a:pt x="38130" y="76060"/>
                </a:lnTo>
                <a:lnTo>
                  <a:pt x="38130" y="76050"/>
                </a:lnTo>
                <a:lnTo>
                  <a:pt x="38130" y="76040"/>
                </a:lnTo>
                <a:lnTo>
                  <a:pt x="38130" y="76030"/>
                </a:lnTo>
                <a:lnTo>
                  <a:pt x="38130" y="76020"/>
                </a:lnTo>
                <a:lnTo>
                  <a:pt x="38130" y="76010"/>
                </a:lnTo>
                <a:lnTo>
                  <a:pt x="38120" y="76010"/>
                </a:lnTo>
                <a:lnTo>
                  <a:pt x="38120" y="76000"/>
                </a:lnTo>
                <a:lnTo>
                  <a:pt x="38120" y="75990"/>
                </a:lnTo>
                <a:lnTo>
                  <a:pt x="38120" y="75980"/>
                </a:lnTo>
                <a:lnTo>
                  <a:pt x="38120" y="75970"/>
                </a:lnTo>
                <a:lnTo>
                  <a:pt x="38130" y="75970"/>
                </a:lnTo>
                <a:lnTo>
                  <a:pt x="38140" y="75970"/>
                </a:lnTo>
                <a:lnTo>
                  <a:pt x="38140" y="75960"/>
                </a:lnTo>
                <a:lnTo>
                  <a:pt x="38140" y="75950"/>
                </a:lnTo>
                <a:lnTo>
                  <a:pt x="38140" y="75940"/>
                </a:lnTo>
                <a:lnTo>
                  <a:pt x="38140" y="75930"/>
                </a:lnTo>
                <a:lnTo>
                  <a:pt x="38140" y="75920"/>
                </a:lnTo>
                <a:lnTo>
                  <a:pt x="38130" y="75920"/>
                </a:lnTo>
                <a:lnTo>
                  <a:pt x="38130" y="75910"/>
                </a:lnTo>
                <a:lnTo>
                  <a:pt x="38120" y="75910"/>
                </a:lnTo>
                <a:lnTo>
                  <a:pt x="38120" y="75900"/>
                </a:lnTo>
                <a:lnTo>
                  <a:pt x="38110" y="75900"/>
                </a:lnTo>
                <a:lnTo>
                  <a:pt x="38110" y="75890"/>
                </a:lnTo>
                <a:lnTo>
                  <a:pt x="38110" y="75880"/>
                </a:lnTo>
                <a:lnTo>
                  <a:pt x="38100" y="75880"/>
                </a:lnTo>
                <a:lnTo>
                  <a:pt x="38100" y="75870"/>
                </a:lnTo>
                <a:lnTo>
                  <a:pt x="38090" y="75870"/>
                </a:lnTo>
                <a:lnTo>
                  <a:pt x="38090" y="75860"/>
                </a:lnTo>
                <a:lnTo>
                  <a:pt x="38090" y="75850"/>
                </a:lnTo>
                <a:lnTo>
                  <a:pt x="38080" y="75850"/>
                </a:lnTo>
                <a:lnTo>
                  <a:pt x="38080" y="75840"/>
                </a:lnTo>
                <a:lnTo>
                  <a:pt x="38080" y="75830"/>
                </a:lnTo>
                <a:lnTo>
                  <a:pt x="38080" y="75820"/>
                </a:lnTo>
                <a:lnTo>
                  <a:pt x="38070" y="75820"/>
                </a:lnTo>
                <a:lnTo>
                  <a:pt x="38060" y="75820"/>
                </a:lnTo>
                <a:lnTo>
                  <a:pt x="38050" y="75820"/>
                </a:lnTo>
                <a:lnTo>
                  <a:pt x="38050" y="75810"/>
                </a:lnTo>
                <a:lnTo>
                  <a:pt x="38050" y="75800"/>
                </a:lnTo>
                <a:lnTo>
                  <a:pt x="38050" y="75790"/>
                </a:lnTo>
                <a:lnTo>
                  <a:pt x="38060" y="75790"/>
                </a:lnTo>
                <a:lnTo>
                  <a:pt x="38060" y="75780"/>
                </a:lnTo>
                <a:lnTo>
                  <a:pt x="38060" y="75770"/>
                </a:lnTo>
                <a:lnTo>
                  <a:pt x="38050" y="75770"/>
                </a:lnTo>
                <a:lnTo>
                  <a:pt x="38060" y="75770"/>
                </a:lnTo>
                <a:lnTo>
                  <a:pt x="38060" y="75760"/>
                </a:lnTo>
                <a:lnTo>
                  <a:pt x="38060" y="75750"/>
                </a:lnTo>
                <a:lnTo>
                  <a:pt x="38050" y="75750"/>
                </a:lnTo>
                <a:lnTo>
                  <a:pt x="38040" y="75750"/>
                </a:lnTo>
                <a:lnTo>
                  <a:pt x="38040" y="75740"/>
                </a:lnTo>
                <a:lnTo>
                  <a:pt x="38050" y="75740"/>
                </a:lnTo>
                <a:lnTo>
                  <a:pt x="38040" y="75740"/>
                </a:lnTo>
                <a:lnTo>
                  <a:pt x="38040" y="75730"/>
                </a:lnTo>
                <a:lnTo>
                  <a:pt x="38030" y="75730"/>
                </a:lnTo>
                <a:lnTo>
                  <a:pt x="38030" y="75720"/>
                </a:lnTo>
                <a:lnTo>
                  <a:pt x="38020" y="75720"/>
                </a:lnTo>
                <a:lnTo>
                  <a:pt x="38010" y="75720"/>
                </a:lnTo>
                <a:lnTo>
                  <a:pt x="38010" y="75710"/>
                </a:lnTo>
                <a:lnTo>
                  <a:pt x="38020" y="75710"/>
                </a:lnTo>
                <a:lnTo>
                  <a:pt x="38010" y="75710"/>
                </a:lnTo>
                <a:lnTo>
                  <a:pt x="38020" y="75710"/>
                </a:lnTo>
                <a:lnTo>
                  <a:pt x="38020" y="75700"/>
                </a:lnTo>
                <a:lnTo>
                  <a:pt x="38030" y="75700"/>
                </a:lnTo>
                <a:lnTo>
                  <a:pt x="38040" y="75700"/>
                </a:lnTo>
                <a:lnTo>
                  <a:pt x="38030" y="75700"/>
                </a:lnTo>
                <a:lnTo>
                  <a:pt x="38030" y="75690"/>
                </a:lnTo>
                <a:lnTo>
                  <a:pt x="38020" y="75690"/>
                </a:lnTo>
                <a:lnTo>
                  <a:pt x="38020" y="75680"/>
                </a:lnTo>
                <a:lnTo>
                  <a:pt x="38030" y="75680"/>
                </a:lnTo>
                <a:lnTo>
                  <a:pt x="38040" y="75680"/>
                </a:lnTo>
                <a:lnTo>
                  <a:pt x="38040" y="75670"/>
                </a:lnTo>
                <a:lnTo>
                  <a:pt x="38030" y="75670"/>
                </a:lnTo>
                <a:lnTo>
                  <a:pt x="38030" y="75660"/>
                </a:lnTo>
                <a:lnTo>
                  <a:pt x="38020" y="75660"/>
                </a:lnTo>
                <a:lnTo>
                  <a:pt x="38030" y="75660"/>
                </a:lnTo>
                <a:lnTo>
                  <a:pt x="38030" y="75650"/>
                </a:lnTo>
                <a:lnTo>
                  <a:pt x="38020" y="75650"/>
                </a:lnTo>
                <a:lnTo>
                  <a:pt x="38020" y="75640"/>
                </a:lnTo>
                <a:lnTo>
                  <a:pt x="38020" y="75630"/>
                </a:lnTo>
                <a:lnTo>
                  <a:pt x="38010" y="75630"/>
                </a:lnTo>
                <a:lnTo>
                  <a:pt x="38000" y="75630"/>
                </a:lnTo>
                <a:lnTo>
                  <a:pt x="38000" y="75620"/>
                </a:lnTo>
                <a:lnTo>
                  <a:pt x="38010" y="75620"/>
                </a:lnTo>
                <a:lnTo>
                  <a:pt x="38020" y="75620"/>
                </a:lnTo>
                <a:lnTo>
                  <a:pt x="38020" y="75610"/>
                </a:lnTo>
                <a:lnTo>
                  <a:pt x="38010" y="75610"/>
                </a:lnTo>
                <a:lnTo>
                  <a:pt x="38020" y="75610"/>
                </a:lnTo>
                <a:lnTo>
                  <a:pt x="38020" y="75600"/>
                </a:lnTo>
                <a:lnTo>
                  <a:pt x="38010" y="75600"/>
                </a:lnTo>
                <a:lnTo>
                  <a:pt x="38010" y="75590"/>
                </a:lnTo>
                <a:lnTo>
                  <a:pt x="38020" y="75590"/>
                </a:lnTo>
                <a:lnTo>
                  <a:pt x="38030" y="75590"/>
                </a:lnTo>
                <a:lnTo>
                  <a:pt x="38040" y="75590"/>
                </a:lnTo>
                <a:lnTo>
                  <a:pt x="38040" y="75580"/>
                </a:lnTo>
                <a:lnTo>
                  <a:pt x="38050" y="75580"/>
                </a:lnTo>
                <a:lnTo>
                  <a:pt x="38060" y="75580"/>
                </a:lnTo>
                <a:lnTo>
                  <a:pt x="38070" y="75580"/>
                </a:lnTo>
                <a:lnTo>
                  <a:pt x="38070" y="75590"/>
                </a:lnTo>
                <a:lnTo>
                  <a:pt x="38080" y="75590"/>
                </a:lnTo>
                <a:lnTo>
                  <a:pt x="38080" y="75580"/>
                </a:lnTo>
                <a:lnTo>
                  <a:pt x="38090" y="75580"/>
                </a:lnTo>
                <a:lnTo>
                  <a:pt x="38090" y="75570"/>
                </a:lnTo>
                <a:lnTo>
                  <a:pt x="38100" y="75570"/>
                </a:lnTo>
                <a:lnTo>
                  <a:pt x="38110" y="75570"/>
                </a:lnTo>
                <a:lnTo>
                  <a:pt x="38110" y="75560"/>
                </a:lnTo>
                <a:lnTo>
                  <a:pt x="38120" y="75560"/>
                </a:lnTo>
                <a:lnTo>
                  <a:pt x="38130" y="75560"/>
                </a:lnTo>
                <a:lnTo>
                  <a:pt x="38140" y="75560"/>
                </a:lnTo>
                <a:lnTo>
                  <a:pt x="38140" y="75570"/>
                </a:lnTo>
                <a:lnTo>
                  <a:pt x="38140" y="75580"/>
                </a:lnTo>
                <a:lnTo>
                  <a:pt x="38150" y="75580"/>
                </a:lnTo>
                <a:lnTo>
                  <a:pt x="38160" y="75580"/>
                </a:lnTo>
                <a:lnTo>
                  <a:pt x="38160" y="75570"/>
                </a:lnTo>
                <a:lnTo>
                  <a:pt x="38170" y="75570"/>
                </a:lnTo>
                <a:lnTo>
                  <a:pt x="38170" y="75560"/>
                </a:lnTo>
                <a:lnTo>
                  <a:pt x="38180" y="75560"/>
                </a:lnTo>
                <a:lnTo>
                  <a:pt x="38180" y="75550"/>
                </a:lnTo>
                <a:lnTo>
                  <a:pt x="38180" y="75540"/>
                </a:lnTo>
                <a:lnTo>
                  <a:pt x="38180" y="75530"/>
                </a:lnTo>
                <a:lnTo>
                  <a:pt x="38190" y="75530"/>
                </a:lnTo>
                <a:lnTo>
                  <a:pt x="38190" y="75520"/>
                </a:lnTo>
                <a:lnTo>
                  <a:pt x="38190" y="75510"/>
                </a:lnTo>
                <a:lnTo>
                  <a:pt x="38190" y="75500"/>
                </a:lnTo>
                <a:lnTo>
                  <a:pt x="38190" y="75490"/>
                </a:lnTo>
                <a:lnTo>
                  <a:pt x="38190" y="75500"/>
                </a:lnTo>
                <a:lnTo>
                  <a:pt x="38180" y="75500"/>
                </a:lnTo>
                <a:lnTo>
                  <a:pt x="38180" y="75490"/>
                </a:lnTo>
                <a:lnTo>
                  <a:pt x="38170" y="75490"/>
                </a:lnTo>
                <a:lnTo>
                  <a:pt x="38170" y="75480"/>
                </a:lnTo>
                <a:lnTo>
                  <a:pt x="38170" y="75470"/>
                </a:lnTo>
                <a:lnTo>
                  <a:pt x="38160" y="75470"/>
                </a:lnTo>
                <a:lnTo>
                  <a:pt x="38160" y="75460"/>
                </a:lnTo>
                <a:lnTo>
                  <a:pt x="38170" y="75460"/>
                </a:lnTo>
                <a:lnTo>
                  <a:pt x="38170" y="75450"/>
                </a:lnTo>
                <a:lnTo>
                  <a:pt x="38170" y="75440"/>
                </a:lnTo>
                <a:lnTo>
                  <a:pt x="38160" y="75440"/>
                </a:lnTo>
                <a:lnTo>
                  <a:pt x="38150" y="75440"/>
                </a:lnTo>
                <a:lnTo>
                  <a:pt x="38150" y="75430"/>
                </a:lnTo>
                <a:lnTo>
                  <a:pt x="38140" y="75430"/>
                </a:lnTo>
                <a:lnTo>
                  <a:pt x="38140" y="75420"/>
                </a:lnTo>
                <a:lnTo>
                  <a:pt x="38130" y="75410"/>
                </a:lnTo>
                <a:lnTo>
                  <a:pt x="38130" y="75400"/>
                </a:lnTo>
                <a:lnTo>
                  <a:pt x="38140" y="75400"/>
                </a:lnTo>
                <a:lnTo>
                  <a:pt x="38140" y="75390"/>
                </a:lnTo>
                <a:lnTo>
                  <a:pt x="38140" y="75380"/>
                </a:lnTo>
                <a:lnTo>
                  <a:pt x="38130" y="75380"/>
                </a:lnTo>
                <a:lnTo>
                  <a:pt x="38140" y="75380"/>
                </a:lnTo>
                <a:lnTo>
                  <a:pt x="38140" y="75370"/>
                </a:lnTo>
                <a:lnTo>
                  <a:pt x="38130" y="75370"/>
                </a:lnTo>
                <a:lnTo>
                  <a:pt x="38130" y="75360"/>
                </a:lnTo>
                <a:lnTo>
                  <a:pt x="38130" y="75350"/>
                </a:lnTo>
                <a:lnTo>
                  <a:pt x="38140" y="75350"/>
                </a:lnTo>
                <a:lnTo>
                  <a:pt x="38140" y="75340"/>
                </a:lnTo>
                <a:lnTo>
                  <a:pt x="38140" y="75330"/>
                </a:lnTo>
                <a:lnTo>
                  <a:pt x="38150" y="75330"/>
                </a:lnTo>
                <a:lnTo>
                  <a:pt x="38150" y="75320"/>
                </a:lnTo>
                <a:lnTo>
                  <a:pt x="38150" y="75310"/>
                </a:lnTo>
                <a:lnTo>
                  <a:pt x="38150" y="75300"/>
                </a:lnTo>
                <a:lnTo>
                  <a:pt x="38140" y="75300"/>
                </a:lnTo>
                <a:lnTo>
                  <a:pt x="38140" y="75290"/>
                </a:lnTo>
                <a:lnTo>
                  <a:pt x="38140" y="75280"/>
                </a:lnTo>
                <a:lnTo>
                  <a:pt x="38140" y="75270"/>
                </a:lnTo>
                <a:lnTo>
                  <a:pt x="38140" y="75260"/>
                </a:lnTo>
                <a:lnTo>
                  <a:pt x="38130" y="75250"/>
                </a:lnTo>
                <a:lnTo>
                  <a:pt x="38130" y="75240"/>
                </a:lnTo>
                <a:lnTo>
                  <a:pt x="38120" y="75240"/>
                </a:lnTo>
                <a:lnTo>
                  <a:pt x="38120" y="75230"/>
                </a:lnTo>
                <a:lnTo>
                  <a:pt x="38110" y="75230"/>
                </a:lnTo>
                <a:lnTo>
                  <a:pt x="38100" y="75230"/>
                </a:lnTo>
                <a:lnTo>
                  <a:pt x="38100" y="75220"/>
                </a:lnTo>
                <a:lnTo>
                  <a:pt x="38110" y="75220"/>
                </a:lnTo>
                <a:lnTo>
                  <a:pt x="38100" y="75220"/>
                </a:lnTo>
                <a:lnTo>
                  <a:pt x="38100" y="75210"/>
                </a:lnTo>
                <a:lnTo>
                  <a:pt x="38090" y="75210"/>
                </a:lnTo>
                <a:lnTo>
                  <a:pt x="38080" y="75210"/>
                </a:lnTo>
                <a:lnTo>
                  <a:pt x="38080" y="75200"/>
                </a:lnTo>
                <a:lnTo>
                  <a:pt x="38090" y="75200"/>
                </a:lnTo>
                <a:lnTo>
                  <a:pt x="38090" y="75190"/>
                </a:lnTo>
                <a:lnTo>
                  <a:pt x="38090" y="75180"/>
                </a:lnTo>
                <a:lnTo>
                  <a:pt x="38100" y="75170"/>
                </a:lnTo>
                <a:lnTo>
                  <a:pt x="38110" y="75160"/>
                </a:lnTo>
                <a:lnTo>
                  <a:pt x="38110" y="75150"/>
                </a:lnTo>
                <a:lnTo>
                  <a:pt x="38120" y="75150"/>
                </a:lnTo>
                <a:lnTo>
                  <a:pt x="38120" y="75140"/>
                </a:lnTo>
                <a:lnTo>
                  <a:pt x="38110" y="75140"/>
                </a:lnTo>
                <a:lnTo>
                  <a:pt x="38110" y="75130"/>
                </a:lnTo>
                <a:lnTo>
                  <a:pt x="38110" y="75120"/>
                </a:lnTo>
                <a:lnTo>
                  <a:pt x="38110" y="75110"/>
                </a:lnTo>
                <a:lnTo>
                  <a:pt x="38120" y="75110"/>
                </a:lnTo>
                <a:lnTo>
                  <a:pt x="38120" y="75100"/>
                </a:lnTo>
                <a:lnTo>
                  <a:pt x="38130" y="75100"/>
                </a:lnTo>
                <a:lnTo>
                  <a:pt x="38140" y="75100"/>
                </a:lnTo>
                <a:lnTo>
                  <a:pt x="38140" y="75090"/>
                </a:lnTo>
                <a:lnTo>
                  <a:pt x="38150" y="75090"/>
                </a:lnTo>
                <a:lnTo>
                  <a:pt x="38160" y="75090"/>
                </a:lnTo>
                <a:lnTo>
                  <a:pt x="38160" y="75080"/>
                </a:lnTo>
                <a:lnTo>
                  <a:pt x="38150" y="75080"/>
                </a:lnTo>
                <a:lnTo>
                  <a:pt x="38160" y="75080"/>
                </a:lnTo>
                <a:lnTo>
                  <a:pt x="38170" y="75080"/>
                </a:lnTo>
                <a:lnTo>
                  <a:pt x="38180" y="75080"/>
                </a:lnTo>
                <a:lnTo>
                  <a:pt x="38180" y="75070"/>
                </a:lnTo>
                <a:lnTo>
                  <a:pt x="38190" y="75070"/>
                </a:lnTo>
                <a:lnTo>
                  <a:pt x="38190" y="75080"/>
                </a:lnTo>
                <a:lnTo>
                  <a:pt x="38200" y="75080"/>
                </a:lnTo>
                <a:lnTo>
                  <a:pt x="38210" y="75080"/>
                </a:lnTo>
                <a:lnTo>
                  <a:pt x="38220" y="75080"/>
                </a:lnTo>
                <a:lnTo>
                  <a:pt x="38220" y="75090"/>
                </a:lnTo>
                <a:lnTo>
                  <a:pt x="38230" y="75090"/>
                </a:lnTo>
                <a:lnTo>
                  <a:pt x="38230" y="75100"/>
                </a:lnTo>
                <a:lnTo>
                  <a:pt x="38240" y="75100"/>
                </a:lnTo>
                <a:lnTo>
                  <a:pt x="38250" y="75100"/>
                </a:lnTo>
                <a:lnTo>
                  <a:pt x="38260" y="75100"/>
                </a:lnTo>
                <a:lnTo>
                  <a:pt x="38260" y="75110"/>
                </a:lnTo>
                <a:lnTo>
                  <a:pt x="38270" y="75110"/>
                </a:lnTo>
                <a:lnTo>
                  <a:pt x="38280" y="75110"/>
                </a:lnTo>
                <a:lnTo>
                  <a:pt x="38290" y="75110"/>
                </a:lnTo>
                <a:lnTo>
                  <a:pt x="38290" y="75100"/>
                </a:lnTo>
                <a:lnTo>
                  <a:pt x="38300" y="75100"/>
                </a:lnTo>
                <a:lnTo>
                  <a:pt x="38300" y="75090"/>
                </a:lnTo>
                <a:lnTo>
                  <a:pt x="38290" y="75090"/>
                </a:lnTo>
                <a:lnTo>
                  <a:pt x="38290" y="75080"/>
                </a:lnTo>
                <a:lnTo>
                  <a:pt x="38300" y="75080"/>
                </a:lnTo>
                <a:lnTo>
                  <a:pt x="38300" y="75070"/>
                </a:lnTo>
                <a:lnTo>
                  <a:pt x="38300" y="75060"/>
                </a:lnTo>
                <a:lnTo>
                  <a:pt x="38300" y="75050"/>
                </a:lnTo>
                <a:lnTo>
                  <a:pt x="38310" y="75050"/>
                </a:lnTo>
                <a:lnTo>
                  <a:pt x="38300" y="75050"/>
                </a:lnTo>
                <a:lnTo>
                  <a:pt x="38300" y="75040"/>
                </a:lnTo>
                <a:lnTo>
                  <a:pt x="38300" y="75030"/>
                </a:lnTo>
                <a:lnTo>
                  <a:pt x="38310" y="75030"/>
                </a:lnTo>
                <a:lnTo>
                  <a:pt x="38320" y="75030"/>
                </a:lnTo>
                <a:lnTo>
                  <a:pt x="38330" y="75030"/>
                </a:lnTo>
                <a:lnTo>
                  <a:pt x="38330" y="75040"/>
                </a:lnTo>
                <a:lnTo>
                  <a:pt x="38340" y="75040"/>
                </a:lnTo>
                <a:lnTo>
                  <a:pt x="38350" y="75040"/>
                </a:lnTo>
                <a:lnTo>
                  <a:pt x="38360" y="75040"/>
                </a:lnTo>
                <a:lnTo>
                  <a:pt x="38360" y="75050"/>
                </a:lnTo>
                <a:lnTo>
                  <a:pt x="38360" y="75040"/>
                </a:lnTo>
                <a:lnTo>
                  <a:pt x="38370" y="75040"/>
                </a:lnTo>
                <a:lnTo>
                  <a:pt x="38380" y="75040"/>
                </a:lnTo>
                <a:lnTo>
                  <a:pt x="38390" y="75040"/>
                </a:lnTo>
                <a:lnTo>
                  <a:pt x="38400" y="75040"/>
                </a:lnTo>
                <a:lnTo>
                  <a:pt x="38410" y="75040"/>
                </a:lnTo>
                <a:lnTo>
                  <a:pt x="38410" y="75050"/>
                </a:lnTo>
                <a:lnTo>
                  <a:pt x="38420" y="75050"/>
                </a:lnTo>
                <a:lnTo>
                  <a:pt x="38430" y="75050"/>
                </a:lnTo>
                <a:lnTo>
                  <a:pt x="38430" y="75040"/>
                </a:lnTo>
                <a:lnTo>
                  <a:pt x="38430" y="75050"/>
                </a:lnTo>
                <a:lnTo>
                  <a:pt x="38440" y="75050"/>
                </a:lnTo>
                <a:lnTo>
                  <a:pt x="38440" y="75040"/>
                </a:lnTo>
                <a:lnTo>
                  <a:pt x="38440" y="75050"/>
                </a:lnTo>
                <a:lnTo>
                  <a:pt x="38450" y="75050"/>
                </a:lnTo>
                <a:lnTo>
                  <a:pt x="38460" y="75050"/>
                </a:lnTo>
                <a:lnTo>
                  <a:pt x="38460" y="75040"/>
                </a:lnTo>
                <a:lnTo>
                  <a:pt x="38470" y="75040"/>
                </a:lnTo>
                <a:lnTo>
                  <a:pt x="38480" y="75040"/>
                </a:lnTo>
                <a:lnTo>
                  <a:pt x="38490" y="75040"/>
                </a:lnTo>
                <a:lnTo>
                  <a:pt x="38490" y="75050"/>
                </a:lnTo>
                <a:lnTo>
                  <a:pt x="38500" y="75050"/>
                </a:lnTo>
                <a:lnTo>
                  <a:pt x="38500" y="75060"/>
                </a:lnTo>
                <a:lnTo>
                  <a:pt x="38510" y="75060"/>
                </a:lnTo>
                <a:lnTo>
                  <a:pt x="38510" y="75070"/>
                </a:lnTo>
                <a:lnTo>
                  <a:pt x="38520" y="75070"/>
                </a:lnTo>
                <a:lnTo>
                  <a:pt x="38520" y="75060"/>
                </a:lnTo>
                <a:lnTo>
                  <a:pt x="38530" y="75060"/>
                </a:lnTo>
                <a:lnTo>
                  <a:pt x="38530" y="75070"/>
                </a:lnTo>
                <a:lnTo>
                  <a:pt x="38540" y="75070"/>
                </a:lnTo>
                <a:lnTo>
                  <a:pt x="38550" y="75070"/>
                </a:lnTo>
                <a:lnTo>
                  <a:pt x="38560" y="75070"/>
                </a:lnTo>
                <a:lnTo>
                  <a:pt x="38570" y="75070"/>
                </a:lnTo>
                <a:lnTo>
                  <a:pt x="38570" y="75060"/>
                </a:lnTo>
                <a:lnTo>
                  <a:pt x="38570" y="75050"/>
                </a:lnTo>
                <a:lnTo>
                  <a:pt x="38560" y="75050"/>
                </a:lnTo>
                <a:lnTo>
                  <a:pt x="38560" y="75040"/>
                </a:lnTo>
                <a:lnTo>
                  <a:pt x="38560" y="75030"/>
                </a:lnTo>
                <a:lnTo>
                  <a:pt x="38570" y="75030"/>
                </a:lnTo>
                <a:lnTo>
                  <a:pt x="38570" y="75020"/>
                </a:lnTo>
                <a:lnTo>
                  <a:pt x="38560" y="75020"/>
                </a:lnTo>
                <a:lnTo>
                  <a:pt x="38560" y="75010"/>
                </a:lnTo>
                <a:lnTo>
                  <a:pt x="38550" y="75010"/>
                </a:lnTo>
                <a:lnTo>
                  <a:pt x="38560" y="75010"/>
                </a:lnTo>
                <a:lnTo>
                  <a:pt x="38570" y="75010"/>
                </a:lnTo>
                <a:lnTo>
                  <a:pt x="38580" y="75010"/>
                </a:lnTo>
                <a:lnTo>
                  <a:pt x="38580" y="75000"/>
                </a:lnTo>
                <a:lnTo>
                  <a:pt x="38590" y="75000"/>
                </a:lnTo>
                <a:lnTo>
                  <a:pt x="38590" y="74990"/>
                </a:lnTo>
                <a:lnTo>
                  <a:pt x="38600" y="74990"/>
                </a:lnTo>
                <a:lnTo>
                  <a:pt x="38610" y="74990"/>
                </a:lnTo>
                <a:lnTo>
                  <a:pt x="38610" y="74980"/>
                </a:lnTo>
                <a:lnTo>
                  <a:pt x="38620" y="74980"/>
                </a:lnTo>
                <a:lnTo>
                  <a:pt x="38630" y="74980"/>
                </a:lnTo>
                <a:lnTo>
                  <a:pt x="38640" y="74970"/>
                </a:lnTo>
                <a:lnTo>
                  <a:pt x="38630" y="74960"/>
                </a:lnTo>
                <a:lnTo>
                  <a:pt x="38640" y="74960"/>
                </a:lnTo>
                <a:lnTo>
                  <a:pt x="38650" y="74960"/>
                </a:lnTo>
                <a:lnTo>
                  <a:pt x="38650" y="74970"/>
                </a:lnTo>
                <a:lnTo>
                  <a:pt x="38650" y="74980"/>
                </a:lnTo>
                <a:lnTo>
                  <a:pt x="38660" y="74980"/>
                </a:lnTo>
                <a:lnTo>
                  <a:pt x="38650" y="74980"/>
                </a:lnTo>
                <a:lnTo>
                  <a:pt x="38650" y="74990"/>
                </a:lnTo>
                <a:lnTo>
                  <a:pt x="38660" y="74990"/>
                </a:lnTo>
                <a:lnTo>
                  <a:pt x="38670" y="74990"/>
                </a:lnTo>
                <a:lnTo>
                  <a:pt x="38670" y="75000"/>
                </a:lnTo>
                <a:lnTo>
                  <a:pt x="38680" y="75000"/>
                </a:lnTo>
                <a:lnTo>
                  <a:pt x="38680" y="75010"/>
                </a:lnTo>
                <a:lnTo>
                  <a:pt x="38690" y="75010"/>
                </a:lnTo>
                <a:lnTo>
                  <a:pt x="38690" y="75020"/>
                </a:lnTo>
                <a:lnTo>
                  <a:pt x="38700" y="75020"/>
                </a:lnTo>
                <a:lnTo>
                  <a:pt x="38700" y="75030"/>
                </a:lnTo>
                <a:lnTo>
                  <a:pt x="38700" y="75040"/>
                </a:lnTo>
                <a:lnTo>
                  <a:pt x="38710" y="75040"/>
                </a:lnTo>
                <a:lnTo>
                  <a:pt x="38710" y="75050"/>
                </a:lnTo>
                <a:lnTo>
                  <a:pt x="38720" y="75050"/>
                </a:lnTo>
                <a:lnTo>
                  <a:pt x="38720" y="75060"/>
                </a:lnTo>
                <a:lnTo>
                  <a:pt x="38730" y="75060"/>
                </a:lnTo>
                <a:lnTo>
                  <a:pt x="38730" y="75070"/>
                </a:lnTo>
                <a:lnTo>
                  <a:pt x="38720" y="75070"/>
                </a:lnTo>
                <a:lnTo>
                  <a:pt x="38720" y="75080"/>
                </a:lnTo>
                <a:lnTo>
                  <a:pt x="38730" y="75080"/>
                </a:lnTo>
                <a:lnTo>
                  <a:pt x="38730" y="75090"/>
                </a:lnTo>
                <a:lnTo>
                  <a:pt x="38730" y="75100"/>
                </a:lnTo>
                <a:lnTo>
                  <a:pt x="38730" y="75110"/>
                </a:lnTo>
                <a:lnTo>
                  <a:pt x="38730" y="75120"/>
                </a:lnTo>
                <a:lnTo>
                  <a:pt x="38730" y="75130"/>
                </a:lnTo>
                <a:lnTo>
                  <a:pt x="38720" y="75130"/>
                </a:lnTo>
                <a:lnTo>
                  <a:pt x="38720" y="75140"/>
                </a:lnTo>
                <a:lnTo>
                  <a:pt x="38720" y="75150"/>
                </a:lnTo>
                <a:lnTo>
                  <a:pt x="38720" y="75160"/>
                </a:lnTo>
                <a:lnTo>
                  <a:pt x="38710" y="75160"/>
                </a:lnTo>
                <a:lnTo>
                  <a:pt x="38710" y="75170"/>
                </a:lnTo>
                <a:lnTo>
                  <a:pt x="38720" y="75170"/>
                </a:lnTo>
                <a:lnTo>
                  <a:pt x="38720" y="75180"/>
                </a:lnTo>
                <a:lnTo>
                  <a:pt x="38730" y="75180"/>
                </a:lnTo>
                <a:lnTo>
                  <a:pt x="38740" y="75180"/>
                </a:lnTo>
                <a:lnTo>
                  <a:pt x="38740" y="75170"/>
                </a:lnTo>
                <a:lnTo>
                  <a:pt x="38750" y="75170"/>
                </a:lnTo>
                <a:lnTo>
                  <a:pt x="38750" y="75180"/>
                </a:lnTo>
                <a:lnTo>
                  <a:pt x="38760" y="75180"/>
                </a:lnTo>
                <a:lnTo>
                  <a:pt x="38770" y="75190"/>
                </a:lnTo>
                <a:lnTo>
                  <a:pt x="38770" y="75200"/>
                </a:lnTo>
                <a:lnTo>
                  <a:pt x="38780" y="75200"/>
                </a:lnTo>
                <a:lnTo>
                  <a:pt x="38780" y="75210"/>
                </a:lnTo>
                <a:lnTo>
                  <a:pt x="38780" y="75220"/>
                </a:lnTo>
                <a:lnTo>
                  <a:pt x="38790" y="75220"/>
                </a:lnTo>
                <a:lnTo>
                  <a:pt x="38790" y="75210"/>
                </a:lnTo>
                <a:lnTo>
                  <a:pt x="38800" y="75210"/>
                </a:lnTo>
                <a:lnTo>
                  <a:pt x="38800" y="75220"/>
                </a:lnTo>
                <a:lnTo>
                  <a:pt x="38800" y="75210"/>
                </a:lnTo>
                <a:lnTo>
                  <a:pt x="38810" y="75210"/>
                </a:lnTo>
                <a:lnTo>
                  <a:pt x="38810" y="75220"/>
                </a:lnTo>
                <a:lnTo>
                  <a:pt x="38810" y="75210"/>
                </a:lnTo>
                <a:lnTo>
                  <a:pt x="38810" y="75220"/>
                </a:lnTo>
                <a:lnTo>
                  <a:pt x="38820" y="75220"/>
                </a:lnTo>
                <a:lnTo>
                  <a:pt x="38830" y="75220"/>
                </a:lnTo>
                <a:lnTo>
                  <a:pt x="38840" y="75220"/>
                </a:lnTo>
                <a:lnTo>
                  <a:pt x="38850" y="75220"/>
                </a:lnTo>
                <a:lnTo>
                  <a:pt x="38850" y="75230"/>
                </a:lnTo>
                <a:lnTo>
                  <a:pt x="38860" y="75230"/>
                </a:lnTo>
                <a:lnTo>
                  <a:pt x="38860" y="75220"/>
                </a:lnTo>
                <a:lnTo>
                  <a:pt x="38870" y="75220"/>
                </a:lnTo>
                <a:lnTo>
                  <a:pt x="38880" y="75220"/>
                </a:lnTo>
                <a:lnTo>
                  <a:pt x="38890" y="75220"/>
                </a:lnTo>
                <a:lnTo>
                  <a:pt x="38890" y="75210"/>
                </a:lnTo>
                <a:lnTo>
                  <a:pt x="38890" y="75220"/>
                </a:lnTo>
                <a:lnTo>
                  <a:pt x="38900" y="75220"/>
                </a:lnTo>
                <a:lnTo>
                  <a:pt x="38900" y="75230"/>
                </a:lnTo>
                <a:lnTo>
                  <a:pt x="38900" y="75240"/>
                </a:lnTo>
                <a:lnTo>
                  <a:pt x="38900" y="75250"/>
                </a:lnTo>
                <a:lnTo>
                  <a:pt x="38910" y="75250"/>
                </a:lnTo>
                <a:lnTo>
                  <a:pt x="38920" y="75250"/>
                </a:lnTo>
                <a:lnTo>
                  <a:pt x="38930" y="75250"/>
                </a:lnTo>
                <a:lnTo>
                  <a:pt x="38930" y="75260"/>
                </a:lnTo>
                <a:lnTo>
                  <a:pt x="38940" y="75260"/>
                </a:lnTo>
                <a:lnTo>
                  <a:pt x="38950" y="75260"/>
                </a:lnTo>
                <a:lnTo>
                  <a:pt x="38950" y="75250"/>
                </a:lnTo>
                <a:lnTo>
                  <a:pt x="38960" y="75250"/>
                </a:lnTo>
                <a:lnTo>
                  <a:pt x="38950" y="75250"/>
                </a:lnTo>
                <a:lnTo>
                  <a:pt x="38950" y="75240"/>
                </a:lnTo>
                <a:lnTo>
                  <a:pt x="38960" y="75240"/>
                </a:lnTo>
                <a:lnTo>
                  <a:pt x="38970" y="75240"/>
                </a:lnTo>
                <a:lnTo>
                  <a:pt x="38970" y="75250"/>
                </a:lnTo>
                <a:lnTo>
                  <a:pt x="38980" y="75250"/>
                </a:lnTo>
                <a:lnTo>
                  <a:pt x="38990" y="75250"/>
                </a:lnTo>
                <a:lnTo>
                  <a:pt x="38990" y="75260"/>
                </a:lnTo>
                <a:lnTo>
                  <a:pt x="39000" y="75260"/>
                </a:lnTo>
                <a:lnTo>
                  <a:pt x="39010" y="75260"/>
                </a:lnTo>
                <a:lnTo>
                  <a:pt x="39020" y="75260"/>
                </a:lnTo>
                <a:lnTo>
                  <a:pt x="39020" y="75270"/>
                </a:lnTo>
                <a:lnTo>
                  <a:pt x="39020" y="75260"/>
                </a:lnTo>
                <a:lnTo>
                  <a:pt x="39030" y="75260"/>
                </a:lnTo>
                <a:lnTo>
                  <a:pt x="39030" y="75250"/>
                </a:lnTo>
                <a:lnTo>
                  <a:pt x="39040" y="75250"/>
                </a:lnTo>
                <a:lnTo>
                  <a:pt x="39050" y="75250"/>
                </a:lnTo>
                <a:lnTo>
                  <a:pt x="39060" y="75250"/>
                </a:lnTo>
                <a:lnTo>
                  <a:pt x="39060" y="75260"/>
                </a:lnTo>
                <a:lnTo>
                  <a:pt x="39070" y="75260"/>
                </a:lnTo>
                <a:lnTo>
                  <a:pt x="39070" y="75250"/>
                </a:lnTo>
                <a:lnTo>
                  <a:pt x="39080" y="75250"/>
                </a:lnTo>
                <a:lnTo>
                  <a:pt x="39090" y="75250"/>
                </a:lnTo>
                <a:lnTo>
                  <a:pt x="39100" y="75250"/>
                </a:lnTo>
                <a:lnTo>
                  <a:pt x="39110" y="75250"/>
                </a:lnTo>
                <a:lnTo>
                  <a:pt x="39110" y="75240"/>
                </a:lnTo>
                <a:lnTo>
                  <a:pt x="39120" y="75240"/>
                </a:lnTo>
                <a:lnTo>
                  <a:pt x="39130" y="75240"/>
                </a:lnTo>
                <a:lnTo>
                  <a:pt x="39140" y="75240"/>
                </a:lnTo>
                <a:lnTo>
                  <a:pt x="39140" y="75250"/>
                </a:lnTo>
                <a:lnTo>
                  <a:pt x="39150" y="75250"/>
                </a:lnTo>
                <a:lnTo>
                  <a:pt x="39160" y="75250"/>
                </a:lnTo>
                <a:lnTo>
                  <a:pt x="39160" y="75260"/>
                </a:lnTo>
                <a:lnTo>
                  <a:pt x="39170" y="75260"/>
                </a:lnTo>
                <a:lnTo>
                  <a:pt x="39180" y="75260"/>
                </a:lnTo>
                <a:lnTo>
                  <a:pt x="39190" y="75260"/>
                </a:lnTo>
                <a:lnTo>
                  <a:pt x="39200" y="75260"/>
                </a:lnTo>
                <a:lnTo>
                  <a:pt x="39200" y="75250"/>
                </a:lnTo>
                <a:lnTo>
                  <a:pt x="39200" y="75260"/>
                </a:lnTo>
                <a:lnTo>
                  <a:pt x="39210" y="75260"/>
                </a:lnTo>
                <a:lnTo>
                  <a:pt x="39210" y="75250"/>
                </a:lnTo>
                <a:lnTo>
                  <a:pt x="39220" y="75250"/>
                </a:lnTo>
                <a:lnTo>
                  <a:pt x="39220" y="75260"/>
                </a:lnTo>
                <a:lnTo>
                  <a:pt x="39230" y="75250"/>
                </a:lnTo>
                <a:lnTo>
                  <a:pt x="39230" y="75260"/>
                </a:lnTo>
                <a:lnTo>
                  <a:pt x="39240" y="75260"/>
                </a:lnTo>
                <a:lnTo>
                  <a:pt x="39240" y="75270"/>
                </a:lnTo>
                <a:lnTo>
                  <a:pt x="39240" y="75260"/>
                </a:lnTo>
                <a:lnTo>
                  <a:pt x="39240" y="75270"/>
                </a:lnTo>
                <a:lnTo>
                  <a:pt x="39250" y="75270"/>
                </a:lnTo>
                <a:lnTo>
                  <a:pt x="39260" y="75270"/>
                </a:lnTo>
                <a:lnTo>
                  <a:pt x="39260" y="75280"/>
                </a:lnTo>
                <a:lnTo>
                  <a:pt x="39270" y="75280"/>
                </a:lnTo>
                <a:lnTo>
                  <a:pt x="39260" y="75280"/>
                </a:lnTo>
                <a:lnTo>
                  <a:pt x="39260" y="75290"/>
                </a:lnTo>
                <a:lnTo>
                  <a:pt x="39270" y="75290"/>
                </a:lnTo>
                <a:lnTo>
                  <a:pt x="39280" y="75290"/>
                </a:lnTo>
                <a:lnTo>
                  <a:pt x="39290" y="75290"/>
                </a:lnTo>
                <a:lnTo>
                  <a:pt x="39300" y="75290"/>
                </a:lnTo>
                <a:lnTo>
                  <a:pt x="39300" y="75280"/>
                </a:lnTo>
                <a:lnTo>
                  <a:pt x="39310" y="75280"/>
                </a:lnTo>
                <a:lnTo>
                  <a:pt x="39320" y="75280"/>
                </a:lnTo>
                <a:lnTo>
                  <a:pt x="39320" y="75270"/>
                </a:lnTo>
                <a:lnTo>
                  <a:pt x="39320" y="75260"/>
                </a:lnTo>
                <a:lnTo>
                  <a:pt x="39320" y="75250"/>
                </a:lnTo>
                <a:lnTo>
                  <a:pt x="39310" y="75250"/>
                </a:lnTo>
                <a:lnTo>
                  <a:pt x="39310" y="75240"/>
                </a:lnTo>
                <a:lnTo>
                  <a:pt x="39310" y="75230"/>
                </a:lnTo>
                <a:lnTo>
                  <a:pt x="39310" y="75220"/>
                </a:lnTo>
                <a:lnTo>
                  <a:pt x="39310" y="75230"/>
                </a:lnTo>
                <a:lnTo>
                  <a:pt x="39320" y="75230"/>
                </a:lnTo>
                <a:lnTo>
                  <a:pt x="39320" y="75220"/>
                </a:lnTo>
                <a:lnTo>
                  <a:pt x="39330" y="75220"/>
                </a:lnTo>
                <a:lnTo>
                  <a:pt x="39330" y="75230"/>
                </a:lnTo>
                <a:lnTo>
                  <a:pt x="39330" y="75220"/>
                </a:lnTo>
                <a:lnTo>
                  <a:pt x="39340" y="75220"/>
                </a:lnTo>
                <a:lnTo>
                  <a:pt x="39340" y="75210"/>
                </a:lnTo>
                <a:lnTo>
                  <a:pt x="39350" y="75210"/>
                </a:lnTo>
                <a:lnTo>
                  <a:pt x="39360" y="75210"/>
                </a:lnTo>
                <a:lnTo>
                  <a:pt x="39370" y="75210"/>
                </a:lnTo>
                <a:lnTo>
                  <a:pt x="39380" y="75210"/>
                </a:lnTo>
                <a:lnTo>
                  <a:pt x="39390" y="75210"/>
                </a:lnTo>
                <a:lnTo>
                  <a:pt x="39390" y="75220"/>
                </a:lnTo>
                <a:lnTo>
                  <a:pt x="39400" y="75220"/>
                </a:lnTo>
                <a:lnTo>
                  <a:pt x="39410" y="75220"/>
                </a:lnTo>
                <a:lnTo>
                  <a:pt x="39420" y="75220"/>
                </a:lnTo>
                <a:lnTo>
                  <a:pt x="39420" y="75210"/>
                </a:lnTo>
                <a:lnTo>
                  <a:pt x="39420" y="75200"/>
                </a:lnTo>
                <a:lnTo>
                  <a:pt x="39430" y="75200"/>
                </a:lnTo>
                <a:lnTo>
                  <a:pt x="39440" y="75200"/>
                </a:lnTo>
                <a:lnTo>
                  <a:pt x="39450" y="75200"/>
                </a:lnTo>
                <a:lnTo>
                  <a:pt x="39460" y="75200"/>
                </a:lnTo>
                <a:lnTo>
                  <a:pt x="39460" y="75190"/>
                </a:lnTo>
                <a:lnTo>
                  <a:pt x="39460" y="75180"/>
                </a:lnTo>
                <a:lnTo>
                  <a:pt x="39450" y="75180"/>
                </a:lnTo>
                <a:lnTo>
                  <a:pt x="39450" y="75170"/>
                </a:lnTo>
                <a:lnTo>
                  <a:pt x="39450" y="75160"/>
                </a:lnTo>
                <a:lnTo>
                  <a:pt x="39440" y="75160"/>
                </a:lnTo>
                <a:lnTo>
                  <a:pt x="39440" y="75150"/>
                </a:lnTo>
                <a:lnTo>
                  <a:pt x="39450" y="75150"/>
                </a:lnTo>
                <a:lnTo>
                  <a:pt x="39450" y="75140"/>
                </a:lnTo>
                <a:lnTo>
                  <a:pt x="39450" y="75130"/>
                </a:lnTo>
                <a:lnTo>
                  <a:pt x="39450" y="75120"/>
                </a:lnTo>
                <a:lnTo>
                  <a:pt x="39450" y="75110"/>
                </a:lnTo>
                <a:lnTo>
                  <a:pt x="39450" y="75100"/>
                </a:lnTo>
                <a:lnTo>
                  <a:pt x="39460" y="75100"/>
                </a:lnTo>
                <a:lnTo>
                  <a:pt x="39460" y="75110"/>
                </a:lnTo>
                <a:lnTo>
                  <a:pt x="39460" y="75100"/>
                </a:lnTo>
                <a:lnTo>
                  <a:pt x="39460" y="75110"/>
                </a:lnTo>
                <a:lnTo>
                  <a:pt x="39460" y="75100"/>
                </a:lnTo>
                <a:lnTo>
                  <a:pt x="39470" y="75100"/>
                </a:lnTo>
                <a:lnTo>
                  <a:pt x="39480" y="75100"/>
                </a:lnTo>
                <a:lnTo>
                  <a:pt x="39480" y="75090"/>
                </a:lnTo>
                <a:lnTo>
                  <a:pt x="39480" y="75080"/>
                </a:lnTo>
                <a:lnTo>
                  <a:pt x="39490" y="75080"/>
                </a:lnTo>
                <a:lnTo>
                  <a:pt x="39490" y="75090"/>
                </a:lnTo>
                <a:lnTo>
                  <a:pt x="39500" y="75100"/>
                </a:lnTo>
                <a:lnTo>
                  <a:pt x="39510" y="75100"/>
                </a:lnTo>
                <a:lnTo>
                  <a:pt x="39510" y="75110"/>
                </a:lnTo>
                <a:lnTo>
                  <a:pt x="39520" y="75110"/>
                </a:lnTo>
                <a:lnTo>
                  <a:pt x="39520" y="75100"/>
                </a:lnTo>
                <a:lnTo>
                  <a:pt x="39530" y="75100"/>
                </a:lnTo>
                <a:lnTo>
                  <a:pt x="39530" y="75090"/>
                </a:lnTo>
                <a:lnTo>
                  <a:pt x="39530" y="75100"/>
                </a:lnTo>
                <a:lnTo>
                  <a:pt x="39530" y="75110"/>
                </a:lnTo>
                <a:lnTo>
                  <a:pt x="39520" y="75110"/>
                </a:lnTo>
                <a:lnTo>
                  <a:pt x="39520" y="75120"/>
                </a:lnTo>
                <a:lnTo>
                  <a:pt x="39520" y="75130"/>
                </a:lnTo>
                <a:lnTo>
                  <a:pt x="39520" y="75140"/>
                </a:lnTo>
                <a:lnTo>
                  <a:pt x="39510" y="75140"/>
                </a:lnTo>
                <a:lnTo>
                  <a:pt x="39510" y="75150"/>
                </a:lnTo>
                <a:lnTo>
                  <a:pt x="39520" y="75150"/>
                </a:lnTo>
                <a:lnTo>
                  <a:pt x="39520" y="75160"/>
                </a:lnTo>
                <a:lnTo>
                  <a:pt x="39520" y="75170"/>
                </a:lnTo>
                <a:lnTo>
                  <a:pt x="39530" y="75170"/>
                </a:lnTo>
                <a:lnTo>
                  <a:pt x="39530" y="75180"/>
                </a:lnTo>
                <a:lnTo>
                  <a:pt x="39530" y="75170"/>
                </a:lnTo>
                <a:lnTo>
                  <a:pt x="39540" y="75170"/>
                </a:lnTo>
                <a:lnTo>
                  <a:pt x="39540" y="75180"/>
                </a:lnTo>
                <a:lnTo>
                  <a:pt x="39550" y="75180"/>
                </a:lnTo>
                <a:lnTo>
                  <a:pt x="39540" y="75180"/>
                </a:lnTo>
                <a:lnTo>
                  <a:pt x="39540" y="75190"/>
                </a:lnTo>
                <a:lnTo>
                  <a:pt x="39530" y="75190"/>
                </a:lnTo>
                <a:lnTo>
                  <a:pt x="39530" y="75200"/>
                </a:lnTo>
                <a:lnTo>
                  <a:pt x="39530" y="75190"/>
                </a:lnTo>
                <a:lnTo>
                  <a:pt x="39520" y="75190"/>
                </a:lnTo>
                <a:lnTo>
                  <a:pt x="39520" y="75180"/>
                </a:lnTo>
                <a:lnTo>
                  <a:pt x="39520" y="75190"/>
                </a:lnTo>
                <a:lnTo>
                  <a:pt x="39510" y="75190"/>
                </a:lnTo>
                <a:lnTo>
                  <a:pt x="39510" y="75200"/>
                </a:lnTo>
                <a:lnTo>
                  <a:pt x="39510" y="75210"/>
                </a:lnTo>
                <a:lnTo>
                  <a:pt x="39510" y="75220"/>
                </a:lnTo>
                <a:lnTo>
                  <a:pt x="39520" y="75220"/>
                </a:lnTo>
                <a:lnTo>
                  <a:pt x="39520" y="75230"/>
                </a:lnTo>
                <a:lnTo>
                  <a:pt x="39530" y="75230"/>
                </a:lnTo>
                <a:lnTo>
                  <a:pt x="39540" y="75230"/>
                </a:lnTo>
                <a:lnTo>
                  <a:pt x="39540" y="75220"/>
                </a:lnTo>
                <a:lnTo>
                  <a:pt x="39550" y="75220"/>
                </a:lnTo>
                <a:lnTo>
                  <a:pt x="39550" y="75210"/>
                </a:lnTo>
                <a:lnTo>
                  <a:pt x="39540" y="75210"/>
                </a:lnTo>
                <a:lnTo>
                  <a:pt x="39550" y="75210"/>
                </a:lnTo>
                <a:lnTo>
                  <a:pt x="39560" y="75210"/>
                </a:lnTo>
                <a:lnTo>
                  <a:pt x="39570" y="75210"/>
                </a:lnTo>
                <a:lnTo>
                  <a:pt x="39580" y="75210"/>
                </a:lnTo>
                <a:lnTo>
                  <a:pt x="39580" y="75200"/>
                </a:lnTo>
                <a:lnTo>
                  <a:pt x="39580" y="75210"/>
                </a:lnTo>
                <a:lnTo>
                  <a:pt x="39590" y="75210"/>
                </a:lnTo>
                <a:lnTo>
                  <a:pt x="39590" y="75200"/>
                </a:lnTo>
                <a:lnTo>
                  <a:pt x="39600" y="75200"/>
                </a:lnTo>
                <a:lnTo>
                  <a:pt x="39610" y="75200"/>
                </a:lnTo>
                <a:lnTo>
                  <a:pt x="39610" y="75190"/>
                </a:lnTo>
                <a:lnTo>
                  <a:pt x="39620" y="75190"/>
                </a:lnTo>
                <a:lnTo>
                  <a:pt x="39620" y="75180"/>
                </a:lnTo>
                <a:lnTo>
                  <a:pt x="39620" y="75190"/>
                </a:lnTo>
                <a:lnTo>
                  <a:pt x="39620" y="75180"/>
                </a:lnTo>
                <a:lnTo>
                  <a:pt x="39630" y="75180"/>
                </a:lnTo>
                <a:lnTo>
                  <a:pt x="39630" y="75170"/>
                </a:lnTo>
                <a:lnTo>
                  <a:pt x="39640" y="75170"/>
                </a:lnTo>
                <a:lnTo>
                  <a:pt x="39640" y="75180"/>
                </a:lnTo>
                <a:lnTo>
                  <a:pt x="39650" y="75180"/>
                </a:lnTo>
                <a:lnTo>
                  <a:pt x="39650" y="75190"/>
                </a:lnTo>
                <a:lnTo>
                  <a:pt x="39660" y="75190"/>
                </a:lnTo>
                <a:lnTo>
                  <a:pt x="39660" y="75200"/>
                </a:lnTo>
                <a:lnTo>
                  <a:pt x="39660" y="75210"/>
                </a:lnTo>
                <a:lnTo>
                  <a:pt x="39670" y="75210"/>
                </a:lnTo>
                <a:lnTo>
                  <a:pt x="39670" y="75220"/>
                </a:lnTo>
                <a:lnTo>
                  <a:pt x="39680" y="75220"/>
                </a:lnTo>
                <a:lnTo>
                  <a:pt x="39680" y="75230"/>
                </a:lnTo>
                <a:lnTo>
                  <a:pt x="39690" y="75230"/>
                </a:lnTo>
                <a:lnTo>
                  <a:pt x="39690" y="75240"/>
                </a:lnTo>
                <a:lnTo>
                  <a:pt x="39700" y="75240"/>
                </a:lnTo>
                <a:lnTo>
                  <a:pt x="39700" y="75250"/>
                </a:lnTo>
                <a:lnTo>
                  <a:pt x="39710" y="75250"/>
                </a:lnTo>
                <a:lnTo>
                  <a:pt x="39710" y="75260"/>
                </a:lnTo>
                <a:lnTo>
                  <a:pt x="39720" y="75260"/>
                </a:lnTo>
                <a:lnTo>
                  <a:pt x="39720" y="75270"/>
                </a:lnTo>
                <a:lnTo>
                  <a:pt x="39720" y="75280"/>
                </a:lnTo>
                <a:lnTo>
                  <a:pt x="39710" y="75280"/>
                </a:lnTo>
                <a:lnTo>
                  <a:pt x="39720" y="75280"/>
                </a:lnTo>
                <a:lnTo>
                  <a:pt x="39720" y="75290"/>
                </a:lnTo>
                <a:lnTo>
                  <a:pt x="39730" y="75290"/>
                </a:lnTo>
                <a:lnTo>
                  <a:pt x="39720" y="75290"/>
                </a:lnTo>
                <a:lnTo>
                  <a:pt x="39730" y="75290"/>
                </a:lnTo>
                <a:lnTo>
                  <a:pt x="39730" y="75300"/>
                </a:lnTo>
                <a:lnTo>
                  <a:pt x="39730" y="75310"/>
                </a:lnTo>
                <a:lnTo>
                  <a:pt x="39740" y="75310"/>
                </a:lnTo>
                <a:lnTo>
                  <a:pt x="39740" y="75300"/>
                </a:lnTo>
                <a:lnTo>
                  <a:pt x="39740" y="75310"/>
                </a:lnTo>
                <a:lnTo>
                  <a:pt x="39730" y="75310"/>
                </a:lnTo>
                <a:lnTo>
                  <a:pt x="39730" y="75320"/>
                </a:lnTo>
                <a:lnTo>
                  <a:pt x="39730" y="75330"/>
                </a:lnTo>
                <a:lnTo>
                  <a:pt x="39720" y="75330"/>
                </a:lnTo>
                <a:lnTo>
                  <a:pt x="39720" y="75340"/>
                </a:lnTo>
                <a:lnTo>
                  <a:pt x="39710" y="75340"/>
                </a:lnTo>
                <a:lnTo>
                  <a:pt x="39710" y="75350"/>
                </a:lnTo>
                <a:lnTo>
                  <a:pt x="39720" y="75350"/>
                </a:lnTo>
                <a:lnTo>
                  <a:pt x="39730" y="75350"/>
                </a:lnTo>
                <a:lnTo>
                  <a:pt x="39730" y="75340"/>
                </a:lnTo>
                <a:lnTo>
                  <a:pt x="39730" y="75350"/>
                </a:lnTo>
                <a:lnTo>
                  <a:pt x="39740" y="75350"/>
                </a:lnTo>
                <a:lnTo>
                  <a:pt x="39740" y="75360"/>
                </a:lnTo>
                <a:lnTo>
                  <a:pt x="39750" y="75360"/>
                </a:lnTo>
                <a:lnTo>
                  <a:pt x="39750" y="75370"/>
                </a:lnTo>
                <a:lnTo>
                  <a:pt x="39740" y="75370"/>
                </a:lnTo>
                <a:lnTo>
                  <a:pt x="39740" y="75380"/>
                </a:lnTo>
                <a:lnTo>
                  <a:pt x="39740" y="75390"/>
                </a:lnTo>
                <a:lnTo>
                  <a:pt x="39740" y="75400"/>
                </a:lnTo>
                <a:lnTo>
                  <a:pt x="39750" y="75400"/>
                </a:lnTo>
                <a:lnTo>
                  <a:pt x="39750" y="75410"/>
                </a:lnTo>
                <a:lnTo>
                  <a:pt x="39760" y="75410"/>
                </a:lnTo>
                <a:lnTo>
                  <a:pt x="39760" y="75420"/>
                </a:lnTo>
                <a:lnTo>
                  <a:pt x="39760" y="75430"/>
                </a:lnTo>
                <a:lnTo>
                  <a:pt x="39770" y="75430"/>
                </a:lnTo>
                <a:lnTo>
                  <a:pt x="39780" y="75440"/>
                </a:lnTo>
                <a:lnTo>
                  <a:pt x="39790" y="75440"/>
                </a:lnTo>
                <a:lnTo>
                  <a:pt x="39800" y="75440"/>
                </a:lnTo>
                <a:lnTo>
                  <a:pt x="39800" y="75450"/>
                </a:lnTo>
                <a:lnTo>
                  <a:pt x="39810" y="75450"/>
                </a:lnTo>
                <a:lnTo>
                  <a:pt x="39820" y="75450"/>
                </a:lnTo>
                <a:lnTo>
                  <a:pt x="39820" y="75460"/>
                </a:lnTo>
                <a:lnTo>
                  <a:pt x="39830" y="75460"/>
                </a:lnTo>
                <a:lnTo>
                  <a:pt x="39840" y="75460"/>
                </a:lnTo>
                <a:lnTo>
                  <a:pt x="39850" y="75460"/>
                </a:lnTo>
                <a:lnTo>
                  <a:pt x="39860" y="75460"/>
                </a:lnTo>
                <a:lnTo>
                  <a:pt x="39860" y="75470"/>
                </a:lnTo>
                <a:lnTo>
                  <a:pt x="39870" y="75470"/>
                </a:lnTo>
                <a:lnTo>
                  <a:pt x="39880" y="75470"/>
                </a:lnTo>
                <a:lnTo>
                  <a:pt x="39890" y="75470"/>
                </a:lnTo>
                <a:lnTo>
                  <a:pt x="39900" y="75470"/>
                </a:lnTo>
                <a:lnTo>
                  <a:pt x="39900" y="75460"/>
                </a:lnTo>
                <a:lnTo>
                  <a:pt x="39890" y="75460"/>
                </a:lnTo>
                <a:lnTo>
                  <a:pt x="39890" y="75450"/>
                </a:lnTo>
                <a:lnTo>
                  <a:pt x="39890" y="75440"/>
                </a:lnTo>
                <a:lnTo>
                  <a:pt x="39900" y="75440"/>
                </a:lnTo>
                <a:lnTo>
                  <a:pt x="39900" y="75450"/>
                </a:lnTo>
                <a:lnTo>
                  <a:pt x="39910" y="75450"/>
                </a:lnTo>
                <a:lnTo>
                  <a:pt x="39920" y="75450"/>
                </a:lnTo>
                <a:lnTo>
                  <a:pt x="39930" y="75450"/>
                </a:lnTo>
                <a:lnTo>
                  <a:pt x="39940" y="75450"/>
                </a:lnTo>
                <a:lnTo>
                  <a:pt x="39940" y="75460"/>
                </a:lnTo>
                <a:lnTo>
                  <a:pt x="39950" y="75460"/>
                </a:lnTo>
                <a:lnTo>
                  <a:pt x="39950" y="75470"/>
                </a:lnTo>
                <a:lnTo>
                  <a:pt x="39960" y="75470"/>
                </a:lnTo>
                <a:lnTo>
                  <a:pt x="39970" y="75470"/>
                </a:lnTo>
                <a:lnTo>
                  <a:pt x="39970" y="75460"/>
                </a:lnTo>
                <a:lnTo>
                  <a:pt x="39970" y="75450"/>
                </a:lnTo>
                <a:lnTo>
                  <a:pt x="39970" y="75440"/>
                </a:lnTo>
                <a:lnTo>
                  <a:pt x="39960" y="75440"/>
                </a:lnTo>
                <a:lnTo>
                  <a:pt x="39960" y="75430"/>
                </a:lnTo>
                <a:lnTo>
                  <a:pt x="39970" y="75430"/>
                </a:lnTo>
                <a:lnTo>
                  <a:pt x="39970" y="75420"/>
                </a:lnTo>
                <a:lnTo>
                  <a:pt x="39970" y="75410"/>
                </a:lnTo>
                <a:lnTo>
                  <a:pt x="39980" y="75410"/>
                </a:lnTo>
                <a:lnTo>
                  <a:pt x="39990" y="75410"/>
                </a:lnTo>
                <a:lnTo>
                  <a:pt x="40000" y="75410"/>
                </a:lnTo>
                <a:lnTo>
                  <a:pt x="40010" y="75410"/>
                </a:lnTo>
                <a:lnTo>
                  <a:pt x="40020" y="75410"/>
                </a:lnTo>
                <a:lnTo>
                  <a:pt x="40020" y="75420"/>
                </a:lnTo>
                <a:lnTo>
                  <a:pt x="40030" y="75420"/>
                </a:lnTo>
                <a:lnTo>
                  <a:pt x="40030" y="75430"/>
                </a:lnTo>
                <a:lnTo>
                  <a:pt x="40030" y="75440"/>
                </a:lnTo>
                <a:lnTo>
                  <a:pt x="40040" y="75440"/>
                </a:lnTo>
                <a:lnTo>
                  <a:pt x="40040" y="75430"/>
                </a:lnTo>
                <a:lnTo>
                  <a:pt x="40050" y="75430"/>
                </a:lnTo>
                <a:lnTo>
                  <a:pt x="40040" y="75430"/>
                </a:lnTo>
                <a:lnTo>
                  <a:pt x="40040" y="75420"/>
                </a:lnTo>
                <a:lnTo>
                  <a:pt x="40050" y="75420"/>
                </a:lnTo>
                <a:lnTo>
                  <a:pt x="40060" y="75420"/>
                </a:lnTo>
                <a:lnTo>
                  <a:pt x="40060" y="75430"/>
                </a:lnTo>
                <a:lnTo>
                  <a:pt x="40060" y="75440"/>
                </a:lnTo>
                <a:lnTo>
                  <a:pt x="40060" y="75450"/>
                </a:lnTo>
                <a:lnTo>
                  <a:pt x="40070" y="75450"/>
                </a:lnTo>
                <a:lnTo>
                  <a:pt x="40080" y="75450"/>
                </a:lnTo>
                <a:lnTo>
                  <a:pt x="40080" y="75440"/>
                </a:lnTo>
                <a:lnTo>
                  <a:pt x="40080" y="75450"/>
                </a:lnTo>
                <a:lnTo>
                  <a:pt x="40090" y="75450"/>
                </a:lnTo>
                <a:lnTo>
                  <a:pt x="40080" y="75450"/>
                </a:lnTo>
                <a:lnTo>
                  <a:pt x="40090" y="75450"/>
                </a:lnTo>
                <a:lnTo>
                  <a:pt x="40090" y="75460"/>
                </a:lnTo>
                <a:lnTo>
                  <a:pt x="40100" y="75460"/>
                </a:lnTo>
                <a:lnTo>
                  <a:pt x="40110" y="75460"/>
                </a:lnTo>
                <a:lnTo>
                  <a:pt x="40100" y="75460"/>
                </a:lnTo>
                <a:lnTo>
                  <a:pt x="40100" y="75470"/>
                </a:lnTo>
                <a:lnTo>
                  <a:pt x="40100" y="75480"/>
                </a:lnTo>
                <a:lnTo>
                  <a:pt x="40100" y="75490"/>
                </a:lnTo>
                <a:lnTo>
                  <a:pt x="40100" y="75500"/>
                </a:lnTo>
                <a:lnTo>
                  <a:pt x="40100" y="75510"/>
                </a:lnTo>
                <a:lnTo>
                  <a:pt x="40090" y="75510"/>
                </a:lnTo>
                <a:lnTo>
                  <a:pt x="40090" y="75520"/>
                </a:lnTo>
                <a:lnTo>
                  <a:pt x="40100" y="75520"/>
                </a:lnTo>
                <a:lnTo>
                  <a:pt x="40090" y="75530"/>
                </a:lnTo>
                <a:lnTo>
                  <a:pt x="40080" y="75530"/>
                </a:lnTo>
                <a:lnTo>
                  <a:pt x="40070" y="75530"/>
                </a:lnTo>
                <a:lnTo>
                  <a:pt x="40060" y="75530"/>
                </a:lnTo>
                <a:lnTo>
                  <a:pt x="40060" y="75540"/>
                </a:lnTo>
                <a:lnTo>
                  <a:pt x="40050" y="75540"/>
                </a:lnTo>
                <a:lnTo>
                  <a:pt x="40050" y="75550"/>
                </a:lnTo>
                <a:lnTo>
                  <a:pt x="40060" y="75550"/>
                </a:lnTo>
                <a:lnTo>
                  <a:pt x="40060" y="75560"/>
                </a:lnTo>
                <a:lnTo>
                  <a:pt x="40060" y="75570"/>
                </a:lnTo>
                <a:lnTo>
                  <a:pt x="40060" y="75580"/>
                </a:lnTo>
                <a:lnTo>
                  <a:pt x="40060" y="75590"/>
                </a:lnTo>
                <a:lnTo>
                  <a:pt x="40070" y="75590"/>
                </a:lnTo>
                <a:lnTo>
                  <a:pt x="40070" y="75600"/>
                </a:lnTo>
                <a:lnTo>
                  <a:pt x="40080" y="75610"/>
                </a:lnTo>
                <a:lnTo>
                  <a:pt x="40080" y="75620"/>
                </a:lnTo>
                <a:lnTo>
                  <a:pt x="40080" y="75630"/>
                </a:lnTo>
                <a:lnTo>
                  <a:pt x="40090" y="75630"/>
                </a:lnTo>
                <a:lnTo>
                  <a:pt x="40090" y="75640"/>
                </a:lnTo>
                <a:lnTo>
                  <a:pt x="40100" y="75640"/>
                </a:lnTo>
                <a:lnTo>
                  <a:pt x="40100" y="75650"/>
                </a:lnTo>
                <a:lnTo>
                  <a:pt x="40110" y="75650"/>
                </a:lnTo>
                <a:lnTo>
                  <a:pt x="40110" y="75660"/>
                </a:lnTo>
                <a:lnTo>
                  <a:pt x="40120" y="75670"/>
                </a:lnTo>
                <a:lnTo>
                  <a:pt x="40120" y="75680"/>
                </a:lnTo>
                <a:lnTo>
                  <a:pt x="40130" y="75680"/>
                </a:lnTo>
                <a:lnTo>
                  <a:pt x="40130" y="75690"/>
                </a:lnTo>
                <a:lnTo>
                  <a:pt x="40140" y="75690"/>
                </a:lnTo>
                <a:lnTo>
                  <a:pt x="40140" y="75700"/>
                </a:lnTo>
                <a:lnTo>
                  <a:pt x="40150" y="75700"/>
                </a:lnTo>
                <a:lnTo>
                  <a:pt x="40150" y="75710"/>
                </a:lnTo>
                <a:lnTo>
                  <a:pt x="40160" y="75710"/>
                </a:lnTo>
                <a:lnTo>
                  <a:pt x="40160" y="75720"/>
                </a:lnTo>
                <a:lnTo>
                  <a:pt x="40170" y="75720"/>
                </a:lnTo>
                <a:lnTo>
                  <a:pt x="40170" y="75730"/>
                </a:lnTo>
                <a:lnTo>
                  <a:pt x="40180" y="75730"/>
                </a:lnTo>
                <a:lnTo>
                  <a:pt x="40180" y="75740"/>
                </a:lnTo>
                <a:lnTo>
                  <a:pt x="40190" y="75740"/>
                </a:lnTo>
                <a:lnTo>
                  <a:pt x="40190" y="75750"/>
                </a:lnTo>
                <a:lnTo>
                  <a:pt x="40200" y="75750"/>
                </a:lnTo>
                <a:lnTo>
                  <a:pt x="40200" y="75760"/>
                </a:lnTo>
                <a:lnTo>
                  <a:pt x="40210" y="75760"/>
                </a:lnTo>
                <a:lnTo>
                  <a:pt x="40210" y="75770"/>
                </a:lnTo>
                <a:lnTo>
                  <a:pt x="40220" y="75770"/>
                </a:lnTo>
                <a:lnTo>
                  <a:pt x="40220" y="75780"/>
                </a:lnTo>
                <a:lnTo>
                  <a:pt x="40230" y="75780"/>
                </a:lnTo>
                <a:lnTo>
                  <a:pt x="40230" y="75790"/>
                </a:lnTo>
                <a:lnTo>
                  <a:pt x="40240" y="75790"/>
                </a:lnTo>
                <a:lnTo>
                  <a:pt x="40240" y="75800"/>
                </a:lnTo>
                <a:lnTo>
                  <a:pt x="40250" y="75800"/>
                </a:lnTo>
                <a:lnTo>
                  <a:pt x="40250" y="75810"/>
                </a:lnTo>
                <a:lnTo>
                  <a:pt x="40260" y="75810"/>
                </a:lnTo>
                <a:lnTo>
                  <a:pt x="40270" y="75810"/>
                </a:lnTo>
                <a:lnTo>
                  <a:pt x="40270" y="75820"/>
                </a:lnTo>
                <a:lnTo>
                  <a:pt x="40280" y="75820"/>
                </a:lnTo>
                <a:lnTo>
                  <a:pt x="40280" y="75830"/>
                </a:lnTo>
                <a:lnTo>
                  <a:pt x="40290" y="75830"/>
                </a:lnTo>
                <a:lnTo>
                  <a:pt x="40290" y="75840"/>
                </a:lnTo>
                <a:lnTo>
                  <a:pt x="40300" y="75840"/>
                </a:lnTo>
                <a:lnTo>
                  <a:pt x="40300" y="75850"/>
                </a:lnTo>
                <a:lnTo>
                  <a:pt x="40300" y="75860"/>
                </a:lnTo>
                <a:lnTo>
                  <a:pt x="40310" y="75860"/>
                </a:lnTo>
                <a:lnTo>
                  <a:pt x="40320" y="75860"/>
                </a:lnTo>
                <a:lnTo>
                  <a:pt x="40320" y="75870"/>
                </a:lnTo>
                <a:lnTo>
                  <a:pt x="40320" y="75880"/>
                </a:lnTo>
                <a:lnTo>
                  <a:pt x="40330" y="75880"/>
                </a:lnTo>
                <a:lnTo>
                  <a:pt x="40330" y="75890"/>
                </a:lnTo>
                <a:lnTo>
                  <a:pt x="40340" y="75890"/>
                </a:lnTo>
                <a:lnTo>
                  <a:pt x="40340" y="75900"/>
                </a:lnTo>
                <a:lnTo>
                  <a:pt x="40350" y="75900"/>
                </a:lnTo>
                <a:lnTo>
                  <a:pt x="40350" y="75910"/>
                </a:lnTo>
                <a:lnTo>
                  <a:pt x="40360" y="75920"/>
                </a:lnTo>
                <a:lnTo>
                  <a:pt x="40360" y="75930"/>
                </a:lnTo>
                <a:lnTo>
                  <a:pt x="40370" y="75930"/>
                </a:lnTo>
                <a:lnTo>
                  <a:pt x="40370" y="75940"/>
                </a:lnTo>
                <a:lnTo>
                  <a:pt x="40380" y="75940"/>
                </a:lnTo>
                <a:lnTo>
                  <a:pt x="40380" y="75950"/>
                </a:lnTo>
                <a:lnTo>
                  <a:pt x="40380" y="75960"/>
                </a:lnTo>
                <a:lnTo>
                  <a:pt x="40390" y="75960"/>
                </a:lnTo>
                <a:lnTo>
                  <a:pt x="40390" y="75970"/>
                </a:lnTo>
                <a:lnTo>
                  <a:pt x="40390" y="75980"/>
                </a:lnTo>
                <a:lnTo>
                  <a:pt x="40400" y="75980"/>
                </a:lnTo>
                <a:lnTo>
                  <a:pt x="40400" y="75990"/>
                </a:lnTo>
                <a:lnTo>
                  <a:pt x="40410" y="76000"/>
                </a:lnTo>
                <a:lnTo>
                  <a:pt x="40410" y="76010"/>
                </a:lnTo>
                <a:lnTo>
                  <a:pt x="40410" y="76020"/>
                </a:lnTo>
                <a:lnTo>
                  <a:pt x="40420" y="76020"/>
                </a:lnTo>
                <a:lnTo>
                  <a:pt x="40420" y="76030"/>
                </a:lnTo>
                <a:lnTo>
                  <a:pt x="40430" y="76030"/>
                </a:lnTo>
                <a:lnTo>
                  <a:pt x="40430" y="76040"/>
                </a:lnTo>
                <a:lnTo>
                  <a:pt x="40430" y="76050"/>
                </a:lnTo>
                <a:lnTo>
                  <a:pt x="40440" y="76050"/>
                </a:lnTo>
                <a:lnTo>
                  <a:pt x="40440" y="76060"/>
                </a:lnTo>
                <a:lnTo>
                  <a:pt x="40440" y="76070"/>
                </a:lnTo>
                <a:lnTo>
                  <a:pt x="40450" y="76070"/>
                </a:lnTo>
                <a:lnTo>
                  <a:pt x="40460" y="76070"/>
                </a:lnTo>
                <a:lnTo>
                  <a:pt x="40460" y="76060"/>
                </a:lnTo>
                <a:lnTo>
                  <a:pt x="40470" y="76060"/>
                </a:lnTo>
                <a:lnTo>
                  <a:pt x="40480" y="76060"/>
                </a:lnTo>
                <a:lnTo>
                  <a:pt x="40490" y="76060"/>
                </a:lnTo>
                <a:lnTo>
                  <a:pt x="40480" y="76060"/>
                </a:lnTo>
                <a:lnTo>
                  <a:pt x="40480" y="76070"/>
                </a:lnTo>
                <a:lnTo>
                  <a:pt x="40480" y="76080"/>
                </a:lnTo>
                <a:lnTo>
                  <a:pt x="40470" y="76080"/>
                </a:lnTo>
                <a:lnTo>
                  <a:pt x="40460" y="76080"/>
                </a:lnTo>
                <a:lnTo>
                  <a:pt x="40470" y="76080"/>
                </a:lnTo>
                <a:lnTo>
                  <a:pt x="40470" y="76090"/>
                </a:lnTo>
                <a:lnTo>
                  <a:pt x="40470" y="76100"/>
                </a:lnTo>
                <a:lnTo>
                  <a:pt x="40470" y="76110"/>
                </a:lnTo>
                <a:lnTo>
                  <a:pt x="40480" y="76120"/>
                </a:lnTo>
                <a:lnTo>
                  <a:pt x="40490" y="76120"/>
                </a:lnTo>
                <a:lnTo>
                  <a:pt x="40480" y="76120"/>
                </a:lnTo>
                <a:lnTo>
                  <a:pt x="40480" y="76130"/>
                </a:lnTo>
                <a:lnTo>
                  <a:pt x="40490" y="76140"/>
                </a:lnTo>
                <a:lnTo>
                  <a:pt x="40500" y="76150"/>
                </a:lnTo>
                <a:lnTo>
                  <a:pt x="40500" y="76160"/>
                </a:lnTo>
                <a:lnTo>
                  <a:pt x="40510" y="76160"/>
                </a:lnTo>
                <a:lnTo>
                  <a:pt x="40510" y="76170"/>
                </a:lnTo>
                <a:lnTo>
                  <a:pt x="40510" y="76180"/>
                </a:lnTo>
                <a:lnTo>
                  <a:pt x="40520" y="76210"/>
                </a:lnTo>
                <a:lnTo>
                  <a:pt x="40530" y="76210"/>
                </a:lnTo>
                <a:lnTo>
                  <a:pt x="40530" y="76220"/>
                </a:lnTo>
                <a:lnTo>
                  <a:pt x="40530" y="76230"/>
                </a:lnTo>
                <a:lnTo>
                  <a:pt x="40540" y="76230"/>
                </a:lnTo>
                <a:lnTo>
                  <a:pt x="40540" y="76240"/>
                </a:lnTo>
                <a:lnTo>
                  <a:pt x="40550" y="76240"/>
                </a:lnTo>
                <a:lnTo>
                  <a:pt x="40550" y="76250"/>
                </a:lnTo>
                <a:lnTo>
                  <a:pt x="40550" y="76260"/>
                </a:lnTo>
                <a:lnTo>
                  <a:pt x="40550" y="76270"/>
                </a:lnTo>
                <a:lnTo>
                  <a:pt x="40560" y="76270"/>
                </a:lnTo>
                <a:lnTo>
                  <a:pt x="40560" y="76280"/>
                </a:lnTo>
                <a:lnTo>
                  <a:pt x="40560" y="76290"/>
                </a:lnTo>
                <a:lnTo>
                  <a:pt x="40560" y="76300"/>
                </a:lnTo>
                <a:lnTo>
                  <a:pt x="40570" y="76300"/>
                </a:lnTo>
                <a:lnTo>
                  <a:pt x="40570" y="76310"/>
                </a:lnTo>
                <a:lnTo>
                  <a:pt x="40570" y="76320"/>
                </a:lnTo>
                <a:lnTo>
                  <a:pt x="40570" y="76330"/>
                </a:lnTo>
                <a:lnTo>
                  <a:pt x="40580" y="76330"/>
                </a:lnTo>
                <a:lnTo>
                  <a:pt x="40580" y="76340"/>
                </a:lnTo>
                <a:lnTo>
                  <a:pt x="40580" y="76350"/>
                </a:lnTo>
                <a:lnTo>
                  <a:pt x="40590" y="76350"/>
                </a:lnTo>
                <a:lnTo>
                  <a:pt x="40590" y="76360"/>
                </a:lnTo>
                <a:lnTo>
                  <a:pt x="40590" y="7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