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English River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Seychelles • State Map | Fully Editable Vector Shape</a:t>
            </a:r>
          </a:p>
        </p:txBody>
      </p:sp>
      <p:sp>
        <p:nvSpPr>
          <p:cNvPr id="101" name="English River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9290" y="78870"/>
                </a:moveTo>
                <a:lnTo>
                  <a:pt x="39410" y="78810"/>
                </a:lnTo>
                <a:lnTo>
                  <a:pt x="39590" y="78760"/>
                </a:lnTo>
                <a:lnTo>
                  <a:pt x="39690" y="78710"/>
                </a:lnTo>
                <a:lnTo>
                  <a:pt x="39840" y="78660"/>
                </a:lnTo>
                <a:lnTo>
                  <a:pt x="39920" y="78630"/>
                </a:lnTo>
                <a:lnTo>
                  <a:pt x="39940" y="78650"/>
                </a:lnTo>
                <a:lnTo>
                  <a:pt x="39970" y="78640"/>
                </a:lnTo>
                <a:lnTo>
                  <a:pt x="39980" y="78620"/>
                </a:lnTo>
                <a:lnTo>
                  <a:pt x="39990" y="78610"/>
                </a:lnTo>
                <a:lnTo>
                  <a:pt x="39990" y="78600"/>
                </a:lnTo>
                <a:lnTo>
                  <a:pt x="39990" y="78590"/>
                </a:lnTo>
                <a:lnTo>
                  <a:pt x="39940" y="78560"/>
                </a:lnTo>
                <a:lnTo>
                  <a:pt x="39920" y="78510"/>
                </a:lnTo>
                <a:lnTo>
                  <a:pt x="39920" y="78500"/>
                </a:lnTo>
                <a:lnTo>
                  <a:pt x="39940" y="78500"/>
                </a:lnTo>
                <a:lnTo>
                  <a:pt x="39970" y="78540"/>
                </a:lnTo>
                <a:lnTo>
                  <a:pt x="39980" y="78550"/>
                </a:lnTo>
                <a:lnTo>
                  <a:pt x="40010" y="78550"/>
                </a:lnTo>
                <a:lnTo>
                  <a:pt x="40020" y="78550"/>
                </a:lnTo>
                <a:lnTo>
                  <a:pt x="40050" y="78540"/>
                </a:lnTo>
                <a:lnTo>
                  <a:pt x="40080" y="78490"/>
                </a:lnTo>
                <a:lnTo>
                  <a:pt x="40090" y="78490"/>
                </a:lnTo>
                <a:lnTo>
                  <a:pt x="40110" y="78500"/>
                </a:lnTo>
                <a:lnTo>
                  <a:pt x="40130" y="78510"/>
                </a:lnTo>
                <a:lnTo>
                  <a:pt x="40140" y="78520"/>
                </a:lnTo>
                <a:lnTo>
                  <a:pt x="40150" y="78530"/>
                </a:lnTo>
                <a:lnTo>
                  <a:pt x="40160" y="78530"/>
                </a:lnTo>
                <a:lnTo>
                  <a:pt x="40170" y="78530"/>
                </a:lnTo>
                <a:lnTo>
                  <a:pt x="40180" y="78530"/>
                </a:lnTo>
                <a:lnTo>
                  <a:pt x="40190" y="78530"/>
                </a:lnTo>
                <a:lnTo>
                  <a:pt x="40190" y="78540"/>
                </a:lnTo>
                <a:lnTo>
                  <a:pt x="40190" y="78550"/>
                </a:lnTo>
                <a:lnTo>
                  <a:pt x="40210" y="78580"/>
                </a:lnTo>
                <a:lnTo>
                  <a:pt x="40220" y="78590"/>
                </a:lnTo>
                <a:lnTo>
                  <a:pt x="40250" y="78630"/>
                </a:lnTo>
                <a:lnTo>
                  <a:pt x="40260" y="78640"/>
                </a:lnTo>
                <a:lnTo>
                  <a:pt x="40300" y="78650"/>
                </a:lnTo>
                <a:lnTo>
                  <a:pt x="40310" y="78660"/>
                </a:lnTo>
                <a:lnTo>
                  <a:pt x="40320" y="78670"/>
                </a:lnTo>
                <a:lnTo>
                  <a:pt x="40330" y="78660"/>
                </a:lnTo>
                <a:lnTo>
                  <a:pt x="40350" y="78690"/>
                </a:lnTo>
                <a:lnTo>
                  <a:pt x="40350" y="78700"/>
                </a:lnTo>
                <a:lnTo>
                  <a:pt x="40350" y="78710"/>
                </a:lnTo>
                <a:lnTo>
                  <a:pt x="40340" y="78710"/>
                </a:lnTo>
                <a:lnTo>
                  <a:pt x="40340" y="78720"/>
                </a:lnTo>
                <a:lnTo>
                  <a:pt x="40340" y="78730"/>
                </a:lnTo>
                <a:lnTo>
                  <a:pt x="40330" y="78730"/>
                </a:lnTo>
                <a:lnTo>
                  <a:pt x="40340" y="78740"/>
                </a:lnTo>
                <a:lnTo>
                  <a:pt x="40330" y="78750"/>
                </a:lnTo>
                <a:lnTo>
                  <a:pt x="40310" y="78770"/>
                </a:lnTo>
                <a:lnTo>
                  <a:pt x="40300" y="78780"/>
                </a:lnTo>
                <a:lnTo>
                  <a:pt x="40290" y="78760"/>
                </a:lnTo>
                <a:lnTo>
                  <a:pt x="40270" y="78750"/>
                </a:lnTo>
                <a:lnTo>
                  <a:pt x="40260" y="78740"/>
                </a:lnTo>
                <a:lnTo>
                  <a:pt x="40250" y="78740"/>
                </a:lnTo>
                <a:lnTo>
                  <a:pt x="40250" y="78750"/>
                </a:lnTo>
                <a:lnTo>
                  <a:pt x="40240" y="78750"/>
                </a:lnTo>
                <a:lnTo>
                  <a:pt x="40240" y="78760"/>
                </a:lnTo>
                <a:lnTo>
                  <a:pt x="40240" y="78770"/>
                </a:lnTo>
                <a:lnTo>
                  <a:pt x="40240" y="78780"/>
                </a:lnTo>
                <a:lnTo>
                  <a:pt x="40230" y="78780"/>
                </a:lnTo>
                <a:lnTo>
                  <a:pt x="40230" y="78790"/>
                </a:lnTo>
                <a:lnTo>
                  <a:pt x="40250" y="78800"/>
                </a:lnTo>
                <a:lnTo>
                  <a:pt x="40250" y="78810"/>
                </a:lnTo>
                <a:lnTo>
                  <a:pt x="40250" y="78820"/>
                </a:lnTo>
                <a:lnTo>
                  <a:pt x="40240" y="78830"/>
                </a:lnTo>
                <a:lnTo>
                  <a:pt x="40220" y="78830"/>
                </a:lnTo>
                <a:lnTo>
                  <a:pt x="40210" y="78830"/>
                </a:lnTo>
                <a:lnTo>
                  <a:pt x="40200" y="78830"/>
                </a:lnTo>
                <a:lnTo>
                  <a:pt x="40200" y="78840"/>
                </a:lnTo>
                <a:lnTo>
                  <a:pt x="40220" y="78850"/>
                </a:lnTo>
                <a:lnTo>
                  <a:pt x="40200" y="78860"/>
                </a:lnTo>
                <a:lnTo>
                  <a:pt x="40200" y="78870"/>
                </a:lnTo>
                <a:lnTo>
                  <a:pt x="40180" y="78870"/>
                </a:lnTo>
                <a:lnTo>
                  <a:pt x="40170" y="78890"/>
                </a:lnTo>
                <a:lnTo>
                  <a:pt x="40180" y="78890"/>
                </a:lnTo>
                <a:lnTo>
                  <a:pt x="40180" y="78900"/>
                </a:lnTo>
                <a:lnTo>
                  <a:pt x="40190" y="78900"/>
                </a:lnTo>
                <a:lnTo>
                  <a:pt x="40190" y="78890"/>
                </a:lnTo>
                <a:lnTo>
                  <a:pt x="40190" y="78900"/>
                </a:lnTo>
                <a:lnTo>
                  <a:pt x="40190" y="78920"/>
                </a:lnTo>
                <a:lnTo>
                  <a:pt x="40190" y="78930"/>
                </a:lnTo>
                <a:lnTo>
                  <a:pt x="40190" y="78940"/>
                </a:lnTo>
                <a:lnTo>
                  <a:pt x="40180" y="78940"/>
                </a:lnTo>
                <a:lnTo>
                  <a:pt x="40180" y="78950"/>
                </a:lnTo>
                <a:lnTo>
                  <a:pt x="40190" y="78950"/>
                </a:lnTo>
                <a:lnTo>
                  <a:pt x="40190" y="78960"/>
                </a:lnTo>
                <a:lnTo>
                  <a:pt x="40180" y="78960"/>
                </a:lnTo>
                <a:lnTo>
                  <a:pt x="40170" y="78960"/>
                </a:lnTo>
                <a:lnTo>
                  <a:pt x="40170" y="78970"/>
                </a:lnTo>
                <a:lnTo>
                  <a:pt x="40180" y="78970"/>
                </a:lnTo>
                <a:lnTo>
                  <a:pt x="40190" y="78970"/>
                </a:lnTo>
                <a:lnTo>
                  <a:pt x="40190" y="78980"/>
                </a:lnTo>
                <a:lnTo>
                  <a:pt x="40200" y="78980"/>
                </a:lnTo>
                <a:lnTo>
                  <a:pt x="40190" y="78980"/>
                </a:lnTo>
                <a:lnTo>
                  <a:pt x="40190" y="78990"/>
                </a:lnTo>
                <a:lnTo>
                  <a:pt x="40200" y="78990"/>
                </a:lnTo>
                <a:lnTo>
                  <a:pt x="40200" y="79000"/>
                </a:lnTo>
                <a:lnTo>
                  <a:pt x="40210" y="79000"/>
                </a:lnTo>
                <a:lnTo>
                  <a:pt x="40220" y="79000"/>
                </a:lnTo>
                <a:lnTo>
                  <a:pt x="40220" y="79010"/>
                </a:lnTo>
                <a:lnTo>
                  <a:pt x="40210" y="79010"/>
                </a:lnTo>
                <a:lnTo>
                  <a:pt x="40200" y="79010"/>
                </a:lnTo>
                <a:lnTo>
                  <a:pt x="40190" y="79010"/>
                </a:lnTo>
                <a:lnTo>
                  <a:pt x="40180" y="79010"/>
                </a:lnTo>
                <a:lnTo>
                  <a:pt x="40180" y="79020"/>
                </a:lnTo>
                <a:lnTo>
                  <a:pt x="40190" y="79020"/>
                </a:lnTo>
                <a:lnTo>
                  <a:pt x="40200" y="79020"/>
                </a:lnTo>
                <a:lnTo>
                  <a:pt x="40200" y="79030"/>
                </a:lnTo>
                <a:lnTo>
                  <a:pt x="40200" y="79040"/>
                </a:lnTo>
                <a:lnTo>
                  <a:pt x="40190" y="79040"/>
                </a:lnTo>
                <a:lnTo>
                  <a:pt x="40200" y="79040"/>
                </a:lnTo>
                <a:lnTo>
                  <a:pt x="40200" y="79050"/>
                </a:lnTo>
                <a:lnTo>
                  <a:pt x="40210" y="79050"/>
                </a:lnTo>
                <a:lnTo>
                  <a:pt x="40210" y="79060"/>
                </a:lnTo>
                <a:lnTo>
                  <a:pt x="40220" y="79060"/>
                </a:lnTo>
                <a:lnTo>
                  <a:pt x="40230" y="79060"/>
                </a:lnTo>
                <a:lnTo>
                  <a:pt x="40240" y="79060"/>
                </a:lnTo>
                <a:lnTo>
                  <a:pt x="40240" y="79070"/>
                </a:lnTo>
                <a:lnTo>
                  <a:pt x="40230" y="79080"/>
                </a:lnTo>
                <a:lnTo>
                  <a:pt x="40220" y="79080"/>
                </a:lnTo>
                <a:lnTo>
                  <a:pt x="40210" y="79080"/>
                </a:lnTo>
                <a:lnTo>
                  <a:pt x="40210" y="79090"/>
                </a:lnTo>
                <a:lnTo>
                  <a:pt x="40200" y="79090"/>
                </a:lnTo>
                <a:lnTo>
                  <a:pt x="40200" y="79100"/>
                </a:lnTo>
                <a:lnTo>
                  <a:pt x="40210" y="79100"/>
                </a:lnTo>
                <a:lnTo>
                  <a:pt x="40200" y="79100"/>
                </a:lnTo>
                <a:lnTo>
                  <a:pt x="40200" y="79110"/>
                </a:lnTo>
                <a:lnTo>
                  <a:pt x="40210" y="79110"/>
                </a:lnTo>
                <a:lnTo>
                  <a:pt x="40210" y="79120"/>
                </a:lnTo>
                <a:lnTo>
                  <a:pt x="40200" y="79120"/>
                </a:lnTo>
                <a:lnTo>
                  <a:pt x="40190" y="79120"/>
                </a:lnTo>
                <a:lnTo>
                  <a:pt x="40180" y="79130"/>
                </a:lnTo>
                <a:lnTo>
                  <a:pt x="40170" y="79130"/>
                </a:lnTo>
                <a:lnTo>
                  <a:pt x="40160" y="79130"/>
                </a:lnTo>
                <a:lnTo>
                  <a:pt x="40160" y="79140"/>
                </a:lnTo>
                <a:lnTo>
                  <a:pt x="40150" y="79140"/>
                </a:lnTo>
                <a:lnTo>
                  <a:pt x="40160" y="79140"/>
                </a:lnTo>
                <a:lnTo>
                  <a:pt x="40170" y="79140"/>
                </a:lnTo>
                <a:lnTo>
                  <a:pt x="40170" y="79150"/>
                </a:lnTo>
                <a:lnTo>
                  <a:pt x="40160" y="79150"/>
                </a:lnTo>
                <a:lnTo>
                  <a:pt x="40160" y="79160"/>
                </a:lnTo>
                <a:lnTo>
                  <a:pt x="40170" y="79160"/>
                </a:lnTo>
                <a:lnTo>
                  <a:pt x="40170" y="79170"/>
                </a:lnTo>
                <a:lnTo>
                  <a:pt x="40160" y="79170"/>
                </a:lnTo>
                <a:lnTo>
                  <a:pt x="40150" y="79170"/>
                </a:lnTo>
                <a:lnTo>
                  <a:pt x="40150" y="79180"/>
                </a:lnTo>
                <a:lnTo>
                  <a:pt x="40140" y="79180"/>
                </a:lnTo>
                <a:lnTo>
                  <a:pt x="40140" y="79190"/>
                </a:lnTo>
                <a:lnTo>
                  <a:pt x="40150" y="79190"/>
                </a:lnTo>
                <a:lnTo>
                  <a:pt x="40180" y="79210"/>
                </a:lnTo>
                <a:lnTo>
                  <a:pt x="40170" y="79240"/>
                </a:lnTo>
                <a:lnTo>
                  <a:pt x="40170" y="79250"/>
                </a:lnTo>
                <a:lnTo>
                  <a:pt x="40170" y="79260"/>
                </a:lnTo>
                <a:lnTo>
                  <a:pt x="40160" y="79290"/>
                </a:lnTo>
                <a:lnTo>
                  <a:pt x="40100" y="79280"/>
                </a:lnTo>
                <a:lnTo>
                  <a:pt x="40100" y="79290"/>
                </a:lnTo>
                <a:lnTo>
                  <a:pt x="40110" y="79290"/>
                </a:lnTo>
                <a:lnTo>
                  <a:pt x="40120" y="79290"/>
                </a:lnTo>
                <a:lnTo>
                  <a:pt x="40120" y="79300"/>
                </a:lnTo>
                <a:lnTo>
                  <a:pt x="40120" y="79310"/>
                </a:lnTo>
                <a:lnTo>
                  <a:pt x="40150" y="79310"/>
                </a:lnTo>
                <a:lnTo>
                  <a:pt x="40160" y="79310"/>
                </a:lnTo>
                <a:lnTo>
                  <a:pt x="40170" y="79350"/>
                </a:lnTo>
                <a:lnTo>
                  <a:pt x="40160" y="79350"/>
                </a:lnTo>
                <a:lnTo>
                  <a:pt x="40140" y="79400"/>
                </a:lnTo>
                <a:lnTo>
                  <a:pt x="40140" y="79410"/>
                </a:lnTo>
                <a:lnTo>
                  <a:pt x="40130" y="79410"/>
                </a:lnTo>
                <a:lnTo>
                  <a:pt x="40120" y="79410"/>
                </a:lnTo>
                <a:lnTo>
                  <a:pt x="40120" y="79420"/>
                </a:lnTo>
                <a:lnTo>
                  <a:pt x="40110" y="79420"/>
                </a:lnTo>
                <a:lnTo>
                  <a:pt x="40100" y="79420"/>
                </a:lnTo>
                <a:lnTo>
                  <a:pt x="40100" y="79440"/>
                </a:lnTo>
                <a:lnTo>
                  <a:pt x="40100" y="79450"/>
                </a:lnTo>
                <a:lnTo>
                  <a:pt x="40110" y="79450"/>
                </a:lnTo>
                <a:lnTo>
                  <a:pt x="40110" y="79460"/>
                </a:lnTo>
                <a:lnTo>
                  <a:pt x="40110" y="79470"/>
                </a:lnTo>
                <a:lnTo>
                  <a:pt x="40120" y="79470"/>
                </a:lnTo>
                <a:lnTo>
                  <a:pt x="40120" y="79480"/>
                </a:lnTo>
                <a:lnTo>
                  <a:pt x="40130" y="79480"/>
                </a:lnTo>
                <a:lnTo>
                  <a:pt x="40140" y="79480"/>
                </a:lnTo>
                <a:lnTo>
                  <a:pt x="40150" y="79480"/>
                </a:lnTo>
                <a:lnTo>
                  <a:pt x="40160" y="79480"/>
                </a:lnTo>
                <a:lnTo>
                  <a:pt x="40160" y="79490"/>
                </a:lnTo>
                <a:lnTo>
                  <a:pt x="40150" y="79490"/>
                </a:lnTo>
                <a:lnTo>
                  <a:pt x="40150" y="79500"/>
                </a:lnTo>
                <a:lnTo>
                  <a:pt x="40150" y="79510"/>
                </a:lnTo>
                <a:lnTo>
                  <a:pt x="40150" y="79520"/>
                </a:lnTo>
                <a:lnTo>
                  <a:pt x="40150" y="79530"/>
                </a:lnTo>
                <a:lnTo>
                  <a:pt x="40140" y="79530"/>
                </a:lnTo>
                <a:lnTo>
                  <a:pt x="40150" y="79530"/>
                </a:lnTo>
                <a:lnTo>
                  <a:pt x="40160" y="79530"/>
                </a:lnTo>
                <a:lnTo>
                  <a:pt x="40150" y="79530"/>
                </a:lnTo>
                <a:lnTo>
                  <a:pt x="40150" y="79540"/>
                </a:lnTo>
                <a:lnTo>
                  <a:pt x="40140" y="79540"/>
                </a:lnTo>
                <a:lnTo>
                  <a:pt x="40130" y="79540"/>
                </a:lnTo>
                <a:lnTo>
                  <a:pt x="40130" y="79550"/>
                </a:lnTo>
                <a:lnTo>
                  <a:pt x="40120" y="79560"/>
                </a:lnTo>
                <a:lnTo>
                  <a:pt x="40120" y="79570"/>
                </a:lnTo>
                <a:lnTo>
                  <a:pt x="40110" y="79590"/>
                </a:lnTo>
                <a:lnTo>
                  <a:pt x="40090" y="79610"/>
                </a:lnTo>
                <a:lnTo>
                  <a:pt x="40070" y="79640"/>
                </a:lnTo>
                <a:lnTo>
                  <a:pt x="40050" y="79660"/>
                </a:lnTo>
                <a:lnTo>
                  <a:pt x="40050" y="79670"/>
                </a:lnTo>
                <a:lnTo>
                  <a:pt x="40020" y="79700"/>
                </a:lnTo>
                <a:lnTo>
                  <a:pt x="40020" y="79710"/>
                </a:lnTo>
                <a:lnTo>
                  <a:pt x="40020" y="79750"/>
                </a:lnTo>
                <a:lnTo>
                  <a:pt x="40020" y="79770"/>
                </a:lnTo>
                <a:lnTo>
                  <a:pt x="40020" y="79810"/>
                </a:lnTo>
                <a:lnTo>
                  <a:pt x="40010" y="79810"/>
                </a:lnTo>
                <a:lnTo>
                  <a:pt x="40010" y="79820"/>
                </a:lnTo>
                <a:lnTo>
                  <a:pt x="40020" y="79820"/>
                </a:lnTo>
                <a:lnTo>
                  <a:pt x="40020" y="79840"/>
                </a:lnTo>
                <a:lnTo>
                  <a:pt x="40030" y="79850"/>
                </a:lnTo>
                <a:lnTo>
                  <a:pt x="40030" y="79890"/>
                </a:lnTo>
                <a:lnTo>
                  <a:pt x="40030" y="79910"/>
                </a:lnTo>
                <a:lnTo>
                  <a:pt x="40020" y="79910"/>
                </a:lnTo>
                <a:lnTo>
                  <a:pt x="40010" y="79910"/>
                </a:lnTo>
                <a:lnTo>
                  <a:pt x="40010" y="79920"/>
                </a:lnTo>
                <a:lnTo>
                  <a:pt x="39920" y="79920"/>
                </a:lnTo>
                <a:lnTo>
                  <a:pt x="39920" y="79900"/>
                </a:lnTo>
                <a:lnTo>
                  <a:pt x="39850" y="79900"/>
                </a:lnTo>
                <a:lnTo>
                  <a:pt x="39800" y="79900"/>
                </a:lnTo>
                <a:lnTo>
                  <a:pt x="39740" y="79900"/>
                </a:lnTo>
                <a:lnTo>
                  <a:pt x="39680" y="79900"/>
                </a:lnTo>
                <a:lnTo>
                  <a:pt x="39660" y="79910"/>
                </a:lnTo>
                <a:lnTo>
                  <a:pt x="39640" y="79910"/>
                </a:lnTo>
                <a:lnTo>
                  <a:pt x="39620" y="79910"/>
                </a:lnTo>
                <a:lnTo>
                  <a:pt x="39610" y="79910"/>
                </a:lnTo>
                <a:lnTo>
                  <a:pt x="39600" y="79900"/>
                </a:lnTo>
                <a:lnTo>
                  <a:pt x="39580" y="79890"/>
                </a:lnTo>
                <a:lnTo>
                  <a:pt x="39560" y="79880"/>
                </a:lnTo>
                <a:lnTo>
                  <a:pt x="39550" y="79890"/>
                </a:lnTo>
                <a:lnTo>
                  <a:pt x="39540" y="79870"/>
                </a:lnTo>
                <a:lnTo>
                  <a:pt x="39540" y="79860"/>
                </a:lnTo>
                <a:lnTo>
                  <a:pt x="39530" y="79840"/>
                </a:lnTo>
                <a:lnTo>
                  <a:pt x="39520" y="79830"/>
                </a:lnTo>
                <a:lnTo>
                  <a:pt x="39520" y="79820"/>
                </a:lnTo>
                <a:lnTo>
                  <a:pt x="39510" y="79820"/>
                </a:lnTo>
                <a:lnTo>
                  <a:pt x="39510" y="79810"/>
                </a:lnTo>
                <a:lnTo>
                  <a:pt x="39500" y="79790"/>
                </a:lnTo>
                <a:lnTo>
                  <a:pt x="39510" y="79760"/>
                </a:lnTo>
                <a:lnTo>
                  <a:pt x="39500" y="79750"/>
                </a:lnTo>
                <a:lnTo>
                  <a:pt x="39490" y="79730"/>
                </a:lnTo>
                <a:lnTo>
                  <a:pt x="39510" y="79740"/>
                </a:lnTo>
                <a:lnTo>
                  <a:pt x="39530" y="79750"/>
                </a:lnTo>
                <a:lnTo>
                  <a:pt x="39550" y="79750"/>
                </a:lnTo>
                <a:lnTo>
                  <a:pt x="39560" y="79740"/>
                </a:lnTo>
                <a:lnTo>
                  <a:pt x="39560" y="79720"/>
                </a:lnTo>
                <a:lnTo>
                  <a:pt x="39560" y="79710"/>
                </a:lnTo>
                <a:lnTo>
                  <a:pt x="39540" y="79690"/>
                </a:lnTo>
                <a:lnTo>
                  <a:pt x="39520" y="79670"/>
                </a:lnTo>
                <a:lnTo>
                  <a:pt x="39500" y="79660"/>
                </a:lnTo>
                <a:lnTo>
                  <a:pt x="39510" y="79650"/>
                </a:lnTo>
                <a:lnTo>
                  <a:pt x="39530" y="79640"/>
                </a:lnTo>
                <a:lnTo>
                  <a:pt x="39530" y="79620"/>
                </a:lnTo>
                <a:lnTo>
                  <a:pt x="39540" y="79610"/>
                </a:lnTo>
                <a:lnTo>
                  <a:pt x="39540" y="79590"/>
                </a:lnTo>
                <a:lnTo>
                  <a:pt x="39550" y="79570"/>
                </a:lnTo>
                <a:lnTo>
                  <a:pt x="39560" y="79570"/>
                </a:lnTo>
                <a:lnTo>
                  <a:pt x="39570" y="79550"/>
                </a:lnTo>
                <a:lnTo>
                  <a:pt x="39600" y="79550"/>
                </a:lnTo>
                <a:lnTo>
                  <a:pt x="39630" y="79550"/>
                </a:lnTo>
                <a:lnTo>
                  <a:pt x="39810" y="79550"/>
                </a:lnTo>
                <a:lnTo>
                  <a:pt x="39800" y="79530"/>
                </a:lnTo>
                <a:lnTo>
                  <a:pt x="39790" y="79510"/>
                </a:lnTo>
                <a:lnTo>
                  <a:pt x="39790" y="79490"/>
                </a:lnTo>
                <a:lnTo>
                  <a:pt x="39770" y="79480"/>
                </a:lnTo>
                <a:lnTo>
                  <a:pt x="39740" y="79440"/>
                </a:lnTo>
                <a:lnTo>
                  <a:pt x="39730" y="79410"/>
                </a:lnTo>
                <a:lnTo>
                  <a:pt x="39710" y="79390"/>
                </a:lnTo>
                <a:lnTo>
                  <a:pt x="39690" y="79380"/>
                </a:lnTo>
                <a:lnTo>
                  <a:pt x="39670" y="79350"/>
                </a:lnTo>
                <a:lnTo>
                  <a:pt x="39670" y="79340"/>
                </a:lnTo>
                <a:lnTo>
                  <a:pt x="39670" y="79330"/>
                </a:lnTo>
                <a:lnTo>
                  <a:pt x="39650" y="79310"/>
                </a:lnTo>
                <a:lnTo>
                  <a:pt x="39630" y="79290"/>
                </a:lnTo>
                <a:lnTo>
                  <a:pt x="39590" y="79230"/>
                </a:lnTo>
                <a:lnTo>
                  <a:pt x="39590" y="79220"/>
                </a:lnTo>
                <a:lnTo>
                  <a:pt x="39530" y="79150"/>
                </a:lnTo>
                <a:lnTo>
                  <a:pt x="39490" y="79080"/>
                </a:lnTo>
                <a:lnTo>
                  <a:pt x="39390" y="78980"/>
                </a:lnTo>
                <a:lnTo>
                  <a:pt x="39290" y="788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