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Cascade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Seychelles • State Map | Fully Editable Vector Shape</a:t>
            </a:r>
          </a:p>
        </p:txBody>
      </p:sp>
      <p:sp>
        <p:nvSpPr>
          <p:cNvPr id="101" name="Cascad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140" y="85270"/>
                </a:moveTo>
                <a:lnTo>
                  <a:pt x="44100" y="85320"/>
                </a:lnTo>
                <a:lnTo>
                  <a:pt x="44080" y="85360"/>
                </a:lnTo>
                <a:lnTo>
                  <a:pt x="44050" y="85410"/>
                </a:lnTo>
                <a:lnTo>
                  <a:pt x="43980" y="85470"/>
                </a:lnTo>
                <a:lnTo>
                  <a:pt x="43920" y="85500"/>
                </a:lnTo>
                <a:lnTo>
                  <a:pt x="43880" y="85580"/>
                </a:lnTo>
                <a:lnTo>
                  <a:pt x="43790" y="85620"/>
                </a:lnTo>
                <a:lnTo>
                  <a:pt x="43730" y="85670"/>
                </a:lnTo>
                <a:lnTo>
                  <a:pt x="43690" y="85700"/>
                </a:lnTo>
                <a:lnTo>
                  <a:pt x="43630" y="85730"/>
                </a:lnTo>
                <a:lnTo>
                  <a:pt x="43590" y="85750"/>
                </a:lnTo>
                <a:lnTo>
                  <a:pt x="43560" y="85770"/>
                </a:lnTo>
                <a:lnTo>
                  <a:pt x="43530" y="85730"/>
                </a:lnTo>
                <a:lnTo>
                  <a:pt x="43450" y="85730"/>
                </a:lnTo>
                <a:lnTo>
                  <a:pt x="43350" y="85730"/>
                </a:lnTo>
                <a:lnTo>
                  <a:pt x="43240" y="85720"/>
                </a:lnTo>
                <a:lnTo>
                  <a:pt x="43150" y="85690"/>
                </a:lnTo>
                <a:lnTo>
                  <a:pt x="43140" y="85640"/>
                </a:lnTo>
                <a:lnTo>
                  <a:pt x="43050" y="85550"/>
                </a:lnTo>
                <a:lnTo>
                  <a:pt x="42990" y="85510"/>
                </a:lnTo>
                <a:lnTo>
                  <a:pt x="42970" y="85430"/>
                </a:lnTo>
                <a:lnTo>
                  <a:pt x="42890" y="85370"/>
                </a:lnTo>
                <a:lnTo>
                  <a:pt x="42880" y="85340"/>
                </a:lnTo>
                <a:lnTo>
                  <a:pt x="42870" y="85310"/>
                </a:lnTo>
                <a:lnTo>
                  <a:pt x="42840" y="85280"/>
                </a:lnTo>
                <a:lnTo>
                  <a:pt x="42790" y="85270"/>
                </a:lnTo>
                <a:lnTo>
                  <a:pt x="42730" y="85250"/>
                </a:lnTo>
                <a:lnTo>
                  <a:pt x="42670" y="85220"/>
                </a:lnTo>
                <a:lnTo>
                  <a:pt x="42570" y="85200"/>
                </a:lnTo>
                <a:lnTo>
                  <a:pt x="42510" y="85170"/>
                </a:lnTo>
                <a:lnTo>
                  <a:pt x="42440" y="85150"/>
                </a:lnTo>
                <a:lnTo>
                  <a:pt x="42390" y="85180"/>
                </a:lnTo>
                <a:lnTo>
                  <a:pt x="42330" y="85170"/>
                </a:lnTo>
                <a:lnTo>
                  <a:pt x="42270" y="85130"/>
                </a:lnTo>
                <a:lnTo>
                  <a:pt x="42210" y="85100"/>
                </a:lnTo>
                <a:lnTo>
                  <a:pt x="42150" y="85100"/>
                </a:lnTo>
                <a:lnTo>
                  <a:pt x="42090" y="85120"/>
                </a:lnTo>
                <a:lnTo>
                  <a:pt x="42000" y="85100"/>
                </a:lnTo>
                <a:lnTo>
                  <a:pt x="41970" y="85010"/>
                </a:lnTo>
                <a:lnTo>
                  <a:pt x="41940" y="84860"/>
                </a:lnTo>
                <a:lnTo>
                  <a:pt x="41880" y="84800"/>
                </a:lnTo>
                <a:lnTo>
                  <a:pt x="41860" y="84740"/>
                </a:lnTo>
                <a:lnTo>
                  <a:pt x="41820" y="84610"/>
                </a:lnTo>
                <a:lnTo>
                  <a:pt x="41880" y="84410"/>
                </a:lnTo>
                <a:lnTo>
                  <a:pt x="41940" y="84150"/>
                </a:lnTo>
                <a:lnTo>
                  <a:pt x="41980" y="84130"/>
                </a:lnTo>
                <a:lnTo>
                  <a:pt x="42000" y="84100"/>
                </a:lnTo>
                <a:lnTo>
                  <a:pt x="41990" y="84060"/>
                </a:lnTo>
                <a:lnTo>
                  <a:pt x="41980" y="84040"/>
                </a:lnTo>
                <a:lnTo>
                  <a:pt x="41970" y="83990"/>
                </a:lnTo>
                <a:lnTo>
                  <a:pt x="41960" y="83960"/>
                </a:lnTo>
                <a:lnTo>
                  <a:pt x="41940" y="83920"/>
                </a:lnTo>
                <a:lnTo>
                  <a:pt x="41920" y="83870"/>
                </a:lnTo>
                <a:lnTo>
                  <a:pt x="41900" y="83820"/>
                </a:lnTo>
                <a:lnTo>
                  <a:pt x="41880" y="83760"/>
                </a:lnTo>
                <a:lnTo>
                  <a:pt x="41870" y="83740"/>
                </a:lnTo>
                <a:lnTo>
                  <a:pt x="41810" y="83690"/>
                </a:lnTo>
                <a:lnTo>
                  <a:pt x="41760" y="83630"/>
                </a:lnTo>
                <a:lnTo>
                  <a:pt x="41720" y="83590"/>
                </a:lnTo>
                <a:lnTo>
                  <a:pt x="41670" y="83540"/>
                </a:lnTo>
                <a:lnTo>
                  <a:pt x="41620" y="83480"/>
                </a:lnTo>
                <a:lnTo>
                  <a:pt x="41580" y="83440"/>
                </a:lnTo>
                <a:lnTo>
                  <a:pt x="41580" y="83390"/>
                </a:lnTo>
                <a:lnTo>
                  <a:pt x="41540" y="83350"/>
                </a:lnTo>
                <a:lnTo>
                  <a:pt x="41470" y="83300"/>
                </a:lnTo>
                <a:lnTo>
                  <a:pt x="41380" y="83230"/>
                </a:lnTo>
                <a:lnTo>
                  <a:pt x="41330" y="83180"/>
                </a:lnTo>
                <a:lnTo>
                  <a:pt x="41300" y="83140"/>
                </a:lnTo>
                <a:lnTo>
                  <a:pt x="41240" y="83100"/>
                </a:lnTo>
                <a:lnTo>
                  <a:pt x="41240" y="83090"/>
                </a:lnTo>
                <a:lnTo>
                  <a:pt x="41180" y="83040"/>
                </a:lnTo>
                <a:lnTo>
                  <a:pt x="41160" y="83040"/>
                </a:lnTo>
                <a:lnTo>
                  <a:pt x="41140" y="83040"/>
                </a:lnTo>
                <a:lnTo>
                  <a:pt x="41080" y="83020"/>
                </a:lnTo>
                <a:lnTo>
                  <a:pt x="41070" y="83020"/>
                </a:lnTo>
                <a:lnTo>
                  <a:pt x="41060" y="83020"/>
                </a:lnTo>
                <a:lnTo>
                  <a:pt x="41030" y="83020"/>
                </a:lnTo>
                <a:lnTo>
                  <a:pt x="41040" y="83010"/>
                </a:lnTo>
                <a:lnTo>
                  <a:pt x="41070" y="83010"/>
                </a:lnTo>
                <a:lnTo>
                  <a:pt x="41090" y="83010"/>
                </a:lnTo>
                <a:lnTo>
                  <a:pt x="41110" y="83020"/>
                </a:lnTo>
                <a:lnTo>
                  <a:pt x="41120" y="83020"/>
                </a:lnTo>
                <a:lnTo>
                  <a:pt x="41130" y="83030"/>
                </a:lnTo>
                <a:lnTo>
                  <a:pt x="41150" y="83020"/>
                </a:lnTo>
                <a:lnTo>
                  <a:pt x="41160" y="83010"/>
                </a:lnTo>
                <a:lnTo>
                  <a:pt x="41180" y="83010"/>
                </a:lnTo>
                <a:lnTo>
                  <a:pt x="41200" y="83010"/>
                </a:lnTo>
                <a:lnTo>
                  <a:pt x="41220" y="83010"/>
                </a:lnTo>
                <a:lnTo>
                  <a:pt x="41270" y="83000"/>
                </a:lnTo>
                <a:lnTo>
                  <a:pt x="41290" y="82990"/>
                </a:lnTo>
                <a:lnTo>
                  <a:pt x="41340" y="82980"/>
                </a:lnTo>
                <a:lnTo>
                  <a:pt x="41400" y="82960"/>
                </a:lnTo>
                <a:lnTo>
                  <a:pt x="41430" y="82960"/>
                </a:lnTo>
                <a:lnTo>
                  <a:pt x="41510" y="82930"/>
                </a:lnTo>
                <a:lnTo>
                  <a:pt x="41570" y="82910"/>
                </a:lnTo>
                <a:lnTo>
                  <a:pt x="41630" y="82890"/>
                </a:lnTo>
                <a:lnTo>
                  <a:pt x="41700" y="82870"/>
                </a:lnTo>
                <a:lnTo>
                  <a:pt x="41750" y="82850"/>
                </a:lnTo>
                <a:lnTo>
                  <a:pt x="41760" y="82850"/>
                </a:lnTo>
                <a:lnTo>
                  <a:pt x="41770" y="82840"/>
                </a:lnTo>
                <a:lnTo>
                  <a:pt x="41790" y="82830"/>
                </a:lnTo>
                <a:lnTo>
                  <a:pt x="41810" y="82800"/>
                </a:lnTo>
                <a:lnTo>
                  <a:pt x="41840" y="82770"/>
                </a:lnTo>
                <a:lnTo>
                  <a:pt x="41870" y="82750"/>
                </a:lnTo>
                <a:lnTo>
                  <a:pt x="41900" y="82730"/>
                </a:lnTo>
                <a:lnTo>
                  <a:pt x="41920" y="82720"/>
                </a:lnTo>
                <a:lnTo>
                  <a:pt x="41940" y="82720"/>
                </a:lnTo>
                <a:lnTo>
                  <a:pt x="41970" y="82710"/>
                </a:lnTo>
                <a:lnTo>
                  <a:pt x="41980" y="82680"/>
                </a:lnTo>
                <a:lnTo>
                  <a:pt x="41990" y="82680"/>
                </a:lnTo>
                <a:lnTo>
                  <a:pt x="41990" y="82690"/>
                </a:lnTo>
                <a:lnTo>
                  <a:pt x="41990" y="82680"/>
                </a:lnTo>
                <a:lnTo>
                  <a:pt x="42000" y="82680"/>
                </a:lnTo>
                <a:lnTo>
                  <a:pt x="42000" y="82670"/>
                </a:lnTo>
                <a:lnTo>
                  <a:pt x="42000" y="82660"/>
                </a:lnTo>
                <a:lnTo>
                  <a:pt x="42010" y="82660"/>
                </a:lnTo>
                <a:lnTo>
                  <a:pt x="42010" y="82650"/>
                </a:lnTo>
                <a:lnTo>
                  <a:pt x="42020" y="82650"/>
                </a:lnTo>
                <a:lnTo>
                  <a:pt x="42030" y="82650"/>
                </a:lnTo>
                <a:lnTo>
                  <a:pt x="42040" y="82650"/>
                </a:lnTo>
                <a:lnTo>
                  <a:pt x="42040" y="82660"/>
                </a:lnTo>
                <a:lnTo>
                  <a:pt x="42040" y="82670"/>
                </a:lnTo>
                <a:lnTo>
                  <a:pt x="42050" y="82670"/>
                </a:lnTo>
                <a:lnTo>
                  <a:pt x="42050" y="82680"/>
                </a:lnTo>
                <a:lnTo>
                  <a:pt x="42060" y="82690"/>
                </a:lnTo>
                <a:lnTo>
                  <a:pt x="42070" y="82690"/>
                </a:lnTo>
                <a:lnTo>
                  <a:pt x="42070" y="82700"/>
                </a:lnTo>
                <a:lnTo>
                  <a:pt x="42070" y="82710"/>
                </a:lnTo>
                <a:lnTo>
                  <a:pt x="42070" y="82720"/>
                </a:lnTo>
                <a:lnTo>
                  <a:pt x="42060" y="82720"/>
                </a:lnTo>
                <a:lnTo>
                  <a:pt x="42060" y="82730"/>
                </a:lnTo>
                <a:lnTo>
                  <a:pt x="42060" y="82740"/>
                </a:lnTo>
                <a:lnTo>
                  <a:pt x="42060" y="82750"/>
                </a:lnTo>
                <a:lnTo>
                  <a:pt x="42050" y="82750"/>
                </a:lnTo>
                <a:lnTo>
                  <a:pt x="42050" y="82760"/>
                </a:lnTo>
                <a:lnTo>
                  <a:pt x="42040" y="82760"/>
                </a:lnTo>
                <a:lnTo>
                  <a:pt x="42050" y="82760"/>
                </a:lnTo>
                <a:lnTo>
                  <a:pt x="42050" y="82790"/>
                </a:lnTo>
                <a:lnTo>
                  <a:pt x="42050" y="82800"/>
                </a:lnTo>
                <a:lnTo>
                  <a:pt x="42060" y="82800"/>
                </a:lnTo>
                <a:lnTo>
                  <a:pt x="42060" y="82810"/>
                </a:lnTo>
                <a:lnTo>
                  <a:pt x="42060" y="82800"/>
                </a:lnTo>
                <a:lnTo>
                  <a:pt x="42060" y="82810"/>
                </a:lnTo>
                <a:lnTo>
                  <a:pt x="42080" y="82820"/>
                </a:lnTo>
                <a:lnTo>
                  <a:pt x="42070" y="82820"/>
                </a:lnTo>
                <a:lnTo>
                  <a:pt x="42080" y="82830"/>
                </a:lnTo>
                <a:lnTo>
                  <a:pt x="42090" y="82840"/>
                </a:lnTo>
                <a:lnTo>
                  <a:pt x="42080" y="82840"/>
                </a:lnTo>
                <a:lnTo>
                  <a:pt x="42090" y="82840"/>
                </a:lnTo>
                <a:lnTo>
                  <a:pt x="42090" y="82850"/>
                </a:lnTo>
                <a:lnTo>
                  <a:pt x="42090" y="82860"/>
                </a:lnTo>
                <a:lnTo>
                  <a:pt x="42080" y="82860"/>
                </a:lnTo>
                <a:lnTo>
                  <a:pt x="42090" y="82860"/>
                </a:lnTo>
                <a:lnTo>
                  <a:pt x="42090" y="82870"/>
                </a:lnTo>
                <a:lnTo>
                  <a:pt x="42100" y="82870"/>
                </a:lnTo>
                <a:lnTo>
                  <a:pt x="42100" y="82880"/>
                </a:lnTo>
                <a:lnTo>
                  <a:pt x="42110" y="82880"/>
                </a:lnTo>
                <a:lnTo>
                  <a:pt x="42110" y="82890"/>
                </a:lnTo>
                <a:lnTo>
                  <a:pt x="42120" y="82890"/>
                </a:lnTo>
                <a:lnTo>
                  <a:pt x="42130" y="82890"/>
                </a:lnTo>
                <a:lnTo>
                  <a:pt x="42130" y="82900"/>
                </a:lnTo>
                <a:lnTo>
                  <a:pt x="42140" y="82900"/>
                </a:lnTo>
                <a:lnTo>
                  <a:pt x="42150" y="82900"/>
                </a:lnTo>
                <a:lnTo>
                  <a:pt x="42150" y="82910"/>
                </a:lnTo>
                <a:lnTo>
                  <a:pt x="42160" y="82910"/>
                </a:lnTo>
                <a:lnTo>
                  <a:pt x="42170" y="82910"/>
                </a:lnTo>
                <a:lnTo>
                  <a:pt x="42170" y="82920"/>
                </a:lnTo>
                <a:lnTo>
                  <a:pt x="42180" y="82920"/>
                </a:lnTo>
                <a:lnTo>
                  <a:pt x="42190" y="82920"/>
                </a:lnTo>
                <a:lnTo>
                  <a:pt x="42190" y="82930"/>
                </a:lnTo>
                <a:lnTo>
                  <a:pt x="42200" y="82930"/>
                </a:lnTo>
                <a:lnTo>
                  <a:pt x="42210" y="82930"/>
                </a:lnTo>
                <a:lnTo>
                  <a:pt x="42220" y="82930"/>
                </a:lnTo>
                <a:lnTo>
                  <a:pt x="42230" y="82930"/>
                </a:lnTo>
                <a:lnTo>
                  <a:pt x="42230" y="82940"/>
                </a:lnTo>
                <a:lnTo>
                  <a:pt x="42240" y="82940"/>
                </a:lnTo>
                <a:lnTo>
                  <a:pt x="42240" y="82950"/>
                </a:lnTo>
                <a:lnTo>
                  <a:pt x="42250" y="82950"/>
                </a:lnTo>
                <a:lnTo>
                  <a:pt x="42250" y="82960"/>
                </a:lnTo>
                <a:lnTo>
                  <a:pt x="42260" y="82960"/>
                </a:lnTo>
                <a:lnTo>
                  <a:pt x="42260" y="82970"/>
                </a:lnTo>
                <a:lnTo>
                  <a:pt x="42270" y="82970"/>
                </a:lnTo>
                <a:lnTo>
                  <a:pt x="42270" y="82960"/>
                </a:lnTo>
                <a:lnTo>
                  <a:pt x="42270" y="82950"/>
                </a:lnTo>
                <a:lnTo>
                  <a:pt x="42280" y="82950"/>
                </a:lnTo>
                <a:lnTo>
                  <a:pt x="42280" y="82940"/>
                </a:lnTo>
                <a:lnTo>
                  <a:pt x="42290" y="82940"/>
                </a:lnTo>
                <a:lnTo>
                  <a:pt x="42290" y="82930"/>
                </a:lnTo>
                <a:lnTo>
                  <a:pt x="42290" y="82920"/>
                </a:lnTo>
                <a:lnTo>
                  <a:pt x="42300" y="82920"/>
                </a:lnTo>
                <a:lnTo>
                  <a:pt x="42300" y="82910"/>
                </a:lnTo>
                <a:lnTo>
                  <a:pt x="42310" y="82910"/>
                </a:lnTo>
                <a:lnTo>
                  <a:pt x="42320" y="82910"/>
                </a:lnTo>
                <a:lnTo>
                  <a:pt x="42330" y="82910"/>
                </a:lnTo>
                <a:lnTo>
                  <a:pt x="42340" y="82910"/>
                </a:lnTo>
                <a:lnTo>
                  <a:pt x="42340" y="82900"/>
                </a:lnTo>
                <a:lnTo>
                  <a:pt x="42350" y="82900"/>
                </a:lnTo>
                <a:lnTo>
                  <a:pt x="42360" y="82900"/>
                </a:lnTo>
                <a:lnTo>
                  <a:pt x="42370" y="82900"/>
                </a:lnTo>
                <a:lnTo>
                  <a:pt x="42380" y="82900"/>
                </a:lnTo>
                <a:lnTo>
                  <a:pt x="42380" y="82890"/>
                </a:lnTo>
                <a:lnTo>
                  <a:pt x="42390" y="82890"/>
                </a:lnTo>
                <a:lnTo>
                  <a:pt x="42390" y="82880"/>
                </a:lnTo>
                <a:lnTo>
                  <a:pt x="42400" y="82880"/>
                </a:lnTo>
                <a:lnTo>
                  <a:pt x="42400" y="82870"/>
                </a:lnTo>
                <a:lnTo>
                  <a:pt x="42410" y="82870"/>
                </a:lnTo>
                <a:lnTo>
                  <a:pt x="42420" y="82870"/>
                </a:lnTo>
                <a:lnTo>
                  <a:pt x="42420" y="82860"/>
                </a:lnTo>
                <a:lnTo>
                  <a:pt x="42430" y="82860"/>
                </a:lnTo>
                <a:lnTo>
                  <a:pt x="42440" y="82860"/>
                </a:lnTo>
                <a:lnTo>
                  <a:pt x="42450" y="82860"/>
                </a:lnTo>
                <a:lnTo>
                  <a:pt x="42460" y="82860"/>
                </a:lnTo>
                <a:lnTo>
                  <a:pt x="42470" y="82860"/>
                </a:lnTo>
                <a:lnTo>
                  <a:pt x="42480" y="82860"/>
                </a:lnTo>
                <a:lnTo>
                  <a:pt x="42480" y="82870"/>
                </a:lnTo>
                <a:lnTo>
                  <a:pt x="42490" y="82870"/>
                </a:lnTo>
                <a:lnTo>
                  <a:pt x="42510" y="82860"/>
                </a:lnTo>
                <a:lnTo>
                  <a:pt x="42490" y="82850"/>
                </a:lnTo>
                <a:lnTo>
                  <a:pt x="42480" y="82840"/>
                </a:lnTo>
                <a:lnTo>
                  <a:pt x="42470" y="82840"/>
                </a:lnTo>
                <a:lnTo>
                  <a:pt x="42460" y="82830"/>
                </a:lnTo>
                <a:lnTo>
                  <a:pt x="42420" y="82780"/>
                </a:lnTo>
                <a:lnTo>
                  <a:pt x="42370" y="82740"/>
                </a:lnTo>
                <a:lnTo>
                  <a:pt x="42340" y="82730"/>
                </a:lnTo>
                <a:lnTo>
                  <a:pt x="42240" y="82670"/>
                </a:lnTo>
                <a:lnTo>
                  <a:pt x="42220" y="82650"/>
                </a:lnTo>
                <a:lnTo>
                  <a:pt x="42210" y="82640"/>
                </a:lnTo>
                <a:lnTo>
                  <a:pt x="42200" y="82610"/>
                </a:lnTo>
                <a:lnTo>
                  <a:pt x="42180" y="82560"/>
                </a:lnTo>
                <a:lnTo>
                  <a:pt x="42170" y="82530"/>
                </a:lnTo>
                <a:lnTo>
                  <a:pt x="42160" y="82510"/>
                </a:lnTo>
                <a:lnTo>
                  <a:pt x="42160" y="82490"/>
                </a:lnTo>
                <a:lnTo>
                  <a:pt x="42170" y="82460"/>
                </a:lnTo>
                <a:lnTo>
                  <a:pt x="42180" y="82450"/>
                </a:lnTo>
                <a:lnTo>
                  <a:pt x="42170" y="82450"/>
                </a:lnTo>
                <a:lnTo>
                  <a:pt x="42170" y="82440"/>
                </a:lnTo>
                <a:lnTo>
                  <a:pt x="42150" y="82430"/>
                </a:lnTo>
                <a:lnTo>
                  <a:pt x="42140" y="82430"/>
                </a:lnTo>
                <a:lnTo>
                  <a:pt x="42130" y="82430"/>
                </a:lnTo>
                <a:lnTo>
                  <a:pt x="42130" y="82420"/>
                </a:lnTo>
                <a:lnTo>
                  <a:pt x="42120" y="82420"/>
                </a:lnTo>
                <a:lnTo>
                  <a:pt x="42110" y="82420"/>
                </a:lnTo>
                <a:lnTo>
                  <a:pt x="42120" y="82400"/>
                </a:lnTo>
                <a:lnTo>
                  <a:pt x="42130" y="82400"/>
                </a:lnTo>
                <a:lnTo>
                  <a:pt x="42130" y="82410"/>
                </a:lnTo>
                <a:lnTo>
                  <a:pt x="42140" y="82410"/>
                </a:lnTo>
                <a:lnTo>
                  <a:pt x="42150" y="82410"/>
                </a:lnTo>
                <a:lnTo>
                  <a:pt x="42150" y="82420"/>
                </a:lnTo>
                <a:lnTo>
                  <a:pt x="42160" y="82420"/>
                </a:lnTo>
                <a:lnTo>
                  <a:pt x="42170" y="82430"/>
                </a:lnTo>
                <a:lnTo>
                  <a:pt x="42180" y="82430"/>
                </a:lnTo>
                <a:lnTo>
                  <a:pt x="42190" y="82430"/>
                </a:lnTo>
                <a:lnTo>
                  <a:pt x="42190" y="82440"/>
                </a:lnTo>
                <a:lnTo>
                  <a:pt x="42200" y="82440"/>
                </a:lnTo>
                <a:lnTo>
                  <a:pt x="42210" y="82440"/>
                </a:lnTo>
                <a:lnTo>
                  <a:pt x="42210" y="82430"/>
                </a:lnTo>
                <a:lnTo>
                  <a:pt x="42220" y="82420"/>
                </a:lnTo>
                <a:lnTo>
                  <a:pt x="42230" y="82420"/>
                </a:lnTo>
                <a:lnTo>
                  <a:pt x="42230" y="82410"/>
                </a:lnTo>
                <a:lnTo>
                  <a:pt x="42240" y="82410"/>
                </a:lnTo>
                <a:lnTo>
                  <a:pt x="42250" y="82410"/>
                </a:lnTo>
                <a:lnTo>
                  <a:pt x="42260" y="82410"/>
                </a:lnTo>
                <a:lnTo>
                  <a:pt x="42270" y="82410"/>
                </a:lnTo>
                <a:lnTo>
                  <a:pt x="42270" y="82400"/>
                </a:lnTo>
                <a:lnTo>
                  <a:pt x="42280" y="82400"/>
                </a:lnTo>
                <a:lnTo>
                  <a:pt x="42290" y="82400"/>
                </a:lnTo>
                <a:lnTo>
                  <a:pt x="42300" y="82400"/>
                </a:lnTo>
                <a:lnTo>
                  <a:pt x="42310" y="82400"/>
                </a:lnTo>
                <a:lnTo>
                  <a:pt x="42320" y="82400"/>
                </a:lnTo>
                <a:lnTo>
                  <a:pt x="42330" y="82400"/>
                </a:lnTo>
                <a:lnTo>
                  <a:pt x="42340" y="82400"/>
                </a:lnTo>
                <a:lnTo>
                  <a:pt x="42350" y="82400"/>
                </a:lnTo>
                <a:lnTo>
                  <a:pt x="42360" y="82400"/>
                </a:lnTo>
                <a:lnTo>
                  <a:pt x="42360" y="82410"/>
                </a:lnTo>
                <a:lnTo>
                  <a:pt x="42370" y="82410"/>
                </a:lnTo>
                <a:lnTo>
                  <a:pt x="42380" y="82410"/>
                </a:lnTo>
                <a:lnTo>
                  <a:pt x="42390" y="82410"/>
                </a:lnTo>
                <a:lnTo>
                  <a:pt x="42400" y="82410"/>
                </a:lnTo>
                <a:lnTo>
                  <a:pt x="42410" y="82410"/>
                </a:lnTo>
                <a:lnTo>
                  <a:pt x="42410" y="82420"/>
                </a:lnTo>
                <a:lnTo>
                  <a:pt x="42420" y="82420"/>
                </a:lnTo>
                <a:lnTo>
                  <a:pt x="42430" y="82420"/>
                </a:lnTo>
                <a:lnTo>
                  <a:pt x="42440" y="82420"/>
                </a:lnTo>
                <a:lnTo>
                  <a:pt x="42440" y="82430"/>
                </a:lnTo>
                <a:lnTo>
                  <a:pt x="42450" y="82430"/>
                </a:lnTo>
                <a:lnTo>
                  <a:pt x="42460" y="82430"/>
                </a:lnTo>
                <a:lnTo>
                  <a:pt x="42460" y="82440"/>
                </a:lnTo>
                <a:lnTo>
                  <a:pt x="42470" y="82440"/>
                </a:lnTo>
                <a:lnTo>
                  <a:pt x="42480" y="82440"/>
                </a:lnTo>
                <a:lnTo>
                  <a:pt x="42490" y="82450"/>
                </a:lnTo>
                <a:lnTo>
                  <a:pt x="42500" y="82450"/>
                </a:lnTo>
                <a:lnTo>
                  <a:pt x="42510" y="82450"/>
                </a:lnTo>
                <a:lnTo>
                  <a:pt x="42510" y="82460"/>
                </a:lnTo>
                <a:lnTo>
                  <a:pt x="42520" y="82460"/>
                </a:lnTo>
                <a:lnTo>
                  <a:pt x="42530" y="82460"/>
                </a:lnTo>
                <a:lnTo>
                  <a:pt x="42530" y="82470"/>
                </a:lnTo>
                <a:lnTo>
                  <a:pt x="42540" y="82470"/>
                </a:lnTo>
                <a:lnTo>
                  <a:pt x="42550" y="82470"/>
                </a:lnTo>
                <a:lnTo>
                  <a:pt x="42550" y="82480"/>
                </a:lnTo>
                <a:lnTo>
                  <a:pt x="42550" y="82490"/>
                </a:lnTo>
                <a:lnTo>
                  <a:pt x="42550" y="82500"/>
                </a:lnTo>
                <a:lnTo>
                  <a:pt x="42550" y="82510"/>
                </a:lnTo>
                <a:lnTo>
                  <a:pt x="42550" y="82520"/>
                </a:lnTo>
                <a:lnTo>
                  <a:pt x="42550" y="82530"/>
                </a:lnTo>
                <a:lnTo>
                  <a:pt x="42550" y="82540"/>
                </a:lnTo>
                <a:lnTo>
                  <a:pt x="42550" y="82550"/>
                </a:lnTo>
                <a:lnTo>
                  <a:pt x="42560" y="82550"/>
                </a:lnTo>
                <a:lnTo>
                  <a:pt x="42560" y="82560"/>
                </a:lnTo>
                <a:lnTo>
                  <a:pt x="42570" y="82560"/>
                </a:lnTo>
                <a:lnTo>
                  <a:pt x="42570" y="82570"/>
                </a:lnTo>
                <a:lnTo>
                  <a:pt x="42580" y="82570"/>
                </a:lnTo>
                <a:lnTo>
                  <a:pt x="42590" y="82570"/>
                </a:lnTo>
                <a:lnTo>
                  <a:pt x="42590" y="82580"/>
                </a:lnTo>
                <a:lnTo>
                  <a:pt x="42600" y="82580"/>
                </a:lnTo>
                <a:lnTo>
                  <a:pt x="42600" y="82590"/>
                </a:lnTo>
                <a:lnTo>
                  <a:pt x="42610" y="82590"/>
                </a:lnTo>
                <a:lnTo>
                  <a:pt x="42620" y="82590"/>
                </a:lnTo>
                <a:lnTo>
                  <a:pt x="42630" y="82590"/>
                </a:lnTo>
                <a:lnTo>
                  <a:pt x="42640" y="82590"/>
                </a:lnTo>
                <a:lnTo>
                  <a:pt x="42650" y="82590"/>
                </a:lnTo>
                <a:lnTo>
                  <a:pt x="42660" y="82590"/>
                </a:lnTo>
                <a:lnTo>
                  <a:pt x="42670" y="82590"/>
                </a:lnTo>
                <a:lnTo>
                  <a:pt x="42670" y="82580"/>
                </a:lnTo>
                <a:lnTo>
                  <a:pt x="42670" y="82570"/>
                </a:lnTo>
                <a:lnTo>
                  <a:pt x="42680" y="82570"/>
                </a:lnTo>
                <a:lnTo>
                  <a:pt x="42680" y="82560"/>
                </a:lnTo>
                <a:lnTo>
                  <a:pt x="42690" y="82560"/>
                </a:lnTo>
                <a:lnTo>
                  <a:pt x="42700" y="82570"/>
                </a:lnTo>
                <a:lnTo>
                  <a:pt x="42710" y="82570"/>
                </a:lnTo>
                <a:lnTo>
                  <a:pt x="42710" y="82580"/>
                </a:lnTo>
                <a:lnTo>
                  <a:pt x="42720" y="82580"/>
                </a:lnTo>
                <a:lnTo>
                  <a:pt x="42730" y="82580"/>
                </a:lnTo>
                <a:lnTo>
                  <a:pt x="42730" y="82590"/>
                </a:lnTo>
                <a:lnTo>
                  <a:pt x="42740" y="82590"/>
                </a:lnTo>
                <a:lnTo>
                  <a:pt x="42740" y="82600"/>
                </a:lnTo>
                <a:lnTo>
                  <a:pt x="42750" y="82600"/>
                </a:lnTo>
                <a:lnTo>
                  <a:pt x="42760" y="82600"/>
                </a:lnTo>
                <a:lnTo>
                  <a:pt x="42760" y="82610"/>
                </a:lnTo>
                <a:lnTo>
                  <a:pt x="42770" y="82610"/>
                </a:lnTo>
                <a:lnTo>
                  <a:pt x="42770" y="82620"/>
                </a:lnTo>
                <a:lnTo>
                  <a:pt x="42780" y="82620"/>
                </a:lnTo>
                <a:lnTo>
                  <a:pt x="42790" y="82620"/>
                </a:lnTo>
                <a:lnTo>
                  <a:pt x="42790" y="82630"/>
                </a:lnTo>
                <a:lnTo>
                  <a:pt x="42800" y="82630"/>
                </a:lnTo>
                <a:lnTo>
                  <a:pt x="42800" y="82640"/>
                </a:lnTo>
                <a:lnTo>
                  <a:pt x="42810" y="82640"/>
                </a:lnTo>
                <a:lnTo>
                  <a:pt x="42810" y="82650"/>
                </a:lnTo>
                <a:lnTo>
                  <a:pt x="42820" y="82650"/>
                </a:lnTo>
                <a:lnTo>
                  <a:pt x="42830" y="82650"/>
                </a:lnTo>
                <a:lnTo>
                  <a:pt x="42830" y="82660"/>
                </a:lnTo>
                <a:lnTo>
                  <a:pt x="42840" y="82660"/>
                </a:lnTo>
                <a:lnTo>
                  <a:pt x="42840" y="82670"/>
                </a:lnTo>
                <a:lnTo>
                  <a:pt x="42840" y="82660"/>
                </a:lnTo>
                <a:lnTo>
                  <a:pt x="42850" y="82660"/>
                </a:lnTo>
                <a:lnTo>
                  <a:pt x="42850" y="82650"/>
                </a:lnTo>
                <a:lnTo>
                  <a:pt x="42860" y="82650"/>
                </a:lnTo>
                <a:lnTo>
                  <a:pt x="42860" y="82640"/>
                </a:lnTo>
                <a:lnTo>
                  <a:pt x="42860" y="82630"/>
                </a:lnTo>
                <a:lnTo>
                  <a:pt x="42870" y="82630"/>
                </a:lnTo>
                <a:lnTo>
                  <a:pt x="42870" y="82620"/>
                </a:lnTo>
                <a:lnTo>
                  <a:pt x="42870" y="82610"/>
                </a:lnTo>
                <a:lnTo>
                  <a:pt x="42880" y="82610"/>
                </a:lnTo>
                <a:lnTo>
                  <a:pt x="42880" y="82600"/>
                </a:lnTo>
                <a:lnTo>
                  <a:pt x="42880" y="82590"/>
                </a:lnTo>
                <a:lnTo>
                  <a:pt x="42890" y="82590"/>
                </a:lnTo>
                <a:lnTo>
                  <a:pt x="42890" y="82600"/>
                </a:lnTo>
                <a:lnTo>
                  <a:pt x="42890" y="82610"/>
                </a:lnTo>
                <a:lnTo>
                  <a:pt x="42880" y="82620"/>
                </a:lnTo>
                <a:lnTo>
                  <a:pt x="42880" y="82630"/>
                </a:lnTo>
                <a:lnTo>
                  <a:pt x="42880" y="82640"/>
                </a:lnTo>
                <a:lnTo>
                  <a:pt x="42870" y="82640"/>
                </a:lnTo>
                <a:lnTo>
                  <a:pt x="42870" y="82650"/>
                </a:lnTo>
                <a:lnTo>
                  <a:pt x="42860" y="82660"/>
                </a:lnTo>
                <a:lnTo>
                  <a:pt x="42860" y="82670"/>
                </a:lnTo>
                <a:lnTo>
                  <a:pt x="42850" y="82670"/>
                </a:lnTo>
                <a:lnTo>
                  <a:pt x="42850" y="82680"/>
                </a:lnTo>
                <a:lnTo>
                  <a:pt x="42850" y="82690"/>
                </a:lnTo>
                <a:lnTo>
                  <a:pt x="42840" y="82690"/>
                </a:lnTo>
                <a:lnTo>
                  <a:pt x="42840" y="82700"/>
                </a:lnTo>
                <a:lnTo>
                  <a:pt x="42830" y="82700"/>
                </a:lnTo>
                <a:lnTo>
                  <a:pt x="42830" y="82710"/>
                </a:lnTo>
                <a:lnTo>
                  <a:pt x="42820" y="82720"/>
                </a:lnTo>
                <a:lnTo>
                  <a:pt x="42820" y="82730"/>
                </a:lnTo>
                <a:lnTo>
                  <a:pt x="42810" y="82730"/>
                </a:lnTo>
                <a:lnTo>
                  <a:pt x="42810" y="82740"/>
                </a:lnTo>
                <a:lnTo>
                  <a:pt x="42800" y="82740"/>
                </a:lnTo>
                <a:lnTo>
                  <a:pt x="42800" y="82750"/>
                </a:lnTo>
                <a:lnTo>
                  <a:pt x="42790" y="82750"/>
                </a:lnTo>
                <a:lnTo>
                  <a:pt x="42790" y="82760"/>
                </a:lnTo>
                <a:lnTo>
                  <a:pt x="42780" y="82760"/>
                </a:lnTo>
                <a:lnTo>
                  <a:pt x="42780" y="82770"/>
                </a:lnTo>
                <a:lnTo>
                  <a:pt x="42780" y="82780"/>
                </a:lnTo>
                <a:lnTo>
                  <a:pt x="42780" y="82790"/>
                </a:lnTo>
                <a:lnTo>
                  <a:pt x="42780" y="82800"/>
                </a:lnTo>
                <a:lnTo>
                  <a:pt x="42780" y="82810"/>
                </a:lnTo>
                <a:lnTo>
                  <a:pt x="42790" y="82820"/>
                </a:lnTo>
                <a:lnTo>
                  <a:pt x="42790" y="82830"/>
                </a:lnTo>
                <a:lnTo>
                  <a:pt x="42800" y="82850"/>
                </a:lnTo>
                <a:lnTo>
                  <a:pt x="42800" y="82840"/>
                </a:lnTo>
                <a:lnTo>
                  <a:pt x="42810" y="82850"/>
                </a:lnTo>
                <a:lnTo>
                  <a:pt x="42810" y="82860"/>
                </a:lnTo>
                <a:lnTo>
                  <a:pt x="42810" y="82870"/>
                </a:lnTo>
                <a:lnTo>
                  <a:pt x="42810" y="82880"/>
                </a:lnTo>
                <a:lnTo>
                  <a:pt x="42820" y="82880"/>
                </a:lnTo>
                <a:lnTo>
                  <a:pt x="42830" y="82880"/>
                </a:lnTo>
                <a:lnTo>
                  <a:pt x="42830" y="82890"/>
                </a:lnTo>
                <a:lnTo>
                  <a:pt x="42820" y="82890"/>
                </a:lnTo>
                <a:lnTo>
                  <a:pt x="42820" y="82900"/>
                </a:lnTo>
                <a:lnTo>
                  <a:pt x="42830" y="82900"/>
                </a:lnTo>
                <a:lnTo>
                  <a:pt x="42830" y="82910"/>
                </a:lnTo>
                <a:lnTo>
                  <a:pt x="42840" y="82920"/>
                </a:lnTo>
                <a:lnTo>
                  <a:pt x="42850" y="82920"/>
                </a:lnTo>
                <a:lnTo>
                  <a:pt x="42850" y="82930"/>
                </a:lnTo>
                <a:lnTo>
                  <a:pt x="42860" y="82930"/>
                </a:lnTo>
                <a:lnTo>
                  <a:pt x="42870" y="82930"/>
                </a:lnTo>
                <a:lnTo>
                  <a:pt x="42880" y="82940"/>
                </a:lnTo>
                <a:lnTo>
                  <a:pt x="42880" y="82930"/>
                </a:lnTo>
                <a:lnTo>
                  <a:pt x="42890" y="82940"/>
                </a:lnTo>
                <a:lnTo>
                  <a:pt x="42900" y="82940"/>
                </a:lnTo>
                <a:lnTo>
                  <a:pt x="42900" y="82930"/>
                </a:lnTo>
                <a:lnTo>
                  <a:pt x="42910" y="82930"/>
                </a:lnTo>
                <a:lnTo>
                  <a:pt x="42910" y="82920"/>
                </a:lnTo>
                <a:lnTo>
                  <a:pt x="42920" y="82920"/>
                </a:lnTo>
                <a:lnTo>
                  <a:pt x="42920" y="82910"/>
                </a:lnTo>
                <a:lnTo>
                  <a:pt x="42930" y="82910"/>
                </a:lnTo>
                <a:lnTo>
                  <a:pt x="42930" y="82900"/>
                </a:lnTo>
                <a:lnTo>
                  <a:pt x="42940" y="82890"/>
                </a:lnTo>
                <a:lnTo>
                  <a:pt x="42940" y="82880"/>
                </a:lnTo>
                <a:lnTo>
                  <a:pt x="42950" y="82880"/>
                </a:lnTo>
                <a:lnTo>
                  <a:pt x="42950" y="82870"/>
                </a:lnTo>
                <a:lnTo>
                  <a:pt x="42960" y="82870"/>
                </a:lnTo>
                <a:lnTo>
                  <a:pt x="42960" y="82860"/>
                </a:lnTo>
                <a:lnTo>
                  <a:pt x="42970" y="82860"/>
                </a:lnTo>
                <a:lnTo>
                  <a:pt x="42970" y="82850"/>
                </a:lnTo>
                <a:lnTo>
                  <a:pt x="42970" y="82840"/>
                </a:lnTo>
                <a:lnTo>
                  <a:pt x="42980" y="82840"/>
                </a:lnTo>
                <a:lnTo>
                  <a:pt x="42980" y="82830"/>
                </a:lnTo>
                <a:lnTo>
                  <a:pt x="42990" y="82830"/>
                </a:lnTo>
                <a:lnTo>
                  <a:pt x="42990" y="82820"/>
                </a:lnTo>
                <a:lnTo>
                  <a:pt x="43000" y="82820"/>
                </a:lnTo>
                <a:lnTo>
                  <a:pt x="43000" y="82810"/>
                </a:lnTo>
                <a:lnTo>
                  <a:pt x="43010" y="82800"/>
                </a:lnTo>
                <a:lnTo>
                  <a:pt x="43010" y="82790"/>
                </a:lnTo>
                <a:lnTo>
                  <a:pt x="43020" y="82790"/>
                </a:lnTo>
                <a:lnTo>
                  <a:pt x="43030" y="82790"/>
                </a:lnTo>
                <a:lnTo>
                  <a:pt x="43030" y="82800"/>
                </a:lnTo>
                <a:lnTo>
                  <a:pt x="43040" y="82800"/>
                </a:lnTo>
                <a:lnTo>
                  <a:pt x="43040" y="82810"/>
                </a:lnTo>
                <a:lnTo>
                  <a:pt x="43050" y="82810"/>
                </a:lnTo>
                <a:lnTo>
                  <a:pt x="43050" y="82820"/>
                </a:lnTo>
                <a:lnTo>
                  <a:pt x="43060" y="82820"/>
                </a:lnTo>
                <a:lnTo>
                  <a:pt x="43070" y="82820"/>
                </a:lnTo>
                <a:lnTo>
                  <a:pt x="43070" y="82830"/>
                </a:lnTo>
                <a:lnTo>
                  <a:pt x="43080" y="82830"/>
                </a:lnTo>
                <a:lnTo>
                  <a:pt x="43080" y="82840"/>
                </a:lnTo>
                <a:lnTo>
                  <a:pt x="43090" y="82840"/>
                </a:lnTo>
                <a:lnTo>
                  <a:pt x="43090" y="82850"/>
                </a:lnTo>
                <a:lnTo>
                  <a:pt x="43100" y="82850"/>
                </a:lnTo>
                <a:lnTo>
                  <a:pt x="43110" y="82850"/>
                </a:lnTo>
                <a:lnTo>
                  <a:pt x="43110" y="82860"/>
                </a:lnTo>
                <a:lnTo>
                  <a:pt x="43120" y="82860"/>
                </a:lnTo>
                <a:lnTo>
                  <a:pt x="43120" y="82870"/>
                </a:lnTo>
                <a:lnTo>
                  <a:pt x="43130" y="82870"/>
                </a:lnTo>
                <a:lnTo>
                  <a:pt x="43140" y="82880"/>
                </a:lnTo>
                <a:lnTo>
                  <a:pt x="43150" y="82880"/>
                </a:lnTo>
                <a:lnTo>
                  <a:pt x="43150" y="82890"/>
                </a:lnTo>
                <a:lnTo>
                  <a:pt x="43160" y="82890"/>
                </a:lnTo>
                <a:lnTo>
                  <a:pt x="43160" y="82900"/>
                </a:lnTo>
                <a:lnTo>
                  <a:pt x="43170" y="82900"/>
                </a:lnTo>
                <a:lnTo>
                  <a:pt x="43180" y="82900"/>
                </a:lnTo>
                <a:lnTo>
                  <a:pt x="43180" y="82910"/>
                </a:lnTo>
                <a:lnTo>
                  <a:pt x="43190" y="82910"/>
                </a:lnTo>
                <a:lnTo>
                  <a:pt x="43190" y="82920"/>
                </a:lnTo>
                <a:lnTo>
                  <a:pt x="43200" y="82920"/>
                </a:lnTo>
                <a:lnTo>
                  <a:pt x="43200" y="82930"/>
                </a:lnTo>
                <a:lnTo>
                  <a:pt x="43210" y="82930"/>
                </a:lnTo>
                <a:lnTo>
                  <a:pt x="43220" y="82930"/>
                </a:lnTo>
                <a:lnTo>
                  <a:pt x="43220" y="82940"/>
                </a:lnTo>
                <a:lnTo>
                  <a:pt x="43230" y="82940"/>
                </a:lnTo>
                <a:lnTo>
                  <a:pt x="43230" y="82950"/>
                </a:lnTo>
                <a:lnTo>
                  <a:pt x="43240" y="82950"/>
                </a:lnTo>
                <a:lnTo>
                  <a:pt x="43240" y="82960"/>
                </a:lnTo>
                <a:lnTo>
                  <a:pt x="43250" y="82960"/>
                </a:lnTo>
                <a:lnTo>
                  <a:pt x="43250" y="82970"/>
                </a:lnTo>
                <a:lnTo>
                  <a:pt x="43260" y="82970"/>
                </a:lnTo>
                <a:lnTo>
                  <a:pt x="43270" y="82970"/>
                </a:lnTo>
                <a:lnTo>
                  <a:pt x="43270" y="82980"/>
                </a:lnTo>
                <a:lnTo>
                  <a:pt x="43280" y="82980"/>
                </a:lnTo>
                <a:lnTo>
                  <a:pt x="43280" y="82990"/>
                </a:lnTo>
                <a:lnTo>
                  <a:pt x="43290" y="82990"/>
                </a:lnTo>
                <a:lnTo>
                  <a:pt x="43300" y="82990"/>
                </a:lnTo>
                <a:lnTo>
                  <a:pt x="43300" y="83000"/>
                </a:lnTo>
                <a:lnTo>
                  <a:pt x="43310" y="83000"/>
                </a:lnTo>
                <a:lnTo>
                  <a:pt x="43310" y="83010"/>
                </a:lnTo>
                <a:lnTo>
                  <a:pt x="43320" y="83010"/>
                </a:lnTo>
                <a:lnTo>
                  <a:pt x="43320" y="83020"/>
                </a:lnTo>
                <a:lnTo>
                  <a:pt x="43330" y="83020"/>
                </a:lnTo>
                <a:lnTo>
                  <a:pt x="43340" y="83020"/>
                </a:lnTo>
                <a:lnTo>
                  <a:pt x="43340" y="83030"/>
                </a:lnTo>
                <a:lnTo>
                  <a:pt x="43350" y="83030"/>
                </a:lnTo>
                <a:lnTo>
                  <a:pt x="43350" y="83040"/>
                </a:lnTo>
                <a:lnTo>
                  <a:pt x="43360" y="83040"/>
                </a:lnTo>
                <a:lnTo>
                  <a:pt x="43360" y="83050"/>
                </a:lnTo>
                <a:lnTo>
                  <a:pt x="43350" y="83050"/>
                </a:lnTo>
                <a:lnTo>
                  <a:pt x="43350" y="83060"/>
                </a:lnTo>
                <a:lnTo>
                  <a:pt x="43310" y="83110"/>
                </a:lnTo>
                <a:lnTo>
                  <a:pt x="43350" y="83130"/>
                </a:lnTo>
                <a:lnTo>
                  <a:pt x="43370" y="83150"/>
                </a:lnTo>
                <a:lnTo>
                  <a:pt x="43390" y="83150"/>
                </a:lnTo>
                <a:lnTo>
                  <a:pt x="43400" y="83170"/>
                </a:lnTo>
                <a:lnTo>
                  <a:pt x="43410" y="83180"/>
                </a:lnTo>
                <a:lnTo>
                  <a:pt x="43420" y="83200"/>
                </a:lnTo>
                <a:lnTo>
                  <a:pt x="43420" y="83210"/>
                </a:lnTo>
                <a:lnTo>
                  <a:pt x="43430" y="83230"/>
                </a:lnTo>
                <a:lnTo>
                  <a:pt x="43440" y="83240"/>
                </a:lnTo>
                <a:lnTo>
                  <a:pt x="43450" y="83240"/>
                </a:lnTo>
                <a:lnTo>
                  <a:pt x="43490" y="83250"/>
                </a:lnTo>
                <a:lnTo>
                  <a:pt x="43500" y="83250"/>
                </a:lnTo>
                <a:lnTo>
                  <a:pt x="43510" y="83260"/>
                </a:lnTo>
                <a:lnTo>
                  <a:pt x="43520" y="83280"/>
                </a:lnTo>
                <a:lnTo>
                  <a:pt x="43530" y="83290"/>
                </a:lnTo>
                <a:lnTo>
                  <a:pt x="43550" y="83290"/>
                </a:lnTo>
                <a:lnTo>
                  <a:pt x="43570" y="83290"/>
                </a:lnTo>
                <a:lnTo>
                  <a:pt x="43600" y="83290"/>
                </a:lnTo>
                <a:lnTo>
                  <a:pt x="43610" y="83290"/>
                </a:lnTo>
                <a:lnTo>
                  <a:pt x="43630" y="83290"/>
                </a:lnTo>
                <a:lnTo>
                  <a:pt x="43670" y="83300"/>
                </a:lnTo>
                <a:lnTo>
                  <a:pt x="43690" y="83320"/>
                </a:lnTo>
                <a:lnTo>
                  <a:pt x="43700" y="83330"/>
                </a:lnTo>
                <a:lnTo>
                  <a:pt x="43700" y="83340"/>
                </a:lnTo>
                <a:lnTo>
                  <a:pt x="43710" y="83360"/>
                </a:lnTo>
                <a:lnTo>
                  <a:pt x="43710" y="83390"/>
                </a:lnTo>
                <a:lnTo>
                  <a:pt x="43690" y="83410"/>
                </a:lnTo>
                <a:lnTo>
                  <a:pt x="43680" y="83440"/>
                </a:lnTo>
                <a:lnTo>
                  <a:pt x="43660" y="83470"/>
                </a:lnTo>
                <a:lnTo>
                  <a:pt x="43650" y="83480"/>
                </a:lnTo>
                <a:lnTo>
                  <a:pt x="43640" y="83490"/>
                </a:lnTo>
                <a:lnTo>
                  <a:pt x="43610" y="83490"/>
                </a:lnTo>
                <a:lnTo>
                  <a:pt x="43590" y="83490"/>
                </a:lnTo>
                <a:lnTo>
                  <a:pt x="43580" y="83480"/>
                </a:lnTo>
                <a:lnTo>
                  <a:pt x="43540" y="83470"/>
                </a:lnTo>
                <a:lnTo>
                  <a:pt x="43520" y="83450"/>
                </a:lnTo>
                <a:lnTo>
                  <a:pt x="43500" y="83430"/>
                </a:lnTo>
                <a:lnTo>
                  <a:pt x="43480" y="83430"/>
                </a:lnTo>
                <a:lnTo>
                  <a:pt x="43450" y="83430"/>
                </a:lnTo>
                <a:lnTo>
                  <a:pt x="43420" y="83430"/>
                </a:lnTo>
                <a:lnTo>
                  <a:pt x="43390" y="83420"/>
                </a:lnTo>
                <a:lnTo>
                  <a:pt x="43370" y="83410"/>
                </a:lnTo>
                <a:lnTo>
                  <a:pt x="43340" y="83390"/>
                </a:lnTo>
                <a:lnTo>
                  <a:pt x="43310" y="83380"/>
                </a:lnTo>
                <a:lnTo>
                  <a:pt x="43300" y="83370"/>
                </a:lnTo>
                <a:lnTo>
                  <a:pt x="43280" y="83380"/>
                </a:lnTo>
                <a:lnTo>
                  <a:pt x="43270" y="83380"/>
                </a:lnTo>
                <a:lnTo>
                  <a:pt x="43270" y="83390"/>
                </a:lnTo>
                <a:lnTo>
                  <a:pt x="43270" y="83400"/>
                </a:lnTo>
                <a:lnTo>
                  <a:pt x="43270" y="83410"/>
                </a:lnTo>
                <a:lnTo>
                  <a:pt x="43260" y="83410"/>
                </a:lnTo>
                <a:lnTo>
                  <a:pt x="43260" y="83420"/>
                </a:lnTo>
                <a:lnTo>
                  <a:pt x="43270" y="83420"/>
                </a:lnTo>
                <a:lnTo>
                  <a:pt x="43270" y="83410"/>
                </a:lnTo>
                <a:lnTo>
                  <a:pt x="43280" y="83410"/>
                </a:lnTo>
                <a:lnTo>
                  <a:pt x="43290" y="83410"/>
                </a:lnTo>
                <a:lnTo>
                  <a:pt x="43290" y="83420"/>
                </a:lnTo>
                <a:lnTo>
                  <a:pt x="43300" y="83420"/>
                </a:lnTo>
                <a:lnTo>
                  <a:pt x="43300" y="83430"/>
                </a:lnTo>
                <a:lnTo>
                  <a:pt x="43310" y="83430"/>
                </a:lnTo>
                <a:lnTo>
                  <a:pt x="43310" y="83440"/>
                </a:lnTo>
                <a:lnTo>
                  <a:pt x="43320" y="83440"/>
                </a:lnTo>
                <a:lnTo>
                  <a:pt x="43320" y="83450"/>
                </a:lnTo>
                <a:lnTo>
                  <a:pt x="43330" y="83450"/>
                </a:lnTo>
                <a:lnTo>
                  <a:pt x="43330" y="83460"/>
                </a:lnTo>
                <a:lnTo>
                  <a:pt x="43340" y="83460"/>
                </a:lnTo>
                <a:lnTo>
                  <a:pt x="43340" y="83470"/>
                </a:lnTo>
                <a:lnTo>
                  <a:pt x="43350" y="83470"/>
                </a:lnTo>
                <a:lnTo>
                  <a:pt x="43350" y="83480"/>
                </a:lnTo>
                <a:lnTo>
                  <a:pt x="43360" y="83480"/>
                </a:lnTo>
                <a:lnTo>
                  <a:pt x="43360" y="83490"/>
                </a:lnTo>
                <a:lnTo>
                  <a:pt x="43370" y="83490"/>
                </a:lnTo>
                <a:lnTo>
                  <a:pt x="43370" y="83500"/>
                </a:lnTo>
                <a:lnTo>
                  <a:pt x="43380" y="83510"/>
                </a:lnTo>
                <a:lnTo>
                  <a:pt x="43380" y="83520"/>
                </a:lnTo>
                <a:lnTo>
                  <a:pt x="43390" y="83520"/>
                </a:lnTo>
                <a:lnTo>
                  <a:pt x="43390" y="83530"/>
                </a:lnTo>
                <a:lnTo>
                  <a:pt x="43400" y="83530"/>
                </a:lnTo>
                <a:lnTo>
                  <a:pt x="43400" y="83540"/>
                </a:lnTo>
                <a:lnTo>
                  <a:pt x="43400" y="83550"/>
                </a:lnTo>
                <a:lnTo>
                  <a:pt x="43410" y="83550"/>
                </a:lnTo>
                <a:lnTo>
                  <a:pt x="43410" y="83560"/>
                </a:lnTo>
                <a:lnTo>
                  <a:pt x="43420" y="83560"/>
                </a:lnTo>
                <a:lnTo>
                  <a:pt x="43420" y="83570"/>
                </a:lnTo>
                <a:lnTo>
                  <a:pt x="43420" y="83580"/>
                </a:lnTo>
                <a:lnTo>
                  <a:pt x="43430" y="83580"/>
                </a:lnTo>
                <a:lnTo>
                  <a:pt x="43430" y="83590"/>
                </a:lnTo>
                <a:lnTo>
                  <a:pt x="43430" y="83600"/>
                </a:lnTo>
                <a:lnTo>
                  <a:pt x="43440" y="83600"/>
                </a:lnTo>
                <a:lnTo>
                  <a:pt x="43440" y="83610"/>
                </a:lnTo>
                <a:lnTo>
                  <a:pt x="43440" y="83620"/>
                </a:lnTo>
                <a:lnTo>
                  <a:pt x="43450" y="83620"/>
                </a:lnTo>
                <a:lnTo>
                  <a:pt x="43450" y="83630"/>
                </a:lnTo>
                <a:lnTo>
                  <a:pt x="43450" y="83640"/>
                </a:lnTo>
                <a:lnTo>
                  <a:pt x="43460" y="83640"/>
                </a:lnTo>
                <a:lnTo>
                  <a:pt x="43460" y="83650"/>
                </a:lnTo>
                <a:lnTo>
                  <a:pt x="43460" y="83660"/>
                </a:lnTo>
                <a:lnTo>
                  <a:pt x="43470" y="83660"/>
                </a:lnTo>
                <a:lnTo>
                  <a:pt x="43470" y="83670"/>
                </a:lnTo>
                <a:lnTo>
                  <a:pt x="43480" y="83680"/>
                </a:lnTo>
                <a:lnTo>
                  <a:pt x="43480" y="83690"/>
                </a:lnTo>
                <a:lnTo>
                  <a:pt x="43490" y="83690"/>
                </a:lnTo>
                <a:lnTo>
                  <a:pt x="43490" y="83700"/>
                </a:lnTo>
                <a:lnTo>
                  <a:pt x="43500" y="83700"/>
                </a:lnTo>
                <a:lnTo>
                  <a:pt x="43500" y="83710"/>
                </a:lnTo>
                <a:lnTo>
                  <a:pt x="43510" y="83710"/>
                </a:lnTo>
                <a:lnTo>
                  <a:pt x="43510" y="83720"/>
                </a:lnTo>
                <a:lnTo>
                  <a:pt x="43520" y="83720"/>
                </a:lnTo>
                <a:lnTo>
                  <a:pt x="43520" y="83730"/>
                </a:lnTo>
                <a:lnTo>
                  <a:pt x="43530" y="83730"/>
                </a:lnTo>
                <a:lnTo>
                  <a:pt x="43540" y="83730"/>
                </a:lnTo>
                <a:lnTo>
                  <a:pt x="43540" y="83740"/>
                </a:lnTo>
                <a:lnTo>
                  <a:pt x="43550" y="83740"/>
                </a:lnTo>
                <a:lnTo>
                  <a:pt x="43550" y="83750"/>
                </a:lnTo>
                <a:lnTo>
                  <a:pt x="43560" y="83750"/>
                </a:lnTo>
                <a:lnTo>
                  <a:pt x="43570" y="83750"/>
                </a:lnTo>
                <a:lnTo>
                  <a:pt x="43570" y="83760"/>
                </a:lnTo>
                <a:lnTo>
                  <a:pt x="43580" y="83760"/>
                </a:lnTo>
                <a:lnTo>
                  <a:pt x="43580" y="83770"/>
                </a:lnTo>
                <a:lnTo>
                  <a:pt x="43580" y="83780"/>
                </a:lnTo>
                <a:lnTo>
                  <a:pt x="43580" y="83790"/>
                </a:lnTo>
                <a:lnTo>
                  <a:pt x="43580" y="83800"/>
                </a:lnTo>
                <a:lnTo>
                  <a:pt x="43570" y="83800"/>
                </a:lnTo>
                <a:lnTo>
                  <a:pt x="43580" y="83810"/>
                </a:lnTo>
                <a:lnTo>
                  <a:pt x="43590" y="83810"/>
                </a:lnTo>
                <a:lnTo>
                  <a:pt x="43600" y="83810"/>
                </a:lnTo>
                <a:lnTo>
                  <a:pt x="43600" y="83800"/>
                </a:lnTo>
                <a:lnTo>
                  <a:pt x="43610" y="83800"/>
                </a:lnTo>
                <a:lnTo>
                  <a:pt x="43610" y="83790"/>
                </a:lnTo>
                <a:lnTo>
                  <a:pt x="43620" y="83790"/>
                </a:lnTo>
                <a:lnTo>
                  <a:pt x="43620" y="83780"/>
                </a:lnTo>
                <a:lnTo>
                  <a:pt x="43620" y="83770"/>
                </a:lnTo>
                <a:lnTo>
                  <a:pt x="43620" y="83760"/>
                </a:lnTo>
                <a:lnTo>
                  <a:pt x="43630" y="83760"/>
                </a:lnTo>
                <a:lnTo>
                  <a:pt x="43630" y="83750"/>
                </a:lnTo>
                <a:lnTo>
                  <a:pt x="43630" y="83740"/>
                </a:lnTo>
                <a:lnTo>
                  <a:pt x="43640" y="83740"/>
                </a:lnTo>
                <a:lnTo>
                  <a:pt x="43640" y="83730"/>
                </a:lnTo>
                <a:lnTo>
                  <a:pt x="43640" y="83720"/>
                </a:lnTo>
                <a:lnTo>
                  <a:pt x="43650" y="83720"/>
                </a:lnTo>
                <a:lnTo>
                  <a:pt x="43650" y="83710"/>
                </a:lnTo>
                <a:lnTo>
                  <a:pt x="43650" y="83700"/>
                </a:lnTo>
                <a:lnTo>
                  <a:pt x="43660" y="83700"/>
                </a:lnTo>
                <a:lnTo>
                  <a:pt x="43660" y="83690"/>
                </a:lnTo>
                <a:lnTo>
                  <a:pt x="43670" y="83680"/>
                </a:lnTo>
                <a:lnTo>
                  <a:pt x="43680" y="83680"/>
                </a:lnTo>
                <a:lnTo>
                  <a:pt x="43680" y="83670"/>
                </a:lnTo>
                <a:lnTo>
                  <a:pt x="43690" y="83670"/>
                </a:lnTo>
                <a:lnTo>
                  <a:pt x="43690" y="83660"/>
                </a:lnTo>
                <a:lnTo>
                  <a:pt x="43700" y="83660"/>
                </a:lnTo>
                <a:lnTo>
                  <a:pt x="43710" y="83650"/>
                </a:lnTo>
                <a:lnTo>
                  <a:pt x="43720" y="83650"/>
                </a:lnTo>
                <a:lnTo>
                  <a:pt x="43730" y="83650"/>
                </a:lnTo>
                <a:lnTo>
                  <a:pt x="43730" y="83640"/>
                </a:lnTo>
                <a:lnTo>
                  <a:pt x="43740" y="83630"/>
                </a:lnTo>
                <a:lnTo>
                  <a:pt x="43760" y="83620"/>
                </a:lnTo>
                <a:lnTo>
                  <a:pt x="43770" y="83620"/>
                </a:lnTo>
                <a:lnTo>
                  <a:pt x="43780" y="83620"/>
                </a:lnTo>
                <a:lnTo>
                  <a:pt x="43780" y="83610"/>
                </a:lnTo>
                <a:lnTo>
                  <a:pt x="43790" y="83610"/>
                </a:lnTo>
                <a:lnTo>
                  <a:pt x="43800" y="83610"/>
                </a:lnTo>
                <a:lnTo>
                  <a:pt x="43810" y="83610"/>
                </a:lnTo>
                <a:lnTo>
                  <a:pt x="43820" y="83610"/>
                </a:lnTo>
                <a:lnTo>
                  <a:pt x="43830" y="83610"/>
                </a:lnTo>
                <a:lnTo>
                  <a:pt x="43840" y="83610"/>
                </a:lnTo>
                <a:lnTo>
                  <a:pt x="43850" y="83610"/>
                </a:lnTo>
                <a:lnTo>
                  <a:pt x="43860" y="83610"/>
                </a:lnTo>
                <a:lnTo>
                  <a:pt x="43870" y="83620"/>
                </a:lnTo>
                <a:lnTo>
                  <a:pt x="43880" y="83620"/>
                </a:lnTo>
                <a:lnTo>
                  <a:pt x="43880" y="83630"/>
                </a:lnTo>
                <a:lnTo>
                  <a:pt x="43890" y="83630"/>
                </a:lnTo>
                <a:lnTo>
                  <a:pt x="43890" y="83640"/>
                </a:lnTo>
                <a:lnTo>
                  <a:pt x="43900" y="83650"/>
                </a:lnTo>
                <a:lnTo>
                  <a:pt x="43900" y="83660"/>
                </a:lnTo>
                <a:lnTo>
                  <a:pt x="43910" y="83660"/>
                </a:lnTo>
                <a:lnTo>
                  <a:pt x="43910" y="83670"/>
                </a:lnTo>
                <a:lnTo>
                  <a:pt x="43910" y="83680"/>
                </a:lnTo>
                <a:lnTo>
                  <a:pt x="43920" y="83680"/>
                </a:lnTo>
                <a:lnTo>
                  <a:pt x="43920" y="83690"/>
                </a:lnTo>
                <a:lnTo>
                  <a:pt x="43930" y="83700"/>
                </a:lnTo>
                <a:lnTo>
                  <a:pt x="43940" y="83710"/>
                </a:lnTo>
                <a:lnTo>
                  <a:pt x="43950" y="83710"/>
                </a:lnTo>
                <a:lnTo>
                  <a:pt x="43950" y="83720"/>
                </a:lnTo>
                <a:lnTo>
                  <a:pt x="43960" y="83720"/>
                </a:lnTo>
                <a:lnTo>
                  <a:pt x="43960" y="83730"/>
                </a:lnTo>
                <a:lnTo>
                  <a:pt x="43970" y="83740"/>
                </a:lnTo>
                <a:lnTo>
                  <a:pt x="43970" y="83750"/>
                </a:lnTo>
                <a:lnTo>
                  <a:pt x="43980" y="83750"/>
                </a:lnTo>
                <a:lnTo>
                  <a:pt x="43980" y="83760"/>
                </a:lnTo>
                <a:lnTo>
                  <a:pt x="43990" y="83770"/>
                </a:lnTo>
                <a:lnTo>
                  <a:pt x="43990" y="83780"/>
                </a:lnTo>
                <a:lnTo>
                  <a:pt x="44000" y="83790"/>
                </a:lnTo>
                <a:lnTo>
                  <a:pt x="44000" y="83800"/>
                </a:lnTo>
                <a:lnTo>
                  <a:pt x="44010" y="83810"/>
                </a:lnTo>
                <a:lnTo>
                  <a:pt x="44010" y="83820"/>
                </a:lnTo>
                <a:lnTo>
                  <a:pt x="44010" y="83830"/>
                </a:lnTo>
                <a:lnTo>
                  <a:pt x="44020" y="83830"/>
                </a:lnTo>
                <a:lnTo>
                  <a:pt x="44020" y="83840"/>
                </a:lnTo>
                <a:lnTo>
                  <a:pt x="44030" y="83840"/>
                </a:lnTo>
                <a:lnTo>
                  <a:pt x="44040" y="83840"/>
                </a:lnTo>
                <a:lnTo>
                  <a:pt x="44050" y="83840"/>
                </a:lnTo>
                <a:lnTo>
                  <a:pt x="44060" y="83840"/>
                </a:lnTo>
                <a:lnTo>
                  <a:pt x="44070" y="83850"/>
                </a:lnTo>
                <a:lnTo>
                  <a:pt x="44080" y="83850"/>
                </a:lnTo>
                <a:lnTo>
                  <a:pt x="44080" y="83860"/>
                </a:lnTo>
                <a:lnTo>
                  <a:pt x="44090" y="83860"/>
                </a:lnTo>
                <a:lnTo>
                  <a:pt x="44100" y="83860"/>
                </a:lnTo>
                <a:lnTo>
                  <a:pt x="44110" y="83860"/>
                </a:lnTo>
                <a:lnTo>
                  <a:pt x="44120" y="83860"/>
                </a:lnTo>
                <a:lnTo>
                  <a:pt x="44130" y="83860"/>
                </a:lnTo>
                <a:lnTo>
                  <a:pt x="44140" y="83860"/>
                </a:lnTo>
                <a:lnTo>
                  <a:pt x="44150" y="83860"/>
                </a:lnTo>
                <a:lnTo>
                  <a:pt x="44150" y="83870"/>
                </a:lnTo>
                <a:lnTo>
                  <a:pt x="44160" y="83870"/>
                </a:lnTo>
                <a:lnTo>
                  <a:pt x="44170" y="83870"/>
                </a:lnTo>
                <a:lnTo>
                  <a:pt x="44180" y="83870"/>
                </a:lnTo>
                <a:lnTo>
                  <a:pt x="44180" y="83880"/>
                </a:lnTo>
                <a:lnTo>
                  <a:pt x="44190" y="83880"/>
                </a:lnTo>
                <a:lnTo>
                  <a:pt x="44200" y="83880"/>
                </a:lnTo>
                <a:lnTo>
                  <a:pt x="44210" y="83880"/>
                </a:lnTo>
                <a:lnTo>
                  <a:pt x="44220" y="83880"/>
                </a:lnTo>
                <a:lnTo>
                  <a:pt x="44230" y="83880"/>
                </a:lnTo>
                <a:lnTo>
                  <a:pt x="44240" y="83880"/>
                </a:lnTo>
                <a:lnTo>
                  <a:pt x="44250" y="83870"/>
                </a:lnTo>
                <a:lnTo>
                  <a:pt x="44260" y="83860"/>
                </a:lnTo>
                <a:lnTo>
                  <a:pt x="44260" y="83850"/>
                </a:lnTo>
                <a:lnTo>
                  <a:pt x="44270" y="83850"/>
                </a:lnTo>
                <a:lnTo>
                  <a:pt x="44270" y="83840"/>
                </a:lnTo>
                <a:lnTo>
                  <a:pt x="44270" y="83830"/>
                </a:lnTo>
                <a:lnTo>
                  <a:pt x="44280" y="83830"/>
                </a:lnTo>
                <a:lnTo>
                  <a:pt x="44280" y="83820"/>
                </a:lnTo>
                <a:lnTo>
                  <a:pt x="44280" y="83810"/>
                </a:lnTo>
                <a:lnTo>
                  <a:pt x="44290" y="83810"/>
                </a:lnTo>
                <a:lnTo>
                  <a:pt x="44290" y="83800"/>
                </a:lnTo>
                <a:lnTo>
                  <a:pt x="44290" y="83790"/>
                </a:lnTo>
                <a:lnTo>
                  <a:pt x="44300" y="83790"/>
                </a:lnTo>
                <a:lnTo>
                  <a:pt x="44300" y="83780"/>
                </a:lnTo>
                <a:lnTo>
                  <a:pt x="44310" y="83770"/>
                </a:lnTo>
                <a:lnTo>
                  <a:pt x="44310" y="83760"/>
                </a:lnTo>
                <a:lnTo>
                  <a:pt x="44320" y="83750"/>
                </a:lnTo>
                <a:lnTo>
                  <a:pt x="44320" y="83740"/>
                </a:lnTo>
                <a:lnTo>
                  <a:pt x="44330" y="83730"/>
                </a:lnTo>
                <a:lnTo>
                  <a:pt x="44330" y="83720"/>
                </a:lnTo>
                <a:lnTo>
                  <a:pt x="44340" y="83720"/>
                </a:lnTo>
                <a:lnTo>
                  <a:pt x="44340" y="83710"/>
                </a:lnTo>
                <a:lnTo>
                  <a:pt x="44440" y="83830"/>
                </a:lnTo>
                <a:lnTo>
                  <a:pt x="44450" y="83870"/>
                </a:lnTo>
                <a:lnTo>
                  <a:pt x="44460" y="83890"/>
                </a:lnTo>
                <a:lnTo>
                  <a:pt x="44470" y="83930"/>
                </a:lnTo>
                <a:lnTo>
                  <a:pt x="44480" y="83950"/>
                </a:lnTo>
                <a:lnTo>
                  <a:pt x="44480" y="83970"/>
                </a:lnTo>
                <a:lnTo>
                  <a:pt x="44480" y="84020"/>
                </a:lnTo>
                <a:lnTo>
                  <a:pt x="44480" y="84050"/>
                </a:lnTo>
                <a:lnTo>
                  <a:pt x="44470" y="84060"/>
                </a:lnTo>
                <a:lnTo>
                  <a:pt x="44480" y="84090"/>
                </a:lnTo>
                <a:lnTo>
                  <a:pt x="44490" y="84110"/>
                </a:lnTo>
                <a:lnTo>
                  <a:pt x="44500" y="84150"/>
                </a:lnTo>
                <a:lnTo>
                  <a:pt x="44520" y="84160"/>
                </a:lnTo>
                <a:lnTo>
                  <a:pt x="44520" y="84170"/>
                </a:lnTo>
                <a:lnTo>
                  <a:pt x="44520" y="84180"/>
                </a:lnTo>
                <a:lnTo>
                  <a:pt x="44540" y="84180"/>
                </a:lnTo>
                <a:lnTo>
                  <a:pt x="44550" y="84180"/>
                </a:lnTo>
                <a:lnTo>
                  <a:pt x="44650" y="84200"/>
                </a:lnTo>
                <a:lnTo>
                  <a:pt x="44650" y="84230"/>
                </a:lnTo>
                <a:lnTo>
                  <a:pt x="44650" y="84240"/>
                </a:lnTo>
                <a:lnTo>
                  <a:pt x="44660" y="84290"/>
                </a:lnTo>
                <a:lnTo>
                  <a:pt x="44650" y="84300"/>
                </a:lnTo>
                <a:lnTo>
                  <a:pt x="44660" y="84320"/>
                </a:lnTo>
                <a:lnTo>
                  <a:pt x="44640" y="84330"/>
                </a:lnTo>
                <a:lnTo>
                  <a:pt x="44650" y="84340"/>
                </a:lnTo>
                <a:lnTo>
                  <a:pt x="44650" y="84350"/>
                </a:lnTo>
                <a:lnTo>
                  <a:pt x="44650" y="84360"/>
                </a:lnTo>
                <a:lnTo>
                  <a:pt x="44650" y="84370"/>
                </a:lnTo>
                <a:lnTo>
                  <a:pt x="44650" y="84380"/>
                </a:lnTo>
                <a:lnTo>
                  <a:pt x="44650" y="84390"/>
                </a:lnTo>
                <a:lnTo>
                  <a:pt x="44640" y="84390"/>
                </a:lnTo>
                <a:lnTo>
                  <a:pt x="44650" y="84400"/>
                </a:lnTo>
                <a:lnTo>
                  <a:pt x="44640" y="84400"/>
                </a:lnTo>
                <a:lnTo>
                  <a:pt x="44630" y="84420"/>
                </a:lnTo>
                <a:lnTo>
                  <a:pt x="44630" y="84450"/>
                </a:lnTo>
                <a:lnTo>
                  <a:pt x="44520" y="84570"/>
                </a:lnTo>
                <a:lnTo>
                  <a:pt x="44440" y="84750"/>
                </a:lnTo>
                <a:lnTo>
                  <a:pt x="44410" y="84800"/>
                </a:lnTo>
                <a:lnTo>
                  <a:pt x="44400" y="84820"/>
                </a:lnTo>
                <a:lnTo>
                  <a:pt x="44140" y="85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