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Belombre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Belomb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290" y="79540"/>
                </a:moveTo>
                <a:lnTo>
                  <a:pt x="37290" y="79550"/>
                </a:lnTo>
                <a:lnTo>
                  <a:pt x="37300" y="79560"/>
                </a:lnTo>
                <a:lnTo>
                  <a:pt x="37300" y="79580"/>
                </a:lnTo>
                <a:lnTo>
                  <a:pt x="37310" y="79610"/>
                </a:lnTo>
                <a:lnTo>
                  <a:pt x="37310" y="79630"/>
                </a:lnTo>
                <a:lnTo>
                  <a:pt x="37300" y="79640"/>
                </a:lnTo>
                <a:lnTo>
                  <a:pt x="37360" y="79660"/>
                </a:lnTo>
                <a:lnTo>
                  <a:pt x="37440" y="79670"/>
                </a:lnTo>
                <a:lnTo>
                  <a:pt x="37460" y="79680"/>
                </a:lnTo>
                <a:lnTo>
                  <a:pt x="37480" y="79680"/>
                </a:lnTo>
                <a:lnTo>
                  <a:pt x="37530" y="79680"/>
                </a:lnTo>
                <a:lnTo>
                  <a:pt x="37550" y="79670"/>
                </a:lnTo>
                <a:lnTo>
                  <a:pt x="37600" y="79670"/>
                </a:lnTo>
                <a:lnTo>
                  <a:pt x="37630" y="79670"/>
                </a:lnTo>
                <a:lnTo>
                  <a:pt x="37650" y="79660"/>
                </a:lnTo>
                <a:lnTo>
                  <a:pt x="37670" y="79660"/>
                </a:lnTo>
                <a:lnTo>
                  <a:pt x="37700" y="79660"/>
                </a:lnTo>
                <a:lnTo>
                  <a:pt x="37730" y="79670"/>
                </a:lnTo>
                <a:lnTo>
                  <a:pt x="37770" y="79670"/>
                </a:lnTo>
                <a:lnTo>
                  <a:pt x="37790" y="79680"/>
                </a:lnTo>
                <a:lnTo>
                  <a:pt x="37810" y="79680"/>
                </a:lnTo>
                <a:lnTo>
                  <a:pt x="37820" y="79690"/>
                </a:lnTo>
                <a:lnTo>
                  <a:pt x="37830" y="79700"/>
                </a:lnTo>
                <a:lnTo>
                  <a:pt x="37840" y="79720"/>
                </a:lnTo>
                <a:lnTo>
                  <a:pt x="37850" y="79730"/>
                </a:lnTo>
                <a:lnTo>
                  <a:pt x="37870" y="79770"/>
                </a:lnTo>
                <a:lnTo>
                  <a:pt x="37890" y="79800"/>
                </a:lnTo>
                <a:lnTo>
                  <a:pt x="37890" y="79810"/>
                </a:lnTo>
                <a:lnTo>
                  <a:pt x="37900" y="79810"/>
                </a:lnTo>
                <a:lnTo>
                  <a:pt x="37940" y="79830"/>
                </a:lnTo>
                <a:lnTo>
                  <a:pt x="37980" y="79850"/>
                </a:lnTo>
                <a:lnTo>
                  <a:pt x="38020" y="79870"/>
                </a:lnTo>
                <a:lnTo>
                  <a:pt x="38030" y="79880"/>
                </a:lnTo>
                <a:lnTo>
                  <a:pt x="38080" y="79920"/>
                </a:lnTo>
                <a:lnTo>
                  <a:pt x="38080" y="79930"/>
                </a:lnTo>
                <a:lnTo>
                  <a:pt x="38060" y="79930"/>
                </a:lnTo>
                <a:lnTo>
                  <a:pt x="38050" y="79930"/>
                </a:lnTo>
                <a:lnTo>
                  <a:pt x="38040" y="79940"/>
                </a:lnTo>
                <a:lnTo>
                  <a:pt x="38020" y="79950"/>
                </a:lnTo>
                <a:lnTo>
                  <a:pt x="38000" y="79950"/>
                </a:lnTo>
                <a:lnTo>
                  <a:pt x="37990" y="79960"/>
                </a:lnTo>
                <a:lnTo>
                  <a:pt x="37990" y="79970"/>
                </a:lnTo>
                <a:lnTo>
                  <a:pt x="37980" y="79970"/>
                </a:lnTo>
                <a:lnTo>
                  <a:pt x="37980" y="79980"/>
                </a:lnTo>
                <a:lnTo>
                  <a:pt x="37970" y="79990"/>
                </a:lnTo>
                <a:lnTo>
                  <a:pt x="37950" y="80000"/>
                </a:lnTo>
                <a:lnTo>
                  <a:pt x="37940" y="80010"/>
                </a:lnTo>
                <a:lnTo>
                  <a:pt x="37940" y="80030"/>
                </a:lnTo>
                <a:lnTo>
                  <a:pt x="37890" y="80040"/>
                </a:lnTo>
                <a:lnTo>
                  <a:pt x="37880" y="80020"/>
                </a:lnTo>
                <a:lnTo>
                  <a:pt x="37870" y="80000"/>
                </a:lnTo>
                <a:lnTo>
                  <a:pt x="37870" y="79980"/>
                </a:lnTo>
                <a:lnTo>
                  <a:pt x="37860" y="79980"/>
                </a:lnTo>
                <a:lnTo>
                  <a:pt x="37840" y="79980"/>
                </a:lnTo>
                <a:lnTo>
                  <a:pt x="37830" y="79980"/>
                </a:lnTo>
                <a:lnTo>
                  <a:pt x="37820" y="79980"/>
                </a:lnTo>
                <a:lnTo>
                  <a:pt x="37810" y="79980"/>
                </a:lnTo>
                <a:lnTo>
                  <a:pt x="37770" y="79990"/>
                </a:lnTo>
                <a:lnTo>
                  <a:pt x="37760" y="79980"/>
                </a:lnTo>
                <a:lnTo>
                  <a:pt x="37750" y="79980"/>
                </a:lnTo>
                <a:lnTo>
                  <a:pt x="37730" y="79950"/>
                </a:lnTo>
                <a:lnTo>
                  <a:pt x="37720" y="79970"/>
                </a:lnTo>
                <a:lnTo>
                  <a:pt x="37720" y="80060"/>
                </a:lnTo>
                <a:lnTo>
                  <a:pt x="37720" y="80100"/>
                </a:lnTo>
                <a:lnTo>
                  <a:pt x="37720" y="80120"/>
                </a:lnTo>
                <a:lnTo>
                  <a:pt x="37730" y="80130"/>
                </a:lnTo>
                <a:lnTo>
                  <a:pt x="37740" y="80140"/>
                </a:lnTo>
                <a:lnTo>
                  <a:pt x="37760" y="80150"/>
                </a:lnTo>
                <a:lnTo>
                  <a:pt x="37780" y="80160"/>
                </a:lnTo>
                <a:lnTo>
                  <a:pt x="37790" y="80160"/>
                </a:lnTo>
                <a:lnTo>
                  <a:pt x="37810" y="80180"/>
                </a:lnTo>
                <a:lnTo>
                  <a:pt x="37830" y="80200"/>
                </a:lnTo>
                <a:lnTo>
                  <a:pt x="37840" y="80210"/>
                </a:lnTo>
                <a:lnTo>
                  <a:pt x="37850" y="80220"/>
                </a:lnTo>
                <a:lnTo>
                  <a:pt x="37850" y="80240"/>
                </a:lnTo>
                <a:lnTo>
                  <a:pt x="37850" y="80250"/>
                </a:lnTo>
                <a:lnTo>
                  <a:pt x="37860" y="80270"/>
                </a:lnTo>
                <a:lnTo>
                  <a:pt x="37870" y="80290"/>
                </a:lnTo>
                <a:lnTo>
                  <a:pt x="37880" y="80340"/>
                </a:lnTo>
                <a:lnTo>
                  <a:pt x="37890" y="80400"/>
                </a:lnTo>
                <a:lnTo>
                  <a:pt x="37910" y="80470"/>
                </a:lnTo>
                <a:lnTo>
                  <a:pt x="37800" y="80500"/>
                </a:lnTo>
                <a:lnTo>
                  <a:pt x="37730" y="80520"/>
                </a:lnTo>
                <a:lnTo>
                  <a:pt x="37610" y="80620"/>
                </a:lnTo>
                <a:lnTo>
                  <a:pt x="37600" y="80640"/>
                </a:lnTo>
                <a:lnTo>
                  <a:pt x="37560" y="80640"/>
                </a:lnTo>
                <a:lnTo>
                  <a:pt x="37470" y="80660"/>
                </a:lnTo>
                <a:lnTo>
                  <a:pt x="37410" y="80640"/>
                </a:lnTo>
                <a:lnTo>
                  <a:pt x="37360" y="80650"/>
                </a:lnTo>
                <a:lnTo>
                  <a:pt x="37330" y="80580"/>
                </a:lnTo>
                <a:lnTo>
                  <a:pt x="37260" y="80680"/>
                </a:lnTo>
                <a:lnTo>
                  <a:pt x="37290" y="80720"/>
                </a:lnTo>
                <a:lnTo>
                  <a:pt x="37290" y="80750"/>
                </a:lnTo>
                <a:lnTo>
                  <a:pt x="37240" y="80780"/>
                </a:lnTo>
                <a:lnTo>
                  <a:pt x="37180" y="80780"/>
                </a:lnTo>
                <a:lnTo>
                  <a:pt x="37140" y="80790"/>
                </a:lnTo>
                <a:lnTo>
                  <a:pt x="37120" y="80790"/>
                </a:lnTo>
                <a:lnTo>
                  <a:pt x="37110" y="80840"/>
                </a:lnTo>
                <a:lnTo>
                  <a:pt x="37110" y="80870"/>
                </a:lnTo>
                <a:lnTo>
                  <a:pt x="37110" y="80910"/>
                </a:lnTo>
                <a:lnTo>
                  <a:pt x="37070" y="80920"/>
                </a:lnTo>
                <a:lnTo>
                  <a:pt x="37010" y="80910"/>
                </a:lnTo>
                <a:lnTo>
                  <a:pt x="36940" y="80910"/>
                </a:lnTo>
                <a:lnTo>
                  <a:pt x="36890" y="80910"/>
                </a:lnTo>
                <a:lnTo>
                  <a:pt x="36820" y="80920"/>
                </a:lnTo>
                <a:lnTo>
                  <a:pt x="36770" y="80910"/>
                </a:lnTo>
                <a:lnTo>
                  <a:pt x="36670" y="80880"/>
                </a:lnTo>
                <a:lnTo>
                  <a:pt x="36590" y="80880"/>
                </a:lnTo>
                <a:lnTo>
                  <a:pt x="36470" y="80870"/>
                </a:lnTo>
                <a:lnTo>
                  <a:pt x="36400" y="80880"/>
                </a:lnTo>
                <a:lnTo>
                  <a:pt x="36430" y="80950"/>
                </a:lnTo>
                <a:lnTo>
                  <a:pt x="36450" y="81020"/>
                </a:lnTo>
                <a:lnTo>
                  <a:pt x="36450" y="81080"/>
                </a:lnTo>
                <a:lnTo>
                  <a:pt x="36470" y="81150"/>
                </a:lnTo>
                <a:lnTo>
                  <a:pt x="36470" y="81230"/>
                </a:lnTo>
                <a:lnTo>
                  <a:pt x="36470" y="81310"/>
                </a:lnTo>
                <a:lnTo>
                  <a:pt x="36500" y="81410"/>
                </a:lnTo>
                <a:lnTo>
                  <a:pt x="36530" y="81460"/>
                </a:lnTo>
                <a:lnTo>
                  <a:pt x="36540" y="81540"/>
                </a:lnTo>
                <a:lnTo>
                  <a:pt x="36540" y="81600"/>
                </a:lnTo>
                <a:lnTo>
                  <a:pt x="36470" y="81580"/>
                </a:lnTo>
                <a:lnTo>
                  <a:pt x="36400" y="81510"/>
                </a:lnTo>
                <a:lnTo>
                  <a:pt x="36340" y="81430"/>
                </a:lnTo>
                <a:lnTo>
                  <a:pt x="36290" y="81440"/>
                </a:lnTo>
                <a:lnTo>
                  <a:pt x="36240" y="81460"/>
                </a:lnTo>
                <a:lnTo>
                  <a:pt x="36190" y="81470"/>
                </a:lnTo>
                <a:lnTo>
                  <a:pt x="36150" y="81470"/>
                </a:lnTo>
                <a:lnTo>
                  <a:pt x="36100" y="81480"/>
                </a:lnTo>
                <a:lnTo>
                  <a:pt x="36030" y="81480"/>
                </a:lnTo>
                <a:lnTo>
                  <a:pt x="35940" y="81480"/>
                </a:lnTo>
                <a:lnTo>
                  <a:pt x="35880" y="81490"/>
                </a:lnTo>
                <a:lnTo>
                  <a:pt x="35810" y="81510"/>
                </a:lnTo>
                <a:lnTo>
                  <a:pt x="35790" y="81530"/>
                </a:lnTo>
                <a:lnTo>
                  <a:pt x="35800" y="81560"/>
                </a:lnTo>
                <a:lnTo>
                  <a:pt x="35840" y="81660"/>
                </a:lnTo>
                <a:lnTo>
                  <a:pt x="35890" y="81680"/>
                </a:lnTo>
                <a:lnTo>
                  <a:pt x="35910" y="81700"/>
                </a:lnTo>
                <a:lnTo>
                  <a:pt x="35960" y="81750"/>
                </a:lnTo>
                <a:lnTo>
                  <a:pt x="36000" y="81770"/>
                </a:lnTo>
                <a:lnTo>
                  <a:pt x="35990" y="81800"/>
                </a:lnTo>
                <a:lnTo>
                  <a:pt x="35950" y="81850"/>
                </a:lnTo>
                <a:lnTo>
                  <a:pt x="35920" y="81850"/>
                </a:lnTo>
                <a:lnTo>
                  <a:pt x="35930" y="81900"/>
                </a:lnTo>
                <a:lnTo>
                  <a:pt x="35900" y="81910"/>
                </a:lnTo>
                <a:lnTo>
                  <a:pt x="35850" y="81930"/>
                </a:lnTo>
                <a:lnTo>
                  <a:pt x="35780" y="81920"/>
                </a:lnTo>
                <a:lnTo>
                  <a:pt x="35740" y="81930"/>
                </a:lnTo>
                <a:lnTo>
                  <a:pt x="35700" y="81980"/>
                </a:lnTo>
                <a:lnTo>
                  <a:pt x="35670" y="82020"/>
                </a:lnTo>
                <a:lnTo>
                  <a:pt x="35630" y="82060"/>
                </a:lnTo>
                <a:lnTo>
                  <a:pt x="35600" y="82100"/>
                </a:lnTo>
                <a:lnTo>
                  <a:pt x="35560" y="82130"/>
                </a:lnTo>
                <a:lnTo>
                  <a:pt x="35550" y="82150"/>
                </a:lnTo>
                <a:lnTo>
                  <a:pt x="35520" y="82110"/>
                </a:lnTo>
                <a:lnTo>
                  <a:pt x="35500" y="82060"/>
                </a:lnTo>
                <a:lnTo>
                  <a:pt x="35450" y="82000"/>
                </a:lnTo>
                <a:lnTo>
                  <a:pt x="35400" y="81910"/>
                </a:lnTo>
                <a:lnTo>
                  <a:pt x="35380" y="81890"/>
                </a:lnTo>
                <a:lnTo>
                  <a:pt x="35370" y="81870"/>
                </a:lnTo>
                <a:lnTo>
                  <a:pt x="35330" y="81840"/>
                </a:lnTo>
                <a:lnTo>
                  <a:pt x="35280" y="81790"/>
                </a:lnTo>
                <a:lnTo>
                  <a:pt x="35240" y="81740"/>
                </a:lnTo>
                <a:lnTo>
                  <a:pt x="35230" y="81720"/>
                </a:lnTo>
                <a:lnTo>
                  <a:pt x="35210" y="81670"/>
                </a:lnTo>
                <a:lnTo>
                  <a:pt x="35190" y="81620"/>
                </a:lnTo>
                <a:lnTo>
                  <a:pt x="35170" y="81560"/>
                </a:lnTo>
                <a:lnTo>
                  <a:pt x="35130" y="81500"/>
                </a:lnTo>
                <a:lnTo>
                  <a:pt x="35070" y="81420"/>
                </a:lnTo>
                <a:lnTo>
                  <a:pt x="35040" y="81370"/>
                </a:lnTo>
                <a:lnTo>
                  <a:pt x="35020" y="81350"/>
                </a:lnTo>
                <a:lnTo>
                  <a:pt x="34960" y="81270"/>
                </a:lnTo>
                <a:lnTo>
                  <a:pt x="34900" y="81210"/>
                </a:lnTo>
                <a:lnTo>
                  <a:pt x="34810" y="81140"/>
                </a:lnTo>
                <a:lnTo>
                  <a:pt x="34760" y="81100"/>
                </a:lnTo>
                <a:lnTo>
                  <a:pt x="34690" y="81020"/>
                </a:lnTo>
                <a:lnTo>
                  <a:pt x="34660" y="80990"/>
                </a:lnTo>
                <a:lnTo>
                  <a:pt x="34610" y="80960"/>
                </a:lnTo>
                <a:lnTo>
                  <a:pt x="34580" y="80910"/>
                </a:lnTo>
                <a:lnTo>
                  <a:pt x="34560" y="80880"/>
                </a:lnTo>
                <a:lnTo>
                  <a:pt x="34530" y="80840"/>
                </a:lnTo>
                <a:lnTo>
                  <a:pt x="34510" y="80810"/>
                </a:lnTo>
                <a:lnTo>
                  <a:pt x="34480" y="80770"/>
                </a:lnTo>
                <a:lnTo>
                  <a:pt x="34470" y="80760"/>
                </a:lnTo>
                <a:lnTo>
                  <a:pt x="34430" y="80720"/>
                </a:lnTo>
                <a:lnTo>
                  <a:pt x="34400" y="80670"/>
                </a:lnTo>
                <a:lnTo>
                  <a:pt x="34370" y="80640"/>
                </a:lnTo>
                <a:lnTo>
                  <a:pt x="34320" y="80600"/>
                </a:lnTo>
                <a:lnTo>
                  <a:pt x="34280" y="80560"/>
                </a:lnTo>
                <a:lnTo>
                  <a:pt x="34240" y="80520"/>
                </a:lnTo>
                <a:lnTo>
                  <a:pt x="34210" y="80480"/>
                </a:lnTo>
                <a:lnTo>
                  <a:pt x="34160" y="80430"/>
                </a:lnTo>
                <a:lnTo>
                  <a:pt x="34160" y="80420"/>
                </a:lnTo>
                <a:lnTo>
                  <a:pt x="34170" y="80420"/>
                </a:lnTo>
                <a:lnTo>
                  <a:pt x="34160" y="80420"/>
                </a:lnTo>
                <a:lnTo>
                  <a:pt x="34160" y="80410"/>
                </a:lnTo>
                <a:lnTo>
                  <a:pt x="34160" y="80400"/>
                </a:lnTo>
                <a:lnTo>
                  <a:pt x="34160" y="80390"/>
                </a:lnTo>
                <a:lnTo>
                  <a:pt x="34160" y="80380"/>
                </a:lnTo>
                <a:lnTo>
                  <a:pt x="34170" y="80380"/>
                </a:lnTo>
                <a:lnTo>
                  <a:pt x="34180" y="80380"/>
                </a:lnTo>
                <a:lnTo>
                  <a:pt x="34180" y="80370"/>
                </a:lnTo>
                <a:lnTo>
                  <a:pt x="34190" y="80370"/>
                </a:lnTo>
                <a:lnTo>
                  <a:pt x="34200" y="80370"/>
                </a:lnTo>
                <a:lnTo>
                  <a:pt x="34210" y="80370"/>
                </a:lnTo>
                <a:lnTo>
                  <a:pt x="34210" y="80360"/>
                </a:lnTo>
                <a:lnTo>
                  <a:pt x="34210" y="80350"/>
                </a:lnTo>
                <a:lnTo>
                  <a:pt x="34210" y="80340"/>
                </a:lnTo>
                <a:lnTo>
                  <a:pt x="34210" y="80330"/>
                </a:lnTo>
                <a:lnTo>
                  <a:pt x="34200" y="80330"/>
                </a:lnTo>
                <a:lnTo>
                  <a:pt x="34190" y="80330"/>
                </a:lnTo>
                <a:lnTo>
                  <a:pt x="34190" y="80320"/>
                </a:lnTo>
                <a:lnTo>
                  <a:pt x="34190" y="80310"/>
                </a:lnTo>
                <a:lnTo>
                  <a:pt x="34180" y="80310"/>
                </a:lnTo>
                <a:lnTo>
                  <a:pt x="34180" y="80300"/>
                </a:lnTo>
                <a:lnTo>
                  <a:pt x="34170" y="80300"/>
                </a:lnTo>
                <a:lnTo>
                  <a:pt x="34170" y="80290"/>
                </a:lnTo>
                <a:lnTo>
                  <a:pt x="34180" y="80290"/>
                </a:lnTo>
                <a:lnTo>
                  <a:pt x="34170" y="80290"/>
                </a:lnTo>
                <a:lnTo>
                  <a:pt x="34170" y="80280"/>
                </a:lnTo>
                <a:lnTo>
                  <a:pt x="34180" y="80280"/>
                </a:lnTo>
                <a:lnTo>
                  <a:pt x="34180" y="80270"/>
                </a:lnTo>
                <a:lnTo>
                  <a:pt x="34180" y="80260"/>
                </a:lnTo>
                <a:lnTo>
                  <a:pt x="34190" y="80260"/>
                </a:lnTo>
                <a:lnTo>
                  <a:pt x="34200" y="80260"/>
                </a:lnTo>
                <a:lnTo>
                  <a:pt x="34210" y="80260"/>
                </a:lnTo>
                <a:lnTo>
                  <a:pt x="34210" y="80250"/>
                </a:lnTo>
                <a:lnTo>
                  <a:pt x="34220" y="80250"/>
                </a:lnTo>
                <a:lnTo>
                  <a:pt x="34230" y="80250"/>
                </a:lnTo>
                <a:lnTo>
                  <a:pt x="34230" y="80240"/>
                </a:lnTo>
                <a:lnTo>
                  <a:pt x="34220" y="80240"/>
                </a:lnTo>
                <a:lnTo>
                  <a:pt x="34220" y="80230"/>
                </a:lnTo>
                <a:lnTo>
                  <a:pt x="34220" y="80220"/>
                </a:lnTo>
                <a:lnTo>
                  <a:pt x="34210" y="80220"/>
                </a:lnTo>
                <a:lnTo>
                  <a:pt x="34210" y="80210"/>
                </a:lnTo>
                <a:lnTo>
                  <a:pt x="34200" y="80210"/>
                </a:lnTo>
                <a:lnTo>
                  <a:pt x="34190" y="80210"/>
                </a:lnTo>
                <a:lnTo>
                  <a:pt x="34200" y="80210"/>
                </a:lnTo>
                <a:lnTo>
                  <a:pt x="34200" y="80200"/>
                </a:lnTo>
                <a:lnTo>
                  <a:pt x="34190" y="80200"/>
                </a:lnTo>
                <a:lnTo>
                  <a:pt x="34180" y="80200"/>
                </a:lnTo>
                <a:lnTo>
                  <a:pt x="34170" y="80200"/>
                </a:lnTo>
                <a:lnTo>
                  <a:pt x="34160" y="80200"/>
                </a:lnTo>
                <a:lnTo>
                  <a:pt x="34160" y="80190"/>
                </a:lnTo>
                <a:lnTo>
                  <a:pt x="34150" y="80190"/>
                </a:lnTo>
                <a:lnTo>
                  <a:pt x="34150" y="80180"/>
                </a:lnTo>
                <a:lnTo>
                  <a:pt x="34140" y="80180"/>
                </a:lnTo>
                <a:lnTo>
                  <a:pt x="34140" y="80170"/>
                </a:lnTo>
                <a:lnTo>
                  <a:pt x="34140" y="80160"/>
                </a:lnTo>
                <a:lnTo>
                  <a:pt x="34140" y="80150"/>
                </a:lnTo>
                <a:lnTo>
                  <a:pt x="34140" y="80140"/>
                </a:lnTo>
                <a:lnTo>
                  <a:pt x="34150" y="80140"/>
                </a:lnTo>
                <a:lnTo>
                  <a:pt x="34150" y="80130"/>
                </a:lnTo>
                <a:lnTo>
                  <a:pt x="34160" y="80130"/>
                </a:lnTo>
                <a:lnTo>
                  <a:pt x="34170" y="80130"/>
                </a:lnTo>
                <a:lnTo>
                  <a:pt x="34180" y="80120"/>
                </a:lnTo>
                <a:lnTo>
                  <a:pt x="34180" y="80130"/>
                </a:lnTo>
                <a:lnTo>
                  <a:pt x="34190" y="80130"/>
                </a:lnTo>
                <a:lnTo>
                  <a:pt x="34200" y="80130"/>
                </a:lnTo>
                <a:lnTo>
                  <a:pt x="34200" y="80120"/>
                </a:lnTo>
                <a:lnTo>
                  <a:pt x="34210" y="80120"/>
                </a:lnTo>
                <a:lnTo>
                  <a:pt x="34220" y="80120"/>
                </a:lnTo>
                <a:lnTo>
                  <a:pt x="34220" y="80110"/>
                </a:lnTo>
                <a:lnTo>
                  <a:pt x="34220" y="80100"/>
                </a:lnTo>
                <a:lnTo>
                  <a:pt x="34230" y="80100"/>
                </a:lnTo>
                <a:lnTo>
                  <a:pt x="34230" y="80090"/>
                </a:lnTo>
                <a:lnTo>
                  <a:pt x="34240" y="80090"/>
                </a:lnTo>
                <a:lnTo>
                  <a:pt x="34240" y="80080"/>
                </a:lnTo>
                <a:lnTo>
                  <a:pt x="34230" y="80080"/>
                </a:lnTo>
                <a:lnTo>
                  <a:pt x="34230" y="80070"/>
                </a:lnTo>
                <a:lnTo>
                  <a:pt x="34240" y="80070"/>
                </a:lnTo>
                <a:lnTo>
                  <a:pt x="34240" y="80080"/>
                </a:lnTo>
                <a:lnTo>
                  <a:pt x="34250" y="80080"/>
                </a:lnTo>
                <a:lnTo>
                  <a:pt x="34250" y="80070"/>
                </a:lnTo>
                <a:lnTo>
                  <a:pt x="34260" y="80070"/>
                </a:lnTo>
                <a:lnTo>
                  <a:pt x="34260" y="80080"/>
                </a:lnTo>
                <a:lnTo>
                  <a:pt x="34270" y="80080"/>
                </a:lnTo>
                <a:lnTo>
                  <a:pt x="34280" y="80080"/>
                </a:lnTo>
                <a:lnTo>
                  <a:pt x="34290" y="80080"/>
                </a:lnTo>
                <a:lnTo>
                  <a:pt x="34290" y="80070"/>
                </a:lnTo>
                <a:lnTo>
                  <a:pt x="34300" y="80070"/>
                </a:lnTo>
                <a:lnTo>
                  <a:pt x="34310" y="80070"/>
                </a:lnTo>
                <a:lnTo>
                  <a:pt x="34310" y="80060"/>
                </a:lnTo>
                <a:lnTo>
                  <a:pt x="34320" y="80060"/>
                </a:lnTo>
                <a:lnTo>
                  <a:pt x="34320" y="80050"/>
                </a:lnTo>
                <a:lnTo>
                  <a:pt x="34330" y="80050"/>
                </a:lnTo>
                <a:lnTo>
                  <a:pt x="34330" y="80040"/>
                </a:lnTo>
                <a:lnTo>
                  <a:pt x="34340" y="80040"/>
                </a:lnTo>
                <a:lnTo>
                  <a:pt x="34350" y="80040"/>
                </a:lnTo>
                <a:lnTo>
                  <a:pt x="34350" y="80030"/>
                </a:lnTo>
                <a:lnTo>
                  <a:pt x="34360" y="80030"/>
                </a:lnTo>
                <a:lnTo>
                  <a:pt x="34360" y="80020"/>
                </a:lnTo>
                <a:lnTo>
                  <a:pt x="34370" y="80020"/>
                </a:lnTo>
                <a:lnTo>
                  <a:pt x="34380" y="80020"/>
                </a:lnTo>
                <a:lnTo>
                  <a:pt x="34380" y="80010"/>
                </a:lnTo>
                <a:lnTo>
                  <a:pt x="34390" y="80010"/>
                </a:lnTo>
                <a:lnTo>
                  <a:pt x="34400" y="80010"/>
                </a:lnTo>
                <a:lnTo>
                  <a:pt x="34400" y="80000"/>
                </a:lnTo>
                <a:lnTo>
                  <a:pt x="34410" y="80000"/>
                </a:lnTo>
                <a:lnTo>
                  <a:pt x="34420" y="80000"/>
                </a:lnTo>
                <a:lnTo>
                  <a:pt x="34420" y="79990"/>
                </a:lnTo>
                <a:lnTo>
                  <a:pt x="34430" y="79990"/>
                </a:lnTo>
                <a:lnTo>
                  <a:pt x="34430" y="80000"/>
                </a:lnTo>
                <a:lnTo>
                  <a:pt x="34440" y="80000"/>
                </a:lnTo>
                <a:lnTo>
                  <a:pt x="34450" y="80000"/>
                </a:lnTo>
                <a:lnTo>
                  <a:pt x="34450" y="79990"/>
                </a:lnTo>
                <a:lnTo>
                  <a:pt x="34460" y="79990"/>
                </a:lnTo>
                <a:lnTo>
                  <a:pt x="34460" y="80000"/>
                </a:lnTo>
                <a:lnTo>
                  <a:pt x="34460" y="79990"/>
                </a:lnTo>
                <a:lnTo>
                  <a:pt x="34470" y="79990"/>
                </a:lnTo>
                <a:lnTo>
                  <a:pt x="34470" y="80000"/>
                </a:lnTo>
                <a:lnTo>
                  <a:pt x="34470" y="79990"/>
                </a:lnTo>
                <a:lnTo>
                  <a:pt x="34480" y="79990"/>
                </a:lnTo>
                <a:lnTo>
                  <a:pt x="34490" y="79990"/>
                </a:lnTo>
                <a:lnTo>
                  <a:pt x="34500" y="79990"/>
                </a:lnTo>
                <a:lnTo>
                  <a:pt x="34510" y="79990"/>
                </a:lnTo>
                <a:lnTo>
                  <a:pt x="34510" y="79980"/>
                </a:lnTo>
                <a:lnTo>
                  <a:pt x="34520" y="79980"/>
                </a:lnTo>
                <a:lnTo>
                  <a:pt x="34520" y="79990"/>
                </a:lnTo>
                <a:lnTo>
                  <a:pt x="34530" y="79990"/>
                </a:lnTo>
                <a:lnTo>
                  <a:pt x="34540" y="79990"/>
                </a:lnTo>
                <a:lnTo>
                  <a:pt x="34530" y="79990"/>
                </a:lnTo>
                <a:lnTo>
                  <a:pt x="34540" y="79980"/>
                </a:lnTo>
                <a:lnTo>
                  <a:pt x="34550" y="79980"/>
                </a:lnTo>
                <a:lnTo>
                  <a:pt x="34550" y="79990"/>
                </a:lnTo>
                <a:lnTo>
                  <a:pt x="34550" y="79980"/>
                </a:lnTo>
                <a:lnTo>
                  <a:pt x="34560" y="79980"/>
                </a:lnTo>
                <a:lnTo>
                  <a:pt x="34570" y="79980"/>
                </a:lnTo>
                <a:lnTo>
                  <a:pt x="34580" y="79980"/>
                </a:lnTo>
                <a:lnTo>
                  <a:pt x="34580" y="79970"/>
                </a:lnTo>
                <a:lnTo>
                  <a:pt x="34580" y="79960"/>
                </a:lnTo>
                <a:lnTo>
                  <a:pt x="34570" y="79960"/>
                </a:lnTo>
                <a:lnTo>
                  <a:pt x="34570" y="79950"/>
                </a:lnTo>
                <a:lnTo>
                  <a:pt x="34560" y="79950"/>
                </a:lnTo>
                <a:lnTo>
                  <a:pt x="34560" y="79940"/>
                </a:lnTo>
                <a:lnTo>
                  <a:pt x="34560" y="79930"/>
                </a:lnTo>
                <a:lnTo>
                  <a:pt x="34570" y="79930"/>
                </a:lnTo>
                <a:lnTo>
                  <a:pt x="34570" y="79920"/>
                </a:lnTo>
                <a:lnTo>
                  <a:pt x="34570" y="79910"/>
                </a:lnTo>
                <a:lnTo>
                  <a:pt x="34570" y="79900"/>
                </a:lnTo>
                <a:lnTo>
                  <a:pt x="34580" y="79900"/>
                </a:lnTo>
                <a:lnTo>
                  <a:pt x="34580" y="79890"/>
                </a:lnTo>
                <a:lnTo>
                  <a:pt x="34590" y="79890"/>
                </a:lnTo>
                <a:lnTo>
                  <a:pt x="34590" y="79880"/>
                </a:lnTo>
                <a:lnTo>
                  <a:pt x="34600" y="79880"/>
                </a:lnTo>
                <a:lnTo>
                  <a:pt x="34610" y="79880"/>
                </a:lnTo>
                <a:lnTo>
                  <a:pt x="34610" y="79870"/>
                </a:lnTo>
                <a:lnTo>
                  <a:pt x="34620" y="79870"/>
                </a:lnTo>
                <a:lnTo>
                  <a:pt x="34630" y="79870"/>
                </a:lnTo>
                <a:lnTo>
                  <a:pt x="34630" y="79880"/>
                </a:lnTo>
                <a:lnTo>
                  <a:pt x="34640" y="79880"/>
                </a:lnTo>
                <a:lnTo>
                  <a:pt x="34640" y="79870"/>
                </a:lnTo>
                <a:lnTo>
                  <a:pt x="34650" y="79870"/>
                </a:lnTo>
                <a:lnTo>
                  <a:pt x="34660" y="79870"/>
                </a:lnTo>
                <a:lnTo>
                  <a:pt x="34670" y="79870"/>
                </a:lnTo>
                <a:lnTo>
                  <a:pt x="34680" y="79870"/>
                </a:lnTo>
                <a:lnTo>
                  <a:pt x="34690" y="79870"/>
                </a:lnTo>
                <a:lnTo>
                  <a:pt x="34700" y="79870"/>
                </a:lnTo>
                <a:lnTo>
                  <a:pt x="34700" y="79880"/>
                </a:lnTo>
                <a:lnTo>
                  <a:pt x="34700" y="79870"/>
                </a:lnTo>
                <a:lnTo>
                  <a:pt x="34710" y="79870"/>
                </a:lnTo>
                <a:lnTo>
                  <a:pt x="34720" y="79870"/>
                </a:lnTo>
                <a:lnTo>
                  <a:pt x="34730" y="79870"/>
                </a:lnTo>
                <a:lnTo>
                  <a:pt x="34730" y="79860"/>
                </a:lnTo>
                <a:lnTo>
                  <a:pt x="34740" y="79860"/>
                </a:lnTo>
                <a:lnTo>
                  <a:pt x="34750" y="79860"/>
                </a:lnTo>
                <a:lnTo>
                  <a:pt x="34760" y="79860"/>
                </a:lnTo>
                <a:lnTo>
                  <a:pt x="34760" y="79870"/>
                </a:lnTo>
                <a:lnTo>
                  <a:pt x="34770" y="79870"/>
                </a:lnTo>
                <a:lnTo>
                  <a:pt x="34780" y="79870"/>
                </a:lnTo>
                <a:lnTo>
                  <a:pt x="34790" y="79870"/>
                </a:lnTo>
                <a:lnTo>
                  <a:pt x="34800" y="79870"/>
                </a:lnTo>
                <a:lnTo>
                  <a:pt x="34810" y="79870"/>
                </a:lnTo>
                <a:lnTo>
                  <a:pt x="34810" y="79880"/>
                </a:lnTo>
                <a:lnTo>
                  <a:pt x="34820" y="79880"/>
                </a:lnTo>
                <a:lnTo>
                  <a:pt x="34820" y="79890"/>
                </a:lnTo>
                <a:lnTo>
                  <a:pt x="34830" y="79890"/>
                </a:lnTo>
                <a:lnTo>
                  <a:pt x="34840" y="79890"/>
                </a:lnTo>
                <a:lnTo>
                  <a:pt x="34850" y="79890"/>
                </a:lnTo>
                <a:lnTo>
                  <a:pt x="34850" y="79900"/>
                </a:lnTo>
                <a:lnTo>
                  <a:pt x="34860" y="79900"/>
                </a:lnTo>
                <a:lnTo>
                  <a:pt x="34860" y="79890"/>
                </a:lnTo>
                <a:lnTo>
                  <a:pt x="34860" y="79880"/>
                </a:lnTo>
                <a:lnTo>
                  <a:pt x="34850" y="79880"/>
                </a:lnTo>
                <a:lnTo>
                  <a:pt x="34860" y="79870"/>
                </a:lnTo>
                <a:lnTo>
                  <a:pt x="34860" y="79880"/>
                </a:lnTo>
                <a:lnTo>
                  <a:pt x="34870" y="79880"/>
                </a:lnTo>
                <a:lnTo>
                  <a:pt x="34880" y="79880"/>
                </a:lnTo>
                <a:lnTo>
                  <a:pt x="34890" y="79880"/>
                </a:lnTo>
                <a:lnTo>
                  <a:pt x="34900" y="79880"/>
                </a:lnTo>
                <a:lnTo>
                  <a:pt x="34900" y="79870"/>
                </a:lnTo>
                <a:lnTo>
                  <a:pt x="34900" y="79860"/>
                </a:lnTo>
                <a:lnTo>
                  <a:pt x="34890" y="79860"/>
                </a:lnTo>
                <a:lnTo>
                  <a:pt x="34900" y="79860"/>
                </a:lnTo>
                <a:lnTo>
                  <a:pt x="34900" y="79850"/>
                </a:lnTo>
                <a:lnTo>
                  <a:pt x="34900" y="79840"/>
                </a:lnTo>
                <a:lnTo>
                  <a:pt x="34900" y="79830"/>
                </a:lnTo>
                <a:lnTo>
                  <a:pt x="34910" y="79830"/>
                </a:lnTo>
                <a:lnTo>
                  <a:pt x="34920" y="79830"/>
                </a:lnTo>
                <a:lnTo>
                  <a:pt x="34920" y="79820"/>
                </a:lnTo>
                <a:lnTo>
                  <a:pt x="34910" y="79820"/>
                </a:lnTo>
                <a:lnTo>
                  <a:pt x="34920" y="79810"/>
                </a:lnTo>
                <a:lnTo>
                  <a:pt x="34920" y="79800"/>
                </a:lnTo>
                <a:lnTo>
                  <a:pt x="34930" y="79800"/>
                </a:lnTo>
                <a:lnTo>
                  <a:pt x="34940" y="79800"/>
                </a:lnTo>
                <a:lnTo>
                  <a:pt x="34940" y="79790"/>
                </a:lnTo>
                <a:lnTo>
                  <a:pt x="34950" y="79790"/>
                </a:lnTo>
                <a:lnTo>
                  <a:pt x="34950" y="79800"/>
                </a:lnTo>
                <a:lnTo>
                  <a:pt x="34950" y="79790"/>
                </a:lnTo>
                <a:lnTo>
                  <a:pt x="34950" y="79800"/>
                </a:lnTo>
                <a:lnTo>
                  <a:pt x="34950" y="79790"/>
                </a:lnTo>
                <a:lnTo>
                  <a:pt x="34960" y="79800"/>
                </a:lnTo>
                <a:lnTo>
                  <a:pt x="34970" y="79800"/>
                </a:lnTo>
                <a:lnTo>
                  <a:pt x="34970" y="79810"/>
                </a:lnTo>
                <a:lnTo>
                  <a:pt x="34980" y="79810"/>
                </a:lnTo>
                <a:lnTo>
                  <a:pt x="34980" y="79800"/>
                </a:lnTo>
                <a:lnTo>
                  <a:pt x="34990" y="79800"/>
                </a:lnTo>
                <a:lnTo>
                  <a:pt x="34990" y="79790"/>
                </a:lnTo>
                <a:lnTo>
                  <a:pt x="34990" y="79780"/>
                </a:lnTo>
                <a:lnTo>
                  <a:pt x="35000" y="79780"/>
                </a:lnTo>
                <a:lnTo>
                  <a:pt x="35000" y="79770"/>
                </a:lnTo>
                <a:lnTo>
                  <a:pt x="35000" y="79760"/>
                </a:lnTo>
                <a:lnTo>
                  <a:pt x="35000" y="79750"/>
                </a:lnTo>
                <a:lnTo>
                  <a:pt x="35000" y="79740"/>
                </a:lnTo>
                <a:lnTo>
                  <a:pt x="35000" y="79730"/>
                </a:lnTo>
                <a:lnTo>
                  <a:pt x="35010" y="79730"/>
                </a:lnTo>
                <a:lnTo>
                  <a:pt x="35010" y="79720"/>
                </a:lnTo>
                <a:lnTo>
                  <a:pt x="35020" y="79720"/>
                </a:lnTo>
                <a:lnTo>
                  <a:pt x="35030" y="79720"/>
                </a:lnTo>
                <a:lnTo>
                  <a:pt x="35040" y="79720"/>
                </a:lnTo>
                <a:lnTo>
                  <a:pt x="35050" y="79720"/>
                </a:lnTo>
                <a:lnTo>
                  <a:pt x="35050" y="79730"/>
                </a:lnTo>
                <a:lnTo>
                  <a:pt x="35060" y="79730"/>
                </a:lnTo>
                <a:lnTo>
                  <a:pt x="35060" y="79720"/>
                </a:lnTo>
                <a:lnTo>
                  <a:pt x="35070" y="79720"/>
                </a:lnTo>
                <a:lnTo>
                  <a:pt x="35070" y="79730"/>
                </a:lnTo>
                <a:lnTo>
                  <a:pt x="35070" y="79720"/>
                </a:lnTo>
                <a:lnTo>
                  <a:pt x="35080" y="79720"/>
                </a:lnTo>
                <a:lnTo>
                  <a:pt x="35080" y="79710"/>
                </a:lnTo>
                <a:lnTo>
                  <a:pt x="35090" y="79710"/>
                </a:lnTo>
                <a:lnTo>
                  <a:pt x="35100" y="79710"/>
                </a:lnTo>
                <a:lnTo>
                  <a:pt x="35110" y="79710"/>
                </a:lnTo>
                <a:lnTo>
                  <a:pt x="35120" y="79710"/>
                </a:lnTo>
                <a:lnTo>
                  <a:pt x="35120" y="79720"/>
                </a:lnTo>
                <a:lnTo>
                  <a:pt x="35120" y="79730"/>
                </a:lnTo>
                <a:lnTo>
                  <a:pt x="35130" y="79730"/>
                </a:lnTo>
                <a:lnTo>
                  <a:pt x="35140" y="79730"/>
                </a:lnTo>
                <a:lnTo>
                  <a:pt x="35140" y="79740"/>
                </a:lnTo>
                <a:lnTo>
                  <a:pt x="35150" y="79740"/>
                </a:lnTo>
                <a:lnTo>
                  <a:pt x="35150" y="79730"/>
                </a:lnTo>
                <a:lnTo>
                  <a:pt x="35160" y="79730"/>
                </a:lnTo>
                <a:lnTo>
                  <a:pt x="35170" y="79730"/>
                </a:lnTo>
                <a:lnTo>
                  <a:pt x="35180" y="79730"/>
                </a:lnTo>
                <a:lnTo>
                  <a:pt x="35180" y="79740"/>
                </a:lnTo>
                <a:lnTo>
                  <a:pt x="35180" y="79730"/>
                </a:lnTo>
                <a:lnTo>
                  <a:pt x="35190" y="79730"/>
                </a:lnTo>
                <a:lnTo>
                  <a:pt x="35200" y="79730"/>
                </a:lnTo>
                <a:lnTo>
                  <a:pt x="35200" y="79740"/>
                </a:lnTo>
                <a:lnTo>
                  <a:pt x="35200" y="79750"/>
                </a:lnTo>
                <a:lnTo>
                  <a:pt x="35210" y="79750"/>
                </a:lnTo>
                <a:lnTo>
                  <a:pt x="35210" y="79740"/>
                </a:lnTo>
                <a:lnTo>
                  <a:pt x="35220" y="79740"/>
                </a:lnTo>
                <a:lnTo>
                  <a:pt x="35220" y="79730"/>
                </a:lnTo>
                <a:lnTo>
                  <a:pt x="35230" y="79730"/>
                </a:lnTo>
                <a:lnTo>
                  <a:pt x="35240" y="79730"/>
                </a:lnTo>
                <a:lnTo>
                  <a:pt x="35250" y="79730"/>
                </a:lnTo>
                <a:lnTo>
                  <a:pt x="35260" y="79730"/>
                </a:lnTo>
                <a:lnTo>
                  <a:pt x="35260" y="79740"/>
                </a:lnTo>
                <a:lnTo>
                  <a:pt x="35260" y="79730"/>
                </a:lnTo>
                <a:lnTo>
                  <a:pt x="35260" y="79740"/>
                </a:lnTo>
                <a:lnTo>
                  <a:pt x="35270" y="79740"/>
                </a:lnTo>
                <a:lnTo>
                  <a:pt x="35270" y="79750"/>
                </a:lnTo>
                <a:lnTo>
                  <a:pt x="35280" y="79750"/>
                </a:lnTo>
                <a:lnTo>
                  <a:pt x="35280" y="79760"/>
                </a:lnTo>
                <a:lnTo>
                  <a:pt x="35290" y="79760"/>
                </a:lnTo>
                <a:lnTo>
                  <a:pt x="35290" y="79770"/>
                </a:lnTo>
                <a:lnTo>
                  <a:pt x="35300" y="79770"/>
                </a:lnTo>
                <a:lnTo>
                  <a:pt x="35300" y="79780"/>
                </a:lnTo>
                <a:lnTo>
                  <a:pt x="35310" y="79790"/>
                </a:lnTo>
                <a:lnTo>
                  <a:pt x="35320" y="79790"/>
                </a:lnTo>
                <a:lnTo>
                  <a:pt x="35330" y="79790"/>
                </a:lnTo>
                <a:lnTo>
                  <a:pt x="35330" y="79800"/>
                </a:lnTo>
                <a:lnTo>
                  <a:pt x="35340" y="79800"/>
                </a:lnTo>
                <a:lnTo>
                  <a:pt x="35350" y="79800"/>
                </a:lnTo>
                <a:lnTo>
                  <a:pt x="35360" y="79800"/>
                </a:lnTo>
                <a:lnTo>
                  <a:pt x="35370" y="79800"/>
                </a:lnTo>
                <a:lnTo>
                  <a:pt x="35380" y="79800"/>
                </a:lnTo>
                <a:lnTo>
                  <a:pt x="35380" y="79790"/>
                </a:lnTo>
                <a:lnTo>
                  <a:pt x="35390" y="79790"/>
                </a:lnTo>
                <a:lnTo>
                  <a:pt x="35390" y="79780"/>
                </a:lnTo>
                <a:lnTo>
                  <a:pt x="35400" y="79780"/>
                </a:lnTo>
                <a:lnTo>
                  <a:pt x="35400" y="79770"/>
                </a:lnTo>
                <a:lnTo>
                  <a:pt x="35400" y="79760"/>
                </a:lnTo>
                <a:lnTo>
                  <a:pt x="35390" y="79760"/>
                </a:lnTo>
                <a:lnTo>
                  <a:pt x="35390" y="79750"/>
                </a:lnTo>
                <a:lnTo>
                  <a:pt x="35400" y="79750"/>
                </a:lnTo>
                <a:lnTo>
                  <a:pt x="35410" y="79750"/>
                </a:lnTo>
                <a:lnTo>
                  <a:pt x="35420" y="79750"/>
                </a:lnTo>
                <a:lnTo>
                  <a:pt x="35410" y="79750"/>
                </a:lnTo>
                <a:lnTo>
                  <a:pt x="35410" y="79740"/>
                </a:lnTo>
                <a:lnTo>
                  <a:pt x="35410" y="79730"/>
                </a:lnTo>
                <a:lnTo>
                  <a:pt x="35410" y="79720"/>
                </a:lnTo>
                <a:lnTo>
                  <a:pt x="35420" y="79720"/>
                </a:lnTo>
                <a:lnTo>
                  <a:pt x="35430" y="79720"/>
                </a:lnTo>
                <a:lnTo>
                  <a:pt x="35440" y="79720"/>
                </a:lnTo>
                <a:lnTo>
                  <a:pt x="35450" y="79720"/>
                </a:lnTo>
                <a:lnTo>
                  <a:pt x="35460" y="79720"/>
                </a:lnTo>
                <a:lnTo>
                  <a:pt x="35460" y="79730"/>
                </a:lnTo>
                <a:lnTo>
                  <a:pt x="35470" y="79730"/>
                </a:lnTo>
                <a:lnTo>
                  <a:pt x="35480" y="79730"/>
                </a:lnTo>
                <a:lnTo>
                  <a:pt x="35480" y="79740"/>
                </a:lnTo>
                <a:lnTo>
                  <a:pt x="35490" y="79740"/>
                </a:lnTo>
                <a:lnTo>
                  <a:pt x="35480" y="79740"/>
                </a:lnTo>
                <a:lnTo>
                  <a:pt x="35480" y="79750"/>
                </a:lnTo>
                <a:lnTo>
                  <a:pt x="35490" y="79750"/>
                </a:lnTo>
                <a:lnTo>
                  <a:pt x="35500" y="79750"/>
                </a:lnTo>
                <a:lnTo>
                  <a:pt x="35500" y="79760"/>
                </a:lnTo>
                <a:lnTo>
                  <a:pt x="35510" y="79760"/>
                </a:lnTo>
                <a:lnTo>
                  <a:pt x="35500" y="79760"/>
                </a:lnTo>
                <a:lnTo>
                  <a:pt x="35510" y="79760"/>
                </a:lnTo>
                <a:lnTo>
                  <a:pt x="35520" y="79760"/>
                </a:lnTo>
                <a:lnTo>
                  <a:pt x="35510" y="79760"/>
                </a:lnTo>
                <a:lnTo>
                  <a:pt x="35510" y="79750"/>
                </a:lnTo>
                <a:lnTo>
                  <a:pt x="35520" y="79740"/>
                </a:lnTo>
                <a:lnTo>
                  <a:pt x="35530" y="79740"/>
                </a:lnTo>
                <a:lnTo>
                  <a:pt x="35540" y="79740"/>
                </a:lnTo>
                <a:lnTo>
                  <a:pt x="35540" y="79750"/>
                </a:lnTo>
                <a:lnTo>
                  <a:pt x="35550" y="79750"/>
                </a:lnTo>
                <a:lnTo>
                  <a:pt x="35560" y="79750"/>
                </a:lnTo>
                <a:lnTo>
                  <a:pt x="35560" y="79760"/>
                </a:lnTo>
                <a:lnTo>
                  <a:pt x="35570" y="79760"/>
                </a:lnTo>
                <a:lnTo>
                  <a:pt x="35570" y="79750"/>
                </a:lnTo>
                <a:lnTo>
                  <a:pt x="35580" y="79750"/>
                </a:lnTo>
                <a:lnTo>
                  <a:pt x="35580" y="79740"/>
                </a:lnTo>
                <a:lnTo>
                  <a:pt x="35590" y="79740"/>
                </a:lnTo>
                <a:lnTo>
                  <a:pt x="35590" y="79750"/>
                </a:lnTo>
                <a:lnTo>
                  <a:pt x="35590" y="79740"/>
                </a:lnTo>
                <a:lnTo>
                  <a:pt x="35600" y="79740"/>
                </a:lnTo>
                <a:lnTo>
                  <a:pt x="35600" y="79750"/>
                </a:lnTo>
                <a:lnTo>
                  <a:pt x="35610" y="79750"/>
                </a:lnTo>
                <a:lnTo>
                  <a:pt x="35620" y="79750"/>
                </a:lnTo>
                <a:lnTo>
                  <a:pt x="35620" y="79740"/>
                </a:lnTo>
                <a:lnTo>
                  <a:pt x="35610" y="79740"/>
                </a:lnTo>
                <a:lnTo>
                  <a:pt x="35620" y="79740"/>
                </a:lnTo>
                <a:lnTo>
                  <a:pt x="35630" y="79740"/>
                </a:lnTo>
                <a:lnTo>
                  <a:pt x="35630" y="79750"/>
                </a:lnTo>
                <a:lnTo>
                  <a:pt x="35630" y="79760"/>
                </a:lnTo>
                <a:lnTo>
                  <a:pt x="35640" y="79760"/>
                </a:lnTo>
                <a:lnTo>
                  <a:pt x="35640" y="79770"/>
                </a:lnTo>
                <a:lnTo>
                  <a:pt x="35650" y="79770"/>
                </a:lnTo>
                <a:lnTo>
                  <a:pt x="35650" y="79780"/>
                </a:lnTo>
                <a:lnTo>
                  <a:pt x="35660" y="79780"/>
                </a:lnTo>
                <a:lnTo>
                  <a:pt x="35660" y="79790"/>
                </a:lnTo>
                <a:lnTo>
                  <a:pt x="35660" y="79800"/>
                </a:lnTo>
                <a:lnTo>
                  <a:pt x="35670" y="79800"/>
                </a:lnTo>
                <a:lnTo>
                  <a:pt x="35670" y="79810"/>
                </a:lnTo>
                <a:lnTo>
                  <a:pt x="35680" y="79810"/>
                </a:lnTo>
                <a:lnTo>
                  <a:pt x="35690" y="79810"/>
                </a:lnTo>
                <a:lnTo>
                  <a:pt x="35690" y="79820"/>
                </a:lnTo>
                <a:lnTo>
                  <a:pt x="35690" y="79830"/>
                </a:lnTo>
                <a:lnTo>
                  <a:pt x="35700" y="79830"/>
                </a:lnTo>
                <a:lnTo>
                  <a:pt x="35700" y="79820"/>
                </a:lnTo>
                <a:lnTo>
                  <a:pt x="35710" y="79820"/>
                </a:lnTo>
                <a:lnTo>
                  <a:pt x="35710" y="79830"/>
                </a:lnTo>
                <a:lnTo>
                  <a:pt x="35720" y="79830"/>
                </a:lnTo>
                <a:lnTo>
                  <a:pt x="35730" y="79830"/>
                </a:lnTo>
                <a:lnTo>
                  <a:pt x="35740" y="79830"/>
                </a:lnTo>
                <a:lnTo>
                  <a:pt x="35740" y="79820"/>
                </a:lnTo>
                <a:lnTo>
                  <a:pt x="35750" y="79820"/>
                </a:lnTo>
                <a:lnTo>
                  <a:pt x="35760" y="79820"/>
                </a:lnTo>
                <a:lnTo>
                  <a:pt x="35770" y="79820"/>
                </a:lnTo>
                <a:lnTo>
                  <a:pt x="35780" y="79820"/>
                </a:lnTo>
                <a:lnTo>
                  <a:pt x="35790" y="79820"/>
                </a:lnTo>
                <a:lnTo>
                  <a:pt x="35800" y="79820"/>
                </a:lnTo>
                <a:lnTo>
                  <a:pt x="35810" y="79810"/>
                </a:lnTo>
                <a:lnTo>
                  <a:pt x="35800" y="79810"/>
                </a:lnTo>
                <a:lnTo>
                  <a:pt x="35810" y="79810"/>
                </a:lnTo>
                <a:lnTo>
                  <a:pt x="35820" y="79810"/>
                </a:lnTo>
                <a:lnTo>
                  <a:pt x="35820" y="79800"/>
                </a:lnTo>
                <a:lnTo>
                  <a:pt x="35830" y="79800"/>
                </a:lnTo>
                <a:lnTo>
                  <a:pt x="35840" y="79800"/>
                </a:lnTo>
                <a:lnTo>
                  <a:pt x="35850" y="79800"/>
                </a:lnTo>
                <a:lnTo>
                  <a:pt x="35860" y="79800"/>
                </a:lnTo>
                <a:lnTo>
                  <a:pt x="35860" y="79790"/>
                </a:lnTo>
                <a:lnTo>
                  <a:pt x="35870" y="79790"/>
                </a:lnTo>
                <a:lnTo>
                  <a:pt x="35880" y="79790"/>
                </a:lnTo>
                <a:lnTo>
                  <a:pt x="35890" y="79790"/>
                </a:lnTo>
                <a:lnTo>
                  <a:pt x="35890" y="79780"/>
                </a:lnTo>
                <a:lnTo>
                  <a:pt x="35890" y="79770"/>
                </a:lnTo>
                <a:lnTo>
                  <a:pt x="35890" y="79780"/>
                </a:lnTo>
                <a:lnTo>
                  <a:pt x="35900" y="79780"/>
                </a:lnTo>
                <a:lnTo>
                  <a:pt x="35900" y="79770"/>
                </a:lnTo>
                <a:lnTo>
                  <a:pt x="35910" y="79770"/>
                </a:lnTo>
                <a:lnTo>
                  <a:pt x="35920" y="79770"/>
                </a:lnTo>
                <a:lnTo>
                  <a:pt x="35930" y="79770"/>
                </a:lnTo>
                <a:lnTo>
                  <a:pt x="35940" y="79770"/>
                </a:lnTo>
                <a:lnTo>
                  <a:pt x="35940" y="79780"/>
                </a:lnTo>
                <a:lnTo>
                  <a:pt x="35950" y="79780"/>
                </a:lnTo>
                <a:lnTo>
                  <a:pt x="35950" y="79790"/>
                </a:lnTo>
                <a:lnTo>
                  <a:pt x="35950" y="79780"/>
                </a:lnTo>
                <a:lnTo>
                  <a:pt x="35960" y="79780"/>
                </a:lnTo>
                <a:lnTo>
                  <a:pt x="35950" y="79790"/>
                </a:lnTo>
                <a:lnTo>
                  <a:pt x="35960" y="79790"/>
                </a:lnTo>
                <a:lnTo>
                  <a:pt x="35970" y="79800"/>
                </a:lnTo>
                <a:lnTo>
                  <a:pt x="35970" y="79790"/>
                </a:lnTo>
                <a:lnTo>
                  <a:pt x="35990" y="79780"/>
                </a:lnTo>
                <a:lnTo>
                  <a:pt x="36010" y="79780"/>
                </a:lnTo>
                <a:lnTo>
                  <a:pt x="36020" y="79780"/>
                </a:lnTo>
                <a:lnTo>
                  <a:pt x="36030" y="79780"/>
                </a:lnTo>
                <a:lnTo>
                  <a:pt x="36030" y="79770"/>
                </a:lnTo>
                <a:lnTo>
                  <a:pt x="36040" y="79770"/>
                </a:lnTo>
                <a:lnTo>
                  <a:pt x="36050" y="79770"/>
                </a:lnTo>
                <a:lnTo>
                  <a:pt x="36060" y="79760"/>
                </a:lnTo>
                <a:lnTo>
                  <a:pt x="36070" y="79760"/>
                </a:lnTo>
                <a:lnTo>
                  <a:pt x="36080" y="79760"/>
                </a:lnTo>
                <a:lnTo>
                  <a:pt x="36090" y="79760"/>
                </a:lnTo>
                <a:lnTo>
                  <a:pt x="36090" y="79750"/>
                </a:lnTo>
                <a:lnTo>
                  <a:pt x="36100" y="79750"/>
                </a:lnTo>
                <a:lnTo>
                  <a:pt x="36110" y="79750"/>
                </a:lnTo>
                <a:lnTo>
                  <a:pt x="36120" y="79750"/>
                </a:lnTo>
                <a:lnTo>
                  <a:pt x="36130" y="79750"/>
                </a:lnTo>
                <a:lnTo>
                  <a:pt x="36140" y="79750"/>
                </a:lnTo>
                <a:lnTo>
                  <a:pt x="36140" y="79740"/>
                </a:lnTo>
                <a:lnTo>
                  <a:pt x="36150" y="79740"/>
                </a:lnTo>
                <a:lnTo>
                  <a:pt x="36160" y="79740"/>
                </a:lnTo>
                <a:lnTo>
                  <a:pt x="36170" y="79740"/>
                </a:lnTo>
                <a:lnTo>
                  <a:pt x="36170" y="79730"/>
                </a:lnTo>
                <a:lnTo>
                  <a:pt x="36180" y="79730"/>
                </a:lnTo>
                <a:lnTo>
                  <a:pt x="36180" y="79720"/>
                </a:lnTo>
                <a:lnTo>
                  <a:pt x="36180" y="79730"/>
                </a:lnTo>
                <a:lnTo>
                  <a:pt x="36190" y="79730"/>
                </a:lnTo>
                <a:lnTo>
                  <a:pt x="36200" y="79730"/>
                </a:lnTo>
                <a:lnTo>
                  <a:pt x="36200" y="79720"/>
                </a:lnTo>
                <a:lnTo>
                  <a:pt x="36210" y="79720"/>
                </a:lnTo>
                <a:lnTo>
                  <a:pt x="36220" y="79720"/>
                </a:lnTo>
                <a:lnTo>
                  <a:pt x="36220" y="79710"/>
                </a:lnTo>
                <a:lnTo>
                  <a:pt x="36230" y="79710"/>
                </a:lnTo>
                <a:lnTo>
                  <a:pt x="36240" y="79710"/>
                </a:lnTo>
                <a:lnTo>
                  <a:pt x="36250" y="79710"/>
                </a:lnTo>
                <a:lnTo>
                  <a:pt x="36250" y="79700"/>
                </a:lnTo>
                <a:lnTo>
                  <a:pt x="36250" y="79690"/>
                </a:lnTo>
                <a:lnTo>
                  <a:pt x="36250" y="79680"/>
                </a:lnTo>
                <a:lnTo>
                  <a:pt x="36260" y="79680"/>
                </a:lnTo>
                <a:lnTo>
                  <a:pt x="36270" y="79680"/>
                </a:lnTo>
                <a:lnTo>
                  <a:pt x="36270" y="79690"/>
                </a:lnTo>
                <a:lnTo>
                  <a:pt x="36280" y="79690"/>
                </a:lnTo>
                <a:lnTo>
                  <a:pt x="36280" y="79700"/>
                </a:lnTo>
                <a:lnTo>
                  <a:pt x="36290" y="79700"/>
                </a:lnTo>
                <a:lnTo>
                  <a:pt x="36300" y="79700"/>
                </a:lnTo>
                <a:lnTo>
                  <a:pt x="36310" y="79700"/>
                </a:lnTo>
                <a:lnTo>
                  <a:pt x="36310" y="79690"/>
                </a:lnTo>
                <a:lnTo>
                  <a:pt x="36320" y="79690"/>
                </a:lnTo>
                <a:lnTo>
                  <a:pt x="36330" y="79690"/>
                </a:lnTo>
                <a:lnTo>
                  <a:pt x="36330" y="79680"/>
                </a:lnTo>
                <a:lnTo>
                  <a:pt x="36340" y="79680"/>
                </a:lnTo>
                <a:lnTo>
                  <a:pt x="36350" y="79680"/>
                </a:lnTo>
                <a:lnTo>
                  <a:pt x="36350" y="79670"/>
                </a:lnTo>
                <a:lnTo>
                  <a:pt x="36360" y="79670"/>
                </a:lnTo>
                <a:lnTo>
                  <a:pt x="36370" y="79670"/>
                </a:lnTo>
                <a:lnTo>
                  <a:pt x="36380" y="79670"/>
                </a:lnTo>
                <a:lnTo>
                  <a:pt x="36390" y="79670"/>
                </a:lnTo>
                <a:lnTo>
                  <a:pt x="36390" y="79660"/>
                </a:lnTo>
                <a:lnTo>
                  <a:pt x="36400" y="79660"/>
                </a:lnTo>
                <a:lnTo>
                  <a:pt x="36410" y="79660"/>
                </a:lnTo>
                <a:lnTo>
                  <a:pt x="36420" y="79660"/>
                </a:lnTo>
                <a:lnTo>
                  <a:pt x="36430" y="79660"/>
                </a:lnTo>
                <a:lnTo>
                  <a:pt x="36430" y="79650"/>
                </a:lnTo>
                <a:lnTo>
                  <a:pt x="36440" y="79650"/>
                </a:lnTo>
                <a:lnTo>
                  <a:pt x="36440" y="79660"/>
                </a:lnTo>
                <a:lnTo>
                  <a:pt x="36450" y="79660"/>
                </a:lnTo>
                <a:lnTo>
                  <a:pt x="36460" y="79660"/>
                </a:lnTo>
                <a:lnTo>
                  <a:pt x="36470" y="79660"/>
                </a:lnTo>
                <a:lnTo>
                  <a:pt x="36470" y="79650"/>
                </a:lnTo>
                <a:lnTo>
                  <a:pt x="36480" y="79650"/>
                </a:lnTo>
                <a:lnTo>
                  <a:pt x="36490" y="79650"/>
                </a:lnTo>
                <a:lnTo>
                  <a:pt x="36500" y="79650"/>
                </a:lnTo>
                <a:lnTo>
                  <a:pt x="36500" y="79640"/>
                </a:lnTo>
                <a:lnTo>
                  <a:pt x="36490" y="79640"/>
                </a:lnTo>
                <a:lnTo>
                  <a:pt x="36490" y="79630"/>
                </a:lnTo>
                <a:lnTo>
                  <a:pt x="36490" y="79620"/>
                </a:lnTo>
                <a:lnTo>
                  <a:pt x="36500" y="79620"/>
                </a:lnTo>
                <a:lnTo>
                  <a:pt x="36510" y="79620"/>
                </a:lnTo>
                <a:lnTo>
                  <a:pt x="36510" y="79630"/>
                </a:lnTo>
                <a:lnTo>
                  <a:pt x="36510" y="79640"/>
                </a:lnTo>
                <a:lnTo>
                  <a:pt x="36520" y="79640"/>
                </a:lnTo>
                <a:lnTo>
                  <a:pt x="36530" y="79640"/>
                </a:lnTo>
                <a:lnTo>
                  <a:pt x="36530" y="79630"/>
                </a:lnTo>
                <a:lnTo>
                  <a:pt x="36540" y="79630"/>
                </a:lnTo>
                <a:lnTo>
                  <a:pt x="36550" y="79630"/>
                </a:lnTo>
                <a:lnTo>
                  <a:pt x="36550" y="79620"/>
                </a:lnTo>
                <a:lnTo>
                  <a:pt x="36560" y="79620"/>
                </a:lnTo>
                <a:lnTo>
                  <a:pt x="36560" y="79610"/>
                </a:lnTo>
                <a:lnTo>
                  <a:pt x="36570" y="79610"/>
                </a:lnTo>
                <a:lnTo>
                  <a:pt x="36580" y="79610"/>
                </a:lnTo>
                <a:lnTo>
                  <a:pt x="36580" y="79600"/>
                </a:lnTo>
                <a:lnTo>
                  <a:pt x="36590" y="79600"/>
                </a:lnTo>
                <a:lnTo>
                  <a:pt x="36590" y="79590"/>
                </a:lnTo>
                <a:lnTo>
                  <a:pt x="36600" y="79590"/>
                </a:lnTo>
                <a:lnTo>
                  <a:pt x="36610" y="79590"/>
                </a:lnTo>
                <a:lnTo>
                  <a:pt x="36610" y="79580"/>
                </a:lnTo>
                <a:lnTo>
                  <a:pt x="36620" y="79580"/>
                </a:lnTo>
                <a:lnTo>
                  <a:pt x="36630" y="79580"/>
                </a:lnTo>
                <a:lnTo>
                  <a:pt x="36630" y="79570"/>
                </a:lnTo>
                <a:lnTo>
                  <a:pt x="36640" y="79570"/>
                </a:lnTo>
                <a:lnTo>
                  <a:pt x="36650" y="79570"/>
                </a:lnTo>
                <a:lnTo>
                  <a:pt x="36650" y="79560"/>
                </a:lnTo>
                <a:lnTo>
                  <a:pt x="36660" y="79560"/>
                </a:lnTo>
                <a:lnTo>
                  <a:pt x="36660" y="79550"/>
                </a:lnTo>
                <a:lnTo>
                  <a:pt x="36670" y="79550"/>
                </a:lnTo>
                <a:lnTo>
                  <a:pt x="36680" y="79550"/>
                </a:lnTo>
                <a:lnTo>
                  <a:pt x="36680" y="79540"/>
                </a:lnTo>
                <a:lnTo>
                  <a:pt x="36690" y="79540"/>
                </a:lnTo>
                <a:lnTo>
                  <a:pt x="36690" y="79530"/>
                </a:lnTo>
                <a:lnTo>
                  <a:pt x="36700" y="79530"/>
                </a:lnTo>
                <a:lnTo>
                  <a:pt x="36700" y="79520"/>
                </a:lnTo>
                <a:lnTo>
                  <a:pt x="36710" y="79520"/>
                </a:lnTo>
                <a:lnTo>
                  <a:pt x="36710" y="79510"/>
                </a:lnTo>
                <a:lnTo>
                  <a:pt x="36720" y="79510"/>
                </a:lnTo>
                <a:lnTo>
                  <a:pt x="36730" y="79510"/>
                </a:lnTo>
                <a:lnTo>
                  <a:pt x="36740" y="79510"/>
                </a:lnTo>
                <a:lnTo>
                  <a:pt x="36740" y="79500"/>
                </a:lnTo>
                <a:lnTo>
                  <a:pt x="36730" y="79500"/>
                </a:lnTo>
                <a:lnTo>
                  <a:pt x="36730" y="79490"/>
                </a:lnTo>
                <a:lnTo>
                  <a:pt x="36720" y="79490"/>
                </a:lnTo>
                <a:lnTo>
                  <a:pt x="36720" y="79480"/>
                </a:lnTo>
                <a:lnTo>
                  <a:pt x="36710" y="79480"/>
                </a:lnTo>
                <a:lnTo>
                  <a:pt x="36710" y="79470"/>
                </a:lnTo>
                <a:lnTo>
                  <a:pt x="36720" y="79470"/>
                </a:lnTo>
                <a:lnTo>
                  <a:pt x="36730" y="79470"/>
                </a:lnTo>
                <a:lnTo>
                  <a:pt x="36730" y="79480"/>
                </a:lnTo>
                <a:lnTo>
                  <a:pt x="36740" y="79480"/>
                </a:lnTo>
                <a:lnTo>
                  <a:pt x="36740" y="79470"/>
                </a:lnTo>
                <a:lnTo>
                  <a:pt x="36740" y="79460"/>
                </a:lnTo>
                <a:lnTo>
                  <a:pt x="36740" y="79450"/>
                </a:lnTo>
                <a:lnTo>
                  <a:pt x="36750" y="79450"/>
                </a:lnTo>
                <a:lnTo>
                  <a:pt x="36760" y="79450"/>
                </a:lnTo>
                <a:lnTo>
                  <a:pt x="36760" y="79440"/>
                </a:lnTo>
                <a:lnTo>
                  <a:pt x="36770" y="79440"/>
                </a:lnTo>
                <a:lnTo>
                  <a:pt x="36770" y="79430"/>
                </a:lnTo>
                <a:lnTo>
                  <a:pt x="36770" y="79440"/>
                </a:lnTo>
                <a:lnTo>
                  <a:pt x="36780" y="79440"/>
                </a:lnTo>
                <a:lnTo>
                  <a:pt x="36780" y="79430"/>
                </a:lnTo>
                <a:lnTo>
                  <a:pt x="36780" y="79440"/>
                </a:lnTo>
                <a:lnTo>
                  <a:pt x="36790" y="79440"/>
                </a:lnTo>
                <a:lnTo>
                  <a:pt x="36800" y="79440"/>
                </a:lnTo>
                <a:lnTo>
                  <a:pt x="36800" y="79450"/>
                </a:lnTo>
                <a:lnTo>
                  <a:pt x="36810" y="79450"/>
                </a:lnTo>
                <a:lnTo>
                  <a:pt x="36810" y="79460"/>
                </a:lnTo>
                <a:lnTo>
                  <a:pt x="36820" y="79460"/>
                </a:lnTo>
                <a:lnTo>
                  <a:pt x="36830" y="79460"/>
                </a:lnTo>
                <a:lnTo>
                  <a:pt x="36830" y="79450"/>
                </a:lnTo>
                <a:lnTo>
                  <a:pt x="36840" y="79450"/>
                </a:lnTo>
                <a:lnTo>
                  <a:pt x="36850" y="79450"/>
                </a:lnTo>
                <a:lnTo>
                  <a:pt x="36860" y="79450"/>
                </a:lnTo>
                <a:lnTo>
                  <a:pt x="36860" y="79440"/>
                </a:lnTo>
                <a:lnTo>
                  <a:pt x="36870" y="79440"/>
                </a:lnTo>
                <a:lnTo>
                  <a:pt x="36870" y="79450"/>
                </a:lnTo>
                <a:lnTo>
                  <a:pt x="36880" y="79450"/>
                </a:lnTo>
                <a:lnTo>
                  <a:pt x="36880" y="79460"/>
                </a:lnTo>
                <a:lnTo>
                  <a:pt x="36890" y="79460"/>
                </a:lnTo>
                <a:lnTo>
                  <a:pt x="36890" y="79450"/>
                </a:lnTo>
                <a:lnTo>
                  <a:pt x="36900" y="79450"/>
                </a:lnTo>
                <a:lnTo>
                  <a:pt x="36910" y="79450"/>
                </a:lnTo>
                <a:lnTo>
                  <a:pt x="36910" y="79460"/>
                </a:lnTo>
                <a:lnTo>
                  <a:pt x="36920" y="79460"/>
                </a:lnTo>
                <a:lnTo>
                  <a:pt x="36920" y="79470"/>
                </a:lnTo>
                <a:lnTo>
                  <a:pt x="36920" y="79460"/>
                </a:lnTo>
                <a:lnTo>
                  <a:pt x="36920" y="79450"/>
                </a:lnTo>
                <a:lnTo>
                  <a:pt x="36920" y="79460"/>
                </a:lnTo>
                <a:lnTo>
                  <a:pt x="36930" y="79460"/>
                </a:lnTo>
                <a:lnTo>
                  <a:pt x="36940" y="79460"/>
                </a:lnTo>
                <a:lnTo>
                  <a:pt x="36940" y="79470"/>
                </a:lnTo>
                <a:lnTo>
                  <a:pt x="36950" y="79470"/>
                </a:lnTo>
                <a:lnTo>
                  <a:pt x="36960" y="79470"/>
                </a:lnTo>
                <a:lnTo>
                  <a:pt x="36970" y="79470"/>
                </a:lnTo>
                <a:lnTo>
                  <a:pt x="36980" y="79470"/>
                </a:lnTo>
                <a:lnTo>
                  <a:pt x="36980" y="79480"/>
                </a:lnTo>
                <a:lnTo>
                  <a:pt x="36970" y="79480"/>
                </a:lnTo>
                <a:lnTo>
                  <a:pt x="36970" y="79490"/>
                </a:lnTo>
                <a:lnTo>
                  <a:pt x="36970" y="79500"/>
                </a:lnTo>
                <a:lnTo>
                  <a:pt x="36970" y="79510"/>
                </a:lnTo>
                <a:lnTo>
                  <a:pt x="36980" y="79510"/>
                </a:lnTo>
                <a:lnTo>
                  <a:pt x="36990" y="79510"/>
                </a:lnTo>
                <a:lnTo>
                  <a:pt x="36990" y="79520"/>
                </a:lnTo>
                <a:lnTo>
                  <a:pt x="37000" y="79520"/>
                </a:lnTo>
                <a:lnTo>
                  <a:pt x="37010" y="79520"/>
                </a:lnTo>
                <a:lnTo>
                  <a:pt x="37020" y="79520"/>
                </a:lnTo>
                <a:lnTo>
                  <a:pt x="37010" y="79520"/>
                </a:lnTo>
                <a:lnTo>
                  <a:pt x="37010" y="79510"/>
                </a:lnTo>
                <a:lnTo>
                  <a:pt x="37020" y="79510"/>
                </a:lnTo>
                <a:lnTo>
                  <a:pt x="37030" y="79510"/>
                </a:lnTo>
                <a:lnTo>
                  <a:pt x="37040" y="79510"/>
                </a:lnTo>
                <a:lnTo>
                  <a:pt x="37040" y="79500"/>
                </a:lnTo>
                <a:lnTo>
                  <a:pt x="37040" y="79490"/>
                </a:lnTo>
                <a:lnTo>
                  <a:pt x="37050" y="79490"/>
                </a:lnTo>
                <a:lnTo>
                  <a:pt x="37060" y="79490"/>
                </a:lnTo>
                <a:lnTo>
                  <a:pt x="37060" y="79480"/>
                </a:lnTo>
                <a:lnTo>
                  <a:pt x="37070" y="79480"/>
                </a:lnTo>
                <a:lnTo>
                  <a:pt x="37070" y="79490"/>
                </a:lnTo>
                <a:lnTo>
                  <a:pt x="37070" y="79500"/>
                </a:lnTo>
                <a:lnTo>
                  <a:pt x="37070" y="79490"/>
                </a:lnTo>
                <a:lnTo>
                  <a:pt x="37060" y="79490"/>
                </a:lnTo>
                <a:lnTo>
                  <a:pt x="37060" y="79500"/>
                </a:lnTo>
                <a:lnTo>
                  <a:pt x="37050" y="79500"/>
                </a:lnTo>
                <a:lnTo>
                  <a:pt x="37050" y="79510"/>
                </a:lnTo>
                <a:lnTo>
                  <a:pt x="37060" y="79510"/>
                </a:lnTo>
                <a:lnTo>
                  <a:pt x="37060" y="79520"/>
                </a:lnTo>
                <a:lnTo>
                  <a:pt x="37060" y="79530"/>
                </a:lnTo>
                <a:lnTo>
                  <a:pt x="37070" y="79540"/>
                </a:lnTo>
                <a:lnTo>
                  <a:pt x="37080" y="79540"/>
                </a:lnTo>
                <a:lnTo>
                  <a:pt x="37080" y="79550"/>
                </a:lnTo>
                <a:lnTo>
                  <a:pt x="37090" y="79550"/>
                </a:lnTo>
                <a:lnTo>
                  <a:pt x="37100" y="79550"/>
                </a:lnTo>
                <a:lnTo>
                  <a:pt x="37110" y="79550"/>
                </a:lnTo>
                <a:lnTo>
                  <a:pt x="37120" y="79550"/>
                </a:lnTo>
                <a:lnTo>
                  <a:pt x="37130" y="79550"/>
                </a:lnTo>
                <a:lnTo>
                  <a:pt x="37130" y="79540"/>
                </a:lnTo>
                <a:lnTo>
                  <a:pt x="37140" y="79540"/>
                </a:lnTo>
                <a:lnTo>
                  <a:pt x="37150" y="79540"/>
                </a:lnTo>
                <a:lnTo>
                  <a:pt x="37160" y="79540"/>
                </a:lnTo>
                <a:lnTo>
                  <a:pt x="37170" y="79540"/>
                </a:lnTo>
                <a:lnTo>
                  <a:pt x="37170" y="79550"/>
                </a:lnTo>
                <a:lnTo>
                  <a:pt x="37180" y="79550"/>
                </a:lnTo>
                <a:lnTo>
                  <a:pt x="37190" y="79550"/>
                </a:lnTo>
                <a:lnTo>
                  <a:pt x="37190" y="79540"/>
                </a:lnTo>
                <a:lnTo>
                  <a:pt x="37200" y="79540"/>
                </a:lnTo>
                <a:lnTo>
                  <a:pt x="37200" y="79550"/>
                </a:lnTo>
                <a:lnTo>
                  <a:pt x="37210" y="79550"/>
                </a:lnTo>
                <a:lnTo>
                  <a:pt x="37210" y="79540"/>
                </a:lnTo>
                <a:lnTo>
                  <a:pt x="37210" y="79550"/>
                </a:lnTo>
                <a:lnTo>
                  <a:pt x="37220" y="79550"/>
                </a:lnTo>
                <a:lnTo>
                  <a:pt x="37220" y="79540"/>
                </a:lnTo>
                <a:lnTo>
                  <a:pt x="37230" y="79540"/>
                </a:lnTo>
                <a:lnTo>
                  <a:pt x="37240" y="79540"/>
                </a:lnTo>
                <a:lnTo>
                  <a:pt x="37250" y="79540"/>
                </a:lnTo>
                <a:lnTo>
                  <a:pt x="37260" y="79540"/>
                </a:lnTo>
                <a:lnTo>
                  <a:pt x="37270" y="79540"/>
                </a:lnTo>
                <a:lnTo>
                  <a:pt x="37280" y="79540"/>
                </a:lnTo>
                <a:lnTo>
                  <a:pt x="37290" y="79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