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 Air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Bel A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10" y="80430"/>
                </a:moveTo>
                <a:lnTo>
                  <a:pt x="40100" y="80500"/>
                </a:lnTo>
                <a:lnTo>
                  <a:pt x="40110" y="80500"/>
                </a:lnTo>
                <a:lnTo>
                  <a:pt x="40110" y="80650"/>
                </a:lnTo>
                <a:lnTo>
                  <a:pt x="40080" y="80650"/>
                </a:lnTo>
                <a:lnTo>
                  <a:pt x="40040" y="80640"/>
                </a:lnTo>
                <a:lnTo>
                  <a:pt x="40010" y="80620"/>
                </a:lnTo>
                <a:lnTo>
                  <a:pt x="39980" y="80650"/>
                </a:lnTo>
                <a:lnTo>
                  <a:pt x="39950" y="80660"/>
                </a:lnTo>
                <a:lnTo>
                  <a:pt x="39940" y="80660"/>
                </a:lnTo>
                <a:lnTo>
                  <a:pt x="39920" y="80650"/>
                </a:lnTo>
                <a:lnTo>
                  <a:pt x="39900" y="80660"/>
                </a:lnTo>
                <a:lnTo>
                  <a:pt x="39890" y="80660"/>
                </a:lnTo>
                <a:lnTo>
                  <a:pt x="39870" y="80650"/>
                </a:lnTo>
                <a:lnTo>
                  <a:pt x="39850" y="80640"/>
                </a:lnTo>
                <a:lnTo>
                  <a:pt x="39840" y="80640"/>
                </a:lnTo>
                <a:lnTo>
                  <a:pt x="39830" y="80650"/>
                </a:lnTo>
                <a:lnTo>
                  <a:pt x="39830" y="80660"/>
                </a:lnTo>
                <a:lnTo>
                  <a:pt x="39820" y="80660"/>
                </a:lnTo>
                <a:lnTo>
                  <a:pt x="39810" y="80650"/>
                </a:lnTo>
                <a:lnTo>
                  <a:pt x="39790" y="80670"/>
                </a:lnTo>
                <a:lnTo>
                  <a:pt x="39800" y="80680"/>
                </a:lnTo>
                <a:lnTo>
                  <a:pt x="39790" y="80690"/>
                </a:lnTo>
                <a:lnTo>
                  <a:pt x="39780" y="80710"/>
                </a:lnTo>
                <a:lnTo>
                  <a:pt x="39750" y="80700"/>
                </a:lnTo>
                <a:lnTo>
                  <a:pt x="39720" y="80690"/>
                </a:lnTo>
                <a:lnTo>
                  <a:pt x="39700" y="80690"/>
                </a:lnTo>
                <a:lnTo>
                  <a:pt x="39670" y="80670"/>
                </a:lnTo>
                <a:lnTo>
                  <a:pt x="39650" y="80680"/>
                </a:lnTo>
                <a:lnTo>
                  <a:pt x="39640" y="80670"/>
                </a:lnTo>
                <a:lnTo>
                  <a:pt x="39630" y="80670"/>
                </a:lnTo>
                <a:lnTo>
                  <a:pt x="39620" y="80660"/>
                </a:lnTo>
                <a:lnTo>
                  <a:pt x="39600" y="80650"/>
                </a:lnTo>
                <a:lnTo>
                  <a:pt x="39570" y="80640"/>
                </a:lnTo>
                <a:lnTo>
                  <a:pt x="39550" y="80650"/>
                </a:lnTo>
                <a:lnTo>
                  <a:pt x="39540" y="80640"/>
                </a:lnTo>
                <a:lnTo>
                  <a:pt x="39520" y="80650"/>
                </a:lnTo>
                <a:lnTo>
                  <a:pt x="39500" y="80650"/>
                </a:lnTo>
                <a:lnTo>
                  <a:pt x="39480" y="80650"/>
                </a:lnTo>
                <a:lnTo>
                  <a:pt x="39440" y="80650"/>
                </a:lnTo>
                <a:lnTo>
                  <a:pt x="39420" y="80650"/>
                </a:lnTo>
                <a:lnTo>
                  <a:pt x="39410" y="80650"/>
                </a:lnTo>
                <a:lnTo>
                  <a:pt x="39390" y="80660"/>
                </a:lnTo>
                <a:lnTo>
                  <a:pt x="39340" y="80670"/>
                </a:lnTo>
                <a:lnTo>
                  <a:pt x="39270" y="80670"/>
                </a:lnTo>
                <a:lnTo>
                  <a:pt x="39260" y="80690"/>
                </a:lnTo>
                <a:lnTo>
                  <a:pt x="39280" y="80700"/>
                </a:lnTo>
                <a:lnTo>
                  <a:pt x="39290" y="80710"/>
                </a:lnTo>
                <a:lnTo>
                  <a:pt x="39290" y="80720"/>
                </a:lnTo>
                <a:lnTo>
                  <a:pt x="39290" y="80750"/>
                </a:lnTo>
                <a:lnTo>
                  <a:pt x="39290" y="80760"/>
                </a:lnTo>
                <a:lnTo>
                  <a:pt x="39270" y="80780"/>
                </a:lnTo>
                <a:lnTo>
                  <a:pt x="39270" y="80790"/>
                </a:lnTo>
                <a:lnTo>
                  <a:pt x="39280" y="80810"/>
                </a:lnTo>
                <a:lnTo>
                  <a:pt x="39310" y="80820"/>
                </a:lnTo>
                <a:lnTo>
                  <a:pt x="39330" y="80790"/>
                </a:lnTo>
                <a:lnTo>
                  <a:pt x="39370" y="80810"/>
                </a:lnTo>
                <a:lnTo>
                  <a:pt x="39400" y="80820"/>
                </a:lnTo>
                <a:lnTo>
                  <a:pt x="39420" y="80830"/>
                </a:lnTo>
                <a:lnTo>
                  <a:pt x="39430" y="80850"/>
                </a:lnTo>
                <a:lnTo>
                  <a:pt x="39450" y="80870"/>
                </a:lnTo>
                <a:lnTo>
                  <a:pt x="39470" y="80890"/>
                </a:lnTo>
                <a:lnTo>
                  <a:pt x="39490" y="80900"/>
                </a:lnTo>
                <a:lnTo>
                  <a:pt x="39510" y="80910"/>
                </a:lnTo>
                <a:lnTo>
                  <a:pt x="39500" y="80920"/>
                </a:lnTo>
                <a:lnTo>
                  <a:pt x="39490" y="80930"/>
                </a:lnTo>
                <a:lnTo>
                  <a:pt x="39450" y="80940"/>
                </a:lnTo>
                <a:lnTo>
                  <a:pt x="39420" y="80940"/>
                </a:lnTo>
                <a:lnTo>
                  <a:pt x="39410" y="80950"/>
                </a:lnTo>
                <a:lnTo>
                  <a:pt x="39410" y="80960"/>
                </a:lnTo>
                <a:lnTo>
                  <a:pt x="39410" y="80970"/>
                </a:lnTo>
                <a:lnTo>
                  <a:pt x="39400" y="80980"/>
                </a:lnTo>
                <a:lnTo>
                  <a:pt x="39390" y="80980"/>
                </a:lnTo>
                <a:lnTo>
                  <a:pt x="39390" y="80990"/>
                </a:lnTo>
                <a:lnTo>
                  <a:pt x="39390" y="81000"/>
                </a:lnTo>
                <a:lnTo>
                  <a:pt x="39400" y="81020"/>
                </a:lnTo>
                <a:lnTo>
                  <a:pt x="39410" y="81030"/>
                </a:lnTo>
                <a:lnTo>
                  <a:pt x="39440" y="81040"/>
                </a:lnTo>
                <a:lnTo>
                  <a:pt x="39450" y="81050"/>
                </a:lnTo>
                <a:lnTo>
                  <a:pt x="39460" y="81060"/>
                </a:lnTo>
                <a:lnTo>
                  <a:pt x="39470" y="81080"/>
                </a:lnTo>
                <a:lnTo>
                  <a:pt x="39470" y="81100"/>
                </a:lnTo>
                <a:lnTo>
                  <a:pt x="39490" y="81110"/>
                </a:lnTo>
                <a:lnTo>
                  <a:pt x="39500" y="81100"/>
                </a:lnTo>
                <a:lnTo>
                  <a:pt x="39510" y="81090"/>
                </a:lnTo>
                <a:lnTo>
                  <a:pt x="39530" y="81100"/>
                </a:lnTo>
                <a:lnTo>
                  <a:pt x="39550" y="81110"/>
                </a:lnTo>
                <a:lnTo>
                  <a:pt x="39550" y="81130"/>
                </a:lnTo>
                <a:lnTo>
                  <a:pt x="39550" y="81160"/>
                </a:lnTo>
                <a:lnTo>
                  <a:pt x="39540" y="81180"/>
                </a:lnTo>
                <a:lnTo>
                  <a:pt x="39530" y="81200"/>
                </a:lnTo>
                <a:lnTo>
                  <a:pt x="39550" y="81260"/>
                </a:lnTo>
                <a:lnTo>
                  <a:pt x="39560" y="81310"/>
                </a:lnTo>
                <a:lnTo>
                  <a:pt x="39580" y="81320"/>
                </a:lnTo>
                <a:lnTo>
                  <a:pt x="39610" y="81320"/>
                </a:lnTo>
                <a:lnTo>
                  <a:pt x="39630" y="81320"/>
                </a:lnTo>
                <a:lnTo>
                  <a:pt x="39650" y="81330"/>
                </a:lnTo>
                <a:lnTo>
                  <a:pt x="39690" y="81360"/>
                </a:lnTo>
                <a:lnTo>
                  <a:pt x="39720" y="81320"/>
                </a:lnTo>
                <a:lnTo>
                  <a:pt x="39770" y="81350"/>
                </a:lnTo>
                <a:lnTo>
                  <a:pt x="39810" y="81330"/>
                </a:lnTo>
                <a:lnTo>
                  <a:pt x="39890" y="81360"/>
                </a:lnTo>
                <a:lnTo>
                  <a:pt x="39910" y="81380"/>
                </a:lnTo>
                <a:lnTo>
                  <a:pt x="39940" y="81410"/>
                </a:lnTo>
                <a:lnTo>
                  <a:pt x="39960" y="81430"/>
                </a:lnTo>
                <a:lnTo>
                  <a:pt x="39980" y="81440"/>
                </a:lnTo>
                <a:lnTo>
                  <a:pt x="39950" y="81440"/>
                </a:lnTo>
                <a:lnTo>
                  <a:pt x="39940" y="81440"/>
                </a:lnTo>
                <a:lnTo>
                  <a:pt x="39920" y="81420"/>
                </a:lnTo>
                <a:lnTo>
                  <a:pt x="39910" y="81420"/>
                </a:lnTo>
                <a:lnTo>
                  <a:pt x="39890" y="81420"/>
                </a:lnTo>
                <a:lnTo>
                  <a:pt x="39880" y="81420"/>
                </a:lnTo>
                <a:lnTo>
                  <a:pt x="39890" y="81430"/>
                </a:lnTo>
                <a:lnTo>
                  <a:pt x="39900" y="81430"/>
                </a:lnTo>
                <a:lnTo>
                  <a:pt x="39910" y="81440"/>
                </a:lnTo>
                <a:lnTo>
                  <a:pt x="39920" y="81450"/>
                </a:lnTo>
                <a:lnTo>
                  <a:pt x="39920" y="81470"/>
                </a:lnTo>
                <a:lnTo>
                  <a:pt x="39920" y="81480"/>
                </a:lnTo>
                <a:lnTo>
                  <a:pt x="39920" y="81490"/>
                </a:lnTo>
                <a:lnTo>
                  <a:pt x="39910" y="81500"/>
                </a:lnTo>
                <a:lnTo>
                  <a:pt x="39900" y="81500"/>
                </a:lnTo>
                <a:lnTo>
                  <a:pt x="39930" y="81540"/>
                </a:lnTo>
                <a:lnTo>
                  <a:pt x="39940" y="81560"/>
                </a:lnTo>
                <a:lnTo>
                  <a:pt x="39950" y="81570"/>
                </a:lnTo>
                <a:lnTo>
                  <a:pt x="39960" y="81600"/>
                </a:lnTo>
                <a:lnTo>
                  <a:pt x="39970" y="81620"/>
                </a:lnTo>
                <a:lnTo>
                  <a:pt x="39990" y="81610"/>
                </a:lnTo>
                <a:lnTo>
                  <a:pt x="40000" y="81620"/>
                </a:lnTo>
                <a:lnTo>
                  <a:pt x="40020" y="81640"/>
                </a:lnTo>
                <a:lnTo>
                  <a:pt x="40030" y="81700"/>
                </a:lnTo>
                <a:lnTo>
                  <a:pt x="40050" y="81740"/>
                </a:lnTo>
                <a:lnTo>
                  <a:pt x="40060" y="81770"/>
                </a:lnTo>
                <a:lnTo>
                  <a:pt x="40070" y="81770"/>
                </a:lnTo>
                <a:lnTo>
                  <a:pt x="40080" y="81760"/>
                </a:lnTo>
                <a:lnTo>
                  <a:pt x="40070" y="81820"/>
                </a:lnTo>
                <a:lnTo>
                  <a:pt x="40050" y="81870"/>
                </a:lnTo>
                <a:lnTo>
                  <a:pt x="40030" y="81950"/>
                </a:lnTo>
                <a:lnTo>
                  <a:pt x="40020" y="81980"/>
                </a:lnTo>
                <a:lnTo>
                  <a:pt x="40000" y="82020"/>
                </a:lnTo>
                <a:lnTo>
                  <a:pt x="39990" y="82030"/>
                </a:lnTo>
                <a:lnTo>
                  <a:pt x="39980" y="82070"/>
                </a:lnTo>
                <a:lnTo>
                  <a:pt x="39970" y="82090"/>
                </a:lnTo>
                <a:lnTo>
                  <a:pt x="39950" y="82110"/>
                </a:lnTo>
                <a:lnTo>
                  <a:pt x="39920" y="82140"/>
                </a:lnTo>
                <a:lnTo>
                  <a:pt x="39890" y="82190"/>
                </a:lnTo>
                <a:lnTo>
                  <a:pt x="39880" y="82210"/>
                </a:lnTo>
                <a:lnTo>
                  <a:pt x="39870" y="82240"/>
                </a:lnTo>
                <a:lnTo>
                  <a:pt x="39840" y="82310"/>
                </a:lnTo>
                <a:lnTo>
                  <a:pt x="39820" y="82360"/>
                </a:lnTo>
                <a:lnTo>
                  <a:pt x="39810" y="82400"/>
                </a:lnTo>
                <a:lnTo>
                  <a:pt x="39770" y="82440"/>
                </a:lnTo>
                <a:lnTo>
                  <a:pt x="39760" y="82490"/>
                </a:lnTo>
                <a:lnTo>
                  <a:pt x="39730" y="82550"/>
                </a:lnTo>
                <a:lnTo>
                  <a:pt x="39720" y="82610"/>
                </a:lnTo>
                <a:lnTo>
                  <a:pt x="39680" y="82700"/>
                </a:lnTo>
                <a:lnTo>
                  <a:pt x="39640" y="82790"/>
                </a:lnTo>
                <a:lnTo>
                  <a:pt x="39610" y="82860"/>
                </a:lnTo>
                <a:lnTo>
                  <a:pt x="39540" y="82860"/>
                </a:lnTo>
                <a:lnTo>
                  <a:pt x="39530" y="82820"/>
                </a:lnTo>
                <a:lnTo>
                  <a:pt x="39500" y="82800"/>
                </a:lnTo>
                <a:lnTo>
                  <a:pt x="39470" y="82780"/>
                </a:lnTo>
                <a:lnTo>
                  <a:pt x="39460" y="82770"/>
                </a:lnTo>
                <a:lnTo>
                  <a:pt x="39440" y="82760"/>
                </a:lnTo>
                <a:lnTo>
                  <a:pt x="39440" y="82750"/>
                </a:lnTo>
                <a:lnTo>
                  <a:pt x="39460" y="82760"/>
                </a:lnTo>
                <a:lnTo>
                  <a:pt x="39460" y="82750"/>
                </a:lnTo>
                <a:lnTo>
                  <a:pt x="39430" y="82740"/>
                </a:lnTo>
                <a:lnTo>
                  <a:pt x="39420" y="82750"/>
                </a:lnTo>
                <a:lnTo>
                  <a:pt x="39420" y="82760"/>
                </a:lnTo>
                <a:lnTo>
                  <a:pt x="39430" y="82780"/>
                </a:lnTo>
                <a:lnTo>
                  <a:pt x="39430" y="82800"/>
                </a:lnTo>
                <a:lnTo>
                  <a:pt x="39430" y="82780"/>
                </a:lnTo>
                <a:lnTo>
                  <a:pt x="39410" y="82770"/>
                </a:lnTo>
                <a:lnTo>
                  <a:pt x="39390" y="82750"/>
                </a:lnTo>
                <a:lnTo>
                  <a:pt x="39400" y="82730"/>
                </a:lnTo>
                <a:lnTo>
                  <a:pt x="39420" y="82700"/>
                </a:lnTo>
                <a:lnTo>
                  <a:pt x="39440" y="82690"/>
                </a:lnTo>
                <a:lnTo>
                  <a:pt x="39440" y="82680"/>
                </a:lnTo>
                <a:lnTo>
                  <a:pt x="39400" y="82680"/>
                </a:lnTo>
                <a:lnTo>
                  <a:pt x="39400" y="82660"/>
                </a:lnTo>
                <a:lnTo>
                  <a:pt x="39380" y="82660"/>
                </a:lnTo>
                <a:lnTo>
                  <a:pt x="39380" y="82630"/>
                </a:lnTo>
                <a:lnTo>
                  <a:pt x="39380" y="82600"/>
                </a:lnTo>
                <a:lnTo>
                  <a:pt x="39350" y="82600"/>
                </a:lnTo>
                <a:lnTo>
                  <a:pt x="39310" y="82610"/>
                </a:lnTo>
                <a:lnTo>
                  <a:pt x="39280" y="82610"/>
                </a:lnTo>
                <a:lnTo>
                  <a:pt x="39260" y="82590"/>
                </a:lnTo>
                <a:lnTo>
                  <a:pt x="39210" y="82570"/>
                </a:lnTo>
                <a:lnTo>
                  <a:pt x="39200" y="82570"/>
                </a:lnTo>
                <a:lnTo>
                  <a:pt x="39160" y="82580"/>
                </a:lnTo>
                <a:lnTo>
                  <a:pt x="39130" y="82580"/>
                </a:lnTo>
                <a:lnTo>
                  <a:pt x="39080" y="82570"/>
                </a:lnTo>
                <a:lnTo>
                  <a:pt x="39050" y="82550"/>
                </a:lnTo>
                <a:lnTo>
                  <a:pt x="39140" y="82520"/>
                </a:lnTo>
                <a:lnTo>
                  <a:pt x="39210" y="82490"/>
                </a:lnTo>
                <a:lnTo>
                  <a:pt x="39250" y="82460"/>
                </a:lnTo>
                <a:lnTo>
                  <a:pt x="39290" y="82460"/>
                </a:lnTo>
                <a:lnTo>
                  <a:pt x="39340" y="82470"/>
                </a:lnTo>
                <a:lnTo>
                  <a:pt x="39330" y="82460"/>
                </a:lnTo>
                <a:lnTo>
                  <a:pt x="39350" y="82430"/>
                </a:lnTo>
                <a:lnTo>
                  <a:pt x="39310" y="82410"/>
                </a:lnTo>
                <a:lnTo>
                  <a:pt x="39280" y="82340"/>
                </a:lnTo>
                <a:lnTo>
                  <a:pt x="39250" y="82280"/>
                </a:lnTo>
                <a:lnTo>
                  <a:pt x="39230" y="82260"/>
                </a:lnTo>
                <a:lnTo>
                  <a:pt x="39130" y="82250"/>
                </a:lnTo>
                <a:lnTo>
                  <a:pt x="39080" y="82240"/>
                </a:lnTo>
                <a:lnTo>
                  <a:pt x="39030" y="82240"/>
                </a:lnTo>
                <a:lnTo>
                  <a:pt x="38950" y="82220"/>
                </a:lnTo>
                <a:lnTo>
                  <a:pt x="38890" y="82170"/>
                </a:lnTo>
                <a:lnTo>
                  <a:pt x="38840" y="82120"/>
                </a:lnTo>
                <a:lnTo>
                  <a:pt x="38780" y="82110"/>
                </a:lnTo>
                <a:lnTo>
                  <a:pt x="38710" y="82120"/>
                </a:lnTo>
                <a:lnTo>
                  <a:pt x="38680" y="82100"/>
                </a:lnTo>
                <a:lnTo>
                  <a:pt x="38690" y="82040"/>
                </a:lnTo>
                <a:lnTo>
                  <a:pt x="38720" y="81960"/>
                </a:lnTo>
                <a:lnTo>
                  <a:pt x="38750" y="81880"/>
                </a:lnTo>
                <a:lnTo>
                  <a:pt x="38920" y="81270"/>
                </a:lnTo>
                <a:lnTo>
                  <a:pt x="38850" y="81120"/>
                </a:lnTo>
                <a:lnTo>
                  <a:pt x="38840" y="81060"/>
                </a:lnTo>
                <a:lnTo>
                  <a:pt x="38710" y="80980"/>
                </a:lnTo>
                <a:lnTo>
                  <a:pt x="38690" y="80970"/>
                </a:lnTo>
                <a:lnTo>
                  <a:pt x="38660" y="80950"/>
                </a:lnTo>
                <a:lnTo>
                  <a:pt x="38660" y="80890"/>
                </a:lnTo>
                <a:lnTo>
                  <a:pt x="38650" y="80860"/>
                </a:lnTo>
                <a:lnTo>
                  <a:pt x="38650" y="80810"/>
                </a:lnTo>
                <a:lnTo>
                  <a:pt x="38650" y="80770"/>
                </a:lnTo>
                <a:lnTo>
                  <a:pt x="38580" y="80730"/>
                </a:lnTo>
                <a:lnTo>
                  <a:pt x="38540" y="80710"/>
                </a:lnTo>
                <a:lnTo>
                  <a:pt x="38530" y="80690"/>
                </a:lnTo>
                <a:lnTo>
                  <a:pt x="38580" y="80660"/>
                </a:lnTo>
                <a:lnTo>
                  <a:pt x="38640" y="80620"/>
                </a:lnTo>
                <a:lnTo>
                  <a:pt x="38720" y="80570"/>
                </a:lnTo>
                <a:lnTo>
                  <a:pt x="38790" y="80550"/>
                </a:lnTo>
                <a:lnTo>
                  <a:pt x="38820" y="80520"/>
                </a:lnTo>
                <a:lnTo>
                  <a:pt x="38820" y="80500"/>
                </a:lnTo>
                <a:lnTo>
                  <a:pt x="38850" y="80480"/>
                </a:lnTo>
                <a:lnTo>
                  <a:pt x="38850" y="80470"/>
                </a:lnTo>
                <a:lnTo>
                  <a:pt x="38870" y="80450"/>
                </a:lnTo>
                <a:lnTo>
                  <a:pt x="38880" y="80430"/>
                </a:lnTo>
                <a:lnTo>
                  <a:pt x="38890" y="80410"/>
                </a:lnTo>
                <a:lnTo>
                  <a:pt x="38900" y="80410"/>
                </a:lnTo>
                <a:lnTo>
                  <a:pt x="38920" y="80390"/>
                </a:lnTo>
                <a:lnTo>
                  <a:pt x="38940" y="80380"/>
                </a:lnTo>
                <a:lnTo>
                  <a:pt x="38950" y="80370"/>
                </a:lnTo>
                <a:lnTo>
                  <a:pt x="38970" y="80330"/>
                </a:lnTo>
                <a:lnTo>
                  <a:pt x="39000" y="80310"/>
                </a:lnTo>
                <a:lnTo>
                  <a:pt x="39010" y="80300"/>
                </a:lnTo>
                <a:lnTo>
                  <a:pt x="39040" y="80270"/>
                </a:lnTo>
                <a:lnTo>
                  <a:pt x="39050" y="80260"/>
                </a:lnTo>
                <a:lnTo>
                  <a:pt x="39070" y="80270"/>
                </a:lnTo>
                <a:lnTo>
                  <a:pt x="39090" y="80270"/>
                </a:lnTo>
                <a:lnTo>
                  <a:pt x="39090" y="80260"/>
                </a:lnTo>
                <a:lnTo>
                  <a:pt x="39110" y="80260"/>
                </a:lnTo>
                <a:lnTo>
                  <a:pt x="39130" y="80260"/>
                </a:lnTo>
                <a:lnTo>
                  <a:pt x="39160" y="80260"/>
                </a:lnTo>
                <a:lnTo>
                  <a:pt x="39180" y="80270"/>
                </a:lnTo>
                <a:lnTo>
                  <a:pt x="39200" y="80270"/>
                </a:lnTo>
                <a:lnTo>
                  <a:pt x="39210" y="80270"/>
                </a:lnTo>
                <a:lnTo>
                  <a:pt x="39220" y="80270"/>
                </a:lnTo>
                <a:lnTo>
                  <a:pt x="39200" y="80250"/>
                </a:lnTo>
                <a:lnTo>
                  <a:pt x="39210" y="80240"/>
                </a:lnTo>
                <a:lnTo>
                  <a:pt x="39230" y="80220"/>
                </a:lnTo>
                <a:lnTo>
                  <a:pt x="39240" y="80180"/>
                </a:lnTo>
                <a:lnTo>
                  <a:pt x="39230" y="80160"/>
                </a:lnTo>
                <a:lnTo>
                  <a:pt x="39230" y="80130"/>
                </a:lnTo>
                <a:lnTo>
                  <a:pt x="39220" y="80120"/>
                </a:lnTo>
                <a:lnTo>
                  <a:pt x="39230" y="80100"/>
                </a:lnTo>
                <a:lnTo>
                  <a:pt x="39240" y="80100"/>
                </a:lnTo>
                <a:lnTo>
                  <a:pt x="39240" y="80090"/>
                </a:lnTo>
                <a:lnTo>
                  <a:pt x="39250" y="80090"/>
                </a:lnTo>
                <a:lnTo>
                  <a:pt x="39280" y="80100"/>
                </a:lnTo>
                <a:lnTo>
                  <a:pt x="39290" y="80100"/>
                </a:lnTo>
                <a:lnTo>
                  <a:pt x="39350" y="80100"/>
                </a:lnTo>
                <a:lnTo>
                  <a:pt x="39400" y="80100"/>
                </a:lnTo>
                <a:lnTo>
                  <a:pt x="39440" y="80090"/>
                </a:lnTo>
                <a:lnTo>
                  <a:pt x="39490" y="80090"/>
                </a:lnTo>
                <a:lnTo>
                  <a:pt x="39690" y="80090"/>
                </a:lnTo>
                <a:lnTo>
                  <a:pt x="39680" y="80130"/>
                </a:lnTo>
                <a:lnTo>
                  <a:pt x="39710" y="80130"/>
                </a:lnTo>
                <a:lnTo>
                  <a:pt x="39830" y="80120"/>
                </a:lnTo>
                <a:lnTo>
                  <a:pt x="39920" y="80120"/>
                </a:lnTo>
                <a:lnTo>
                  <a:pt x="39990" y="80120"/>
                </a:lnTo>
                <a:lnTo>
                  <a:pt x="40020" y="80120"/>
                </a:lnTo>
                <a:lnTo>
                  <a:pt x="40050" y="80120"/>
                </a:lnTo>
                <a:lnTo>
                  <a:pt x="40060" y="80120"/>
                </a:lnTo>
                <a:lnTo>
                  <a:pt x="40060" y="80110"/>
                </a:lnTo>
                <a:lnTo>
                  <a:pt x="40070" y="80110"/>
                </a:lnTo>
                <a:lnTo>
                  <a:pt x="40070" y="80100"/>
                </a:lnTo>
                <a:lnTo>
                  <a:pt x="40070" y="80090"/>
                </a:lnTo>
                <a:lnTo>
                  <a:pt x="40070" y="80070"/>
                </a:lnTo>
                <a:lnTo>
                  <a:pt x="40070" y="80060"/>
                </a:lnTo>
                <a:lnTo>
                  <a:pt x="40070" y="80040"/>
                </a:lnTo>
                <a:lnTo>
                  <a:pt x="40070" y="79980"/>
                </a:lnTo>
                <a:lnTo>
                  <a:pt x="40070" y="79880"/>
                </a:lnTo>
                <a:lnTo>
                  <a:pt x="40080" y="79840"/>
                </a:lnTo>
                <a:lnTo>
                  <a:pt x="40080" y="79820"/>
                </a:lnTo>
                <a:lnTo>
                  <a:pt x="40080" y="79790"/>
                </a:lnTo>
                <a:lnTo>
                  <a:pt x="40090" y="79790"/>
                </a:lnTo>
                <a:lnTo>
                  <a:pt x="40090" y="79740"/>
                </a:lnTo>
                <a:lnTo>
                  <a:pt x="40100" y="79730"/>
                </a:lnTo>
                <a:lnTo>
                  <a:pt x="40100" y="79720"/>
                </a:lnTo>
                <a:lnTo>
                  <a:pt x="40110" y="79720"/>
                </a:lnTo>
                <a:lnTo>
                  <a:pt x="40110" y="79710"/>
                </a:lnTo>
                <a:lnTo>
                  <a:pt x="40120" y="79700"/>
                </a:lnTo>
                <a:lnTo>
                  <a:pt x="40130" y="79700"/>
                </a:lnTo>
                <a:lnTo>
                  <a:pt x="40140" y="79700"/>
                </a:lnTo>
                <a:lnTo>
                  <a:pt x="40150" y="79700"/>
                </a:lnTo>
                <a:lnTo>
                  <a:pt x="40160" y="79710"/>
                </a:lnTo>
                <a:lnTo>
                  <a:pt x="40180" y="79720"/>
                </a:lnTo>
                <a:lnTo>
                  <a:pt x="40210" y="79730"/>
                </a:lnTo>
                <a:lnTo>
                  <a:pt x="40220" y="79750"/>
                </a:lnTo>
                <a:lnTo>
                  <a:pt x="40220" y="79760"/>
                </a:lnTo>
                <a:lnTo>
                  <a:pt x="40220" y="79780"/>
                </a:lnTo>
                <a:lnTo>
                  <a:pt x="40220" y="79790"/>
                </a:lnTo>
                <a:lnTo>
                  <a:pt x="40220" y="79800"/>
                </a:lnTo>
                <a:lnTo>
                  <a:pt x="40220" y="79810"/>
                </a:lnTo>
                <a:lnTo>
                  <a:pt x="40210" y="79810"/>
                </a:lnTo>
                <a:lnTo>
                  <a:pt x="40210" y="79820"/>
                </a:lnTo>
                <a:lnTo>
                  <a:pt x="40200" y="79820"/>
                </a:lnTo>
                <a:lnTo>
                  <a:pt x="40200" y="79830"/>
                </a:lnTo>
                <a:lnTo>
                  <a:pt x="40190" y="79830"/>
                </a:lnTo>
                <a:lnTo>
                  <a:pt x="40190" y="79840"/>
                </a:lnTo>
                <a:lnTo>
                  <a:pt x="40180" y="79840"/>
                </a:lnTo>
                <a:lnTo>
                  <a:pt x="40180" y="79850"/>
                </a:lnTo>
                <a:lnTo>
                  <a:pt x="40170" y="79850"/>
                </a:lnTo>
                <a:lnTo>
                  <a:pt x="40170" y="79860"/>
                </a:lnTo>
                <a:lnTo>
                  <a:pt x="40170" y="79870"/>
                </a:lnTo>
                <a:lnTo>
                  <a:pt x="40180" y="79870"/>
                </a:lnTo>
                <a:lnTo>
                  <a:pt x="40180" y="79880"/>
                </a:lnTo>
                <a:lnTo>
                  <a:pt x="40190" y="79880"/>
                </a:lnTo>
                <a:lnTo>
                  <a:pt x="40180" y="79880"/>
                </a:lnTo>
                <a:lnTo>
                  <a:pt x="40190" y="79870"/>
                </a:lnTo>
                <a:lnTo>
                  <a:pt x="40230" y="79910"/>
                </a:lnTo>
                <a:lnTo>
                  <a:pt x="40240" y="79920"/>
                </a:lnTo>
                <a:lnTo>
                  <a:pt x="40250" y="79930"/>
                </a:lnTo>
                <a:lnTo>
                  <a:pt x="40240" y="79940"/>
                </a:lnTo>
                <a:lnTo>
                  <a:pt x="40230" y="79940"/>
                </a:lnTo>
                <a:lnTo>
                  <a:pt x="40220" y="79940"/>
                </a:lnTo>
                <a:lnTo>
                  <a:pt x="40220" y="79950"/>
                </a:lnTo>
                <a:lnTo>
                  <a:pt x="40210" y="79950"/>
                </a:lnTo>
                <a:lnTo>
                  <a:pt x="40210" y="79960"/>
                </a:lnTo>
                <a:lnTo>
                  <a:pt x="40210" y="79970"/>
                </a:lnTo>
                <a:lnTo>
                  <a:pt x="40220" y="79970"/>
                </a:lnTo>
                <a:lnTo>
                  <a:pt x="40220" y="79980"/>
                </a:lnTo>
                <a:lnTo>
                  <a:pt x="40230" y="79980"/>
                </a:lnTo>
                <a:lnTo>
                  <a:pt x="40230" y="79990"/>
                </a:lnTo>
                <a:lnTo>
                  <a:pt x="40240" y="79990"/>
                </a:lnTo>
                <a:lnTo>
                  <a:pt x="40240" y="80000"/>
                </a:lnTo>
                <a:lnTo>
                  <a:pt x="40250" y="80000"/>
                </a:lnTo>
                <a:lnTo>
                  <a:pt x="40250" y="80010"/>
                </a:lnTo>
                <a:lnTo>
                  <a:pt x="40260" y="80010"/>
                </a:lnTo>
                <a:lnTo>
                  <a:pt x="40260" y="80020"/>
                </a:lnTo>
                <a:lnTo>
                  <a:pt x="40270" y="80020"/>
                </a:lnTo>
                <a:lnTo>
                  <a:pt x="40270" y="80030"/>
                </a:lnTo>
                <a:lnTo>
                  <a:pt x="40280" y="80030"/>
                </a:lnTo>
                <a:lnTo>
                  <a:pt x="40280" y="80040"/>
                </a:lnTo>
                <a:lnTo>
                  <a:pt x="40290" y="80040"/>
                </a:lnTo>
                <a:lnTo>
                  <a:pt x="40290" y="80050"/>
                </a:lnTo>
                <a:lnTo>
                  <a:pt x="40300" y="80050"/>
                </a:lnTo>
                <a:lnTo>
                  <a:pt x="40310" y="80050"/>
                </a:lnTo>
                <a:lnTo>
                  <a:pt x="40310" y="80040"/>
                </a:lnTo>
                <a:lnTo>
                  <a:pt x="40320" y="80040"/>
                </a:lnTo>
                <a:lnTo>
                  <a:pt x="40330" y="80040"/>
                </a:lnTo>
                <a:lnTo>
                  <a:pt x="40320" y="80030"/>
                </a:lnTo>
                <a:lnTo>
                  <a:pt x="40360" y="80000"/>
                </a:lnTo>
                <a:lnTo>
                  <a:pt x="40370" y="80010"/>
                </a:lnTo>
                <a:lnTo>
                  <a:pt x="40370" y="80000"/>
                </a:lnTo>
                <a:lnTo>
                  <a:pt x="40380" y="80000"/>
                </a:lnTo>
                <a:lnTo>
                  <a:pt x="40390" y="80000"/>
                </a:lnTo>
                <a:lnTo>
                  <a:pt x="40400" y="80000"/>
                </a:lnTo>
                <a:lnTo>
                  <a:pt x="40410" y="80000"/>
                </a:lnTo>
                <a:lnTo>
                  <a:pt x="40410" y="80010"/>
                </a:lnTo>
                <a:lnTo>
                  <a:pt x="40420" y="80010"/>
                </a:lnTo>
                <a:lnTo>
                  <a:pt x="40430" y="80010"/>
                </a:lnTo>
                <a:lnTo>
                  <a:pt x="40430" y="80020"/>
                </a:lnTo>
                <a:lnTo>
                  <a:pt x="40440" y="80020"/>
                </a:lnTo>
                <a:lnTo>
                  <a:pt x="40450" y="80000"/>
                </a:lnTo>
                <a:lnTo>
                  <a:pt x="40450" y="80010"/>
                </a:lnTo>
                <a:lnTo>
                  <a:pt x="40450" y="80020"/>
                </a:lnTo>
                <a:lnTo>
                  <a:pt x="40450" y="80030"/>
                </a:lnTo>
                <a:lnTo>
                  <a:pt x="40460" y="80030"/>
                </a:lnTo>
                <a:lnTo>
                  <a:pt x="40460" y="80040"/>
                </a:lnTo>
                <a:lnTo>
                  <a:pt x="40460" y="80050"/>
                </a:lnTo>
                <a:lnTo>
                  <a:pt x="40470" y="80050"/>
                </a:lnTo>
                <a:lnTo>
                  <a:pt x="40470" y="80060"/>
                </a:lnTo>
                <a:lnTo>
                  <a:pt x="40460" y="80090"/>
                </a:lnTo>
                <a:lnTo>
                  <a:pt x="40450" y="80100"/>
                </a:lnTo>
                <a:lnTo>
                  <a:pt x="40450" y="80120"/>
                </a:lnTo>
                <a:lnTo>
                  <a:pt x="40440" y="80110"/>
                </a:lnTo>
                <a:lnTo>
                  <a:pt x="40440" y="80120"/>
                </a:lnTo>
                <a:lnTo>
                  <a:pt x="40430" y="80120"/>
                </a:lnTo>
                <a:lnTo>
                  <a:pt x="40430" y="80130"/>
                </a:lnTo>
                <a:lnTo>
                  <a:pt x="40430" y="80140"/>
                </a:lnTo>
                <a:lnTo>
                  <a:pt x="40420" y="80180"/>
                </a:lnTo>
                <a:lnTo>
                  <a:pt x="40410" y="80200"/>
                </a:lnTo>
                <a:lnTo>
                  <a:pt x="40410" y="80210"/>
                </a:lnTo>
                <a:lnTo>
                  <a:pt x="40400" y="80210"/>
                </a:lnTo>
                <a:lnTo>
                  <a:pt x="40360" y="80230"/>
                </a:lnTo>
                <a:lnTo>
                  <a:pt x="40360" y="80220"/>
                </a:lnTo>
                <a:lnTo>
                  <a:pt x="40350" y="80220"/>
                </a:lnTo>
                <a:lnTo>
                  <a:pt x="40340" y="80220"/>
                </a:lnTo>
                <a:lnTo>
                  <a:pt x="40340" y="80210"/>
                </a:lnTo>
                <a:lnTo>
                  <a:pt x="40330" y="80210"/>
                </a:lnTo>
                <a:lnTo>
                  <a:pt x="40320" y="80210"/>
                </a:lnTo>
                <a:lnTo>
                  <a:pt x="40310" y="80210"/>
                </a:lnTo>
                <a:lnTo>
                  <a:pt x="40310" y="80220"/>
                </a:lnTo>
                <a:lnTo>
                  <a:pt x="40260" y="80210"/>
                </a:lnTo>
                <a:lnTo>
                  <a:pt x="40230" y="80190"/>
                </a:lnTo>
                <a:lnTo>
                  <a:pt x="40220" y="80190"/>
                </a:lnTo>
                <a:lnTo>
                  <a:pt x="40210" y="80180"/>
                </a:lnTo>
                <a:lnTo>
                  <a:pt x="40190" y="80180"/>
                </a:lnTo>
                <a:lnTo>
                  <a:pt x="40170" y="80180"/>
                </a:lnTo>
                <a:lnTo>
                  <a:pt x="40150" y="80170"/>
                </a:lnTo>
                <a:lnTo>
                  <a:pt x="40120" y="80180"/>
                </a:lnTo>
                <a:lnTo>
                  <a:pt x="40110" y="80180"/>
                </a:lnTo>
                <a:lnTo>
                  <a:pt x="40100" y="80180"/>
                </a:lnTo>
                <a:lnTo>
                  <a:pt x="40090" y="80180"/>
                </a:lnTo>
                <a:lnTo>
                  <a:pt x="40090" y="80190"/>
                </a:lnTo>
                <a:lnTo>
                  <a:pt x="40080" y="80190"/>
                </a:lnTo>
                <a:lnTo>
                  <a:pt x="40070" y="80190"/>
                </a:lnTo>
                <a:lnTo>
                  <a:pt x="40050" y="80200"/>
                </a:lnTo>
                <a:lnTo>
                  <a:pt x="40040" y="80200"/>
                </a:lnTo>
                <a:lnTo>
                  <a:pt x="40030" y="80200"/>
                </a:lnTo>
                <a:lnTo>
                  <a:pt x="40020" y="80200"/>
                </a:lnTo>
                <a:lnTo>
                  <a:pt x="40010" y="80200"/>
                </a:lnTo>
                <a:lnTo>
                  <a:pt x="40000" y="80200"/>
                </a:lnTo>
                <a:lnTo>
                  <a:pt x="39990" y="80200"/>
                </a:lnTo>
                <a:lnTo>
                  <a:pt x="39990" y="80210"/>
                </a:lnTo>
                <a:lnTo>
                  <a:pt x="39980" y="80210"/>
                </a:lnTo>
                <a:lnTo>
                  <a:pt x="39970" y="80210"/>
                </a:lnTo>
                <a:lnTo>
                  <a:pt x="39970" y="80220"/>
                </a:lnTo>
                <a:lnTo>
                  <a:pt x="39960" y="80220"/>
                </a:lnTo>
                <a:lnTo>
                  <a:pt x="39960" y="80230"/>
                </a:lnTo>
                <a:lnTo>
                  <a:pt x="39950" y="80230"/>
                </a:lnTo>
                <a:lnTo>
                  <a:pt x="39950" y="80240"/>
                </a:lnTo>
                <a:lnTo>
                  <a:pt x="39940" y="80250"/>
                </a:lnTo>
                <a:lnTo>
                  <a:pt x="39940" y="80260"/>
                </a:lnTo>
                <a:lnTo>
                  <a:pt x="39940" y="80270"/>
                </a:lnTo>
                <a:lnTo>
                  <a:pt x="39930" y="80280"/>
                </a:lnTo>
                <a:lnTo>
                  <a:pt x="39930" y="80290"/>
                </a:lnTo>
                <a:lnTo>
                  <a:pt x="39940" y="80290"/>
                </a:lnTo>
                <a:lnTo>
                  <a:pt x="39950" y="80280"/>
                </a:lnTo>
                <a:lnTo>
                  <a:pt x="39950" y="80290"/>
                </a:lnTo>
                <a:lnTo>
                  <a:pt x="39950" y="80280"/>
                </a:lnTo>
                <a:lnTo>
                  <a:pt x="39960" y="80280"/>
                </a:lnTo>
                <a:lnTo>
                  <a:pt x="39960" y="80290"/>
                </a:lnTo>
                <a:lnTo>
                  <a:pt x="39970" y="80280"/>
                </a:lnTo>
                <a:lnTo>
                  <a:pt x="39980" y="80280"/>
                </a:lnTo>
                <a:lnTo>
                  <a:pt x="39970" y="80280"/>
                </a:lnTo>
                <a:lnTo>
                  <a:pt x="39970" y="80290"/>
                </a:lnTo>
                <a:lnTo>
                  <a:pt x="39980" y="80290"/>
                </a:lnTo>
                <a:lnTo>
                  <a:pt x="39980" y="80300"/>
                </a:lnTo>
                <a:lnTo>
                  <a:pt x="39960" y="80320"/>
                </a:lnTo>
                <a:lnTo>
                  <a:pt x="39950" y="80320"/>
                </a:lnTo>
                <a:lnTo>
                  <a:pt x="39950" y="80330"/>
                </a:lnTo>
                <a:lnTo>
                  <a:pt x="39950" y="80340"/>
                </a:lnTo>
                <a:lnTo>
                  <a:pt x="39950" y="80350"/>
                </a:lnTo>
                <a:lnTo>
                  <a:pt x="39960" y="80350"/>
                </a:lnTo>
                <a:lnTo>
                  <a:pt x="39960" y="80360"/>
                </a:lnTo>
                <a:lnTo>
                  <a:pt x="39970" y="80360"/>
                </a:lnTo>
                <a:lnTo>
                  <a:pt x="39970" y="80370"/>
                </a:lnTo>
                <a:lnTo>
                  <a:pt x="39980" y="80370"/>
                </a:lnTo>
                <a:lnTo>
                  <a:pt x="39980" y="80380"/>
                </a:lnTo>
                <a:lnTo>
                  <a:pt x="39990" y="80380"/>
                </a:lnTo>
                <a:lnTo>
                  <a:pt x="39990" y="80400"/>
                </a:lnTo>
                <a:lnTo>
                  <a:pt x="39990" y="80390"/>
                </a:lnTo>
                <a:lnTo>
                  <a:pt x="40000" y="80390"/>
                </a:lnTo>
                <a:lnTo>
                  <a:pt x="40000" y="80400"/>
                </a:lnTo>
                <a:lnTo>
                  <a:pt x="40010" y="80400"/>
                </a:lnTo>
                <a:lnTo>
                  <a:pt x="40010" y="80410"/>
                </a:lnTo>
                <a:lnTo>
                  <a:pt x="40020" y="80410"/>
                </a:lnTo>
                <a:lnTo>
                  <a:pt x="40030" y="80420"/>
                </a:lnTo>
                <a:lnTo>
                  <a:pt x="40040" y="80420"/>
                </a:lnTo>
                <a:lnTo>
                  <a:pt x="40040" y="80430"/>
                </a:lnTo>
                <a:lnTo>
                  <a:pt x="40050" y="80430"/>
                </a:lnTo>
                <a:lnTo>
                  <a:pt x="40060" y="80430"/>
                </a:lnTo>
                <a:lnTo>
                  <a:pt x="40070" y="80430"/>
                </a:lnTo>
                <a:lnTo>
                  <a:pt x="40080" y="80430"/>
                </a:lnTo>
                <a:lnTo>
                  <a:pt x="40090" y="80430"/>
                </a:lnTo>
                <a:lnTo>
                  <a:pt x="40100" y="80430"/>
                </a:lnTo>
                <a:lnTo>
                  <a:pt x="40110" y="8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