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Beau Vallon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Beau Vall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8760" y="77600"/>
                </a:moveTo>
                <a:lnTo>
                  <a:pt x="38750" y="77660"/>
                </a:lnTo>
                <a:lnTo>
                  <a:pt x="38740" y="77680"/>
                </a:lnTo>
                <a:lnTo>
                  <a:pt x="38720" y="77710"/>
                </a:lnTo>
                <a:lnTo>
                  <a:pt x="38710" y="77740"/>
                </a:lnTo>
                <a:lnTo>
                  <a:pt x="38690" y="77790"/>
                </a:lnTo>
                <a:lnTo>
                  <a:pt x="38700" y="77830"/>
                </a:lnTo>
                <a:lnTo>
                  <a:pt x="38710" y="77890"/>
                </a:lnTo>
                <a:lnTo>
                  <a:pt x="38760" y="77930"/>
                </a:lnTo>
                <a:lnTo>
                  <a:pt x="38790" y="77960"/>
                </a:lnTo>
                <a:lnTo>
                  <a:pt x="38810" y="77970"/>
                </a:lnTo>
                <a:lnTo>
                  <a:pt x="38830" y="78000"/>
                </a:lnTo>
                <a:lnTo>
                  <a:pt x="38820" y="78040"/>
                </a:lnTo>
                <a:lnTo>
                  <a:pt x="38850" y="78090"/>
                </a:lnTo>
                <a:lnTo>
                  <a:pt x="38850" y="78160"/>
                </a:lnTo>
                <a:lnTo>
                  <a:pt x="38830" y="78180"/>
                </a:lnTo>
                <a:lnTo>
                  <a:pt x="38810" y="78220"/>
                </a:lnTo>
                <a:lnTo>
                  <a:pt x="38780" y="78280"/>
                </a:lnTo>
                <a:lnTo>
                  <a:pt x="38790" y="78310"/>
                </a:lnTo>
                <a:lnTo>
                  <a:pt x="38770" y="78360"/>
                </a:lnTo>
                <a:lnTo>
                  <a:pt x="38790" y="78410"/>
                </a:lnTo>
                <a:lnTo>
                  <a:pt x="38960" y="78710"/>
                </a:lnTo>
                <a:lnTo>
                  <a:pt x="39000" y="78780"/>
                </a:lnTo>
                <a:lnTo>
                  <a:pt x="39240" y="78690"/>
                </a:lnTo>
                <a:lnTo>
                  <a:pt x="39290" y="78870"/>
                </a:lnTo>
                <a:lnTo>
                  <a:pt x="39160" y="78980"/>
                </a:lnTo>
                <a:lnTo>
                  <a:pt x="39000" y="79130"/>
                </a:lnTo>
                <a:lnTo>
                  <a:pt x="38960" y="79170"/>
                </a:lnTo>
                <a:lnTo>
                  <a:pt x="38940" y="79190"/>
                </a:lnTo>
                <a:lnTo>
                  <a:pt x="38890" y="79230"/>
                </a:lnTo>
                <a:lnTo>
                  <a:pt x="38800" y="79310"/>
                </a:lnTo>
                <a:lnTo>
                  <a:pt x="38760" y="79360"/>
                </a:lnTo>
                <a:lnTo>
                  <a:pt x="38710" y="79450"/>
                </a:lnTo>
                <a:lnTo>
                  <a:pt x="38700" y="79470"/>
                </a:lnTo>
                <a:lnTo>
                  <a:pt x="38650" y="79560"/>
                </a:lnTo>
                <a:lnTo>
                  <a:pt x="38630" y="79610"/>
                </a:lnTo>
                <a:lnTo>
                  <a:pt x="38580" y="79730"/>
                </a:lnTo>
                <a:lnTo>
                  <a:pt x="38560" y="79750"/>
                </a:lnTo>
                <a:lnTo>
                  <a:pt x="38560" y="79770"/>
                </a:lnTo>
                <a:lnTo>
                  <a:pt x="38590" y="79790"/>
                </a:lnTo>
                <a:lnTo>
                  <a:pt x="38630" y="79830"/>
                </a:lnTo>
                <a:lnTo>
                  <a:pt x="38630" y="79840"/>
                </a:lnTo>
                <a:lnTo>
                  <a:pt x="38660" y="79860"/>
                </a:lnTo>
                <a:lnTo>
                  <a:pt x="38670" y="79890"/>
                </a:lnTo>
                <a:lnTo>
                  <a:pt x="38700" y="79910"/>
                </a:lnTo>
                <a:lnTo>
                  <a:pt x="38720" y="79930"/>
                </a:lnTo>
                <a:lnTo>
                  <a:pt x="38740" y="79920"/>
                </a:lnTo>
                <a:lnTo>
                  <a:pt x="38750" y="79930"/>
                </a:lnTo>
                <a:lnTo>
                  <a:pt x="38760" y="79940"/>
                </a:lnTo>
                <a:lnTo>
                  <a:pt x="38770" y="79940"/>
                </a:lnTo>
                <a:lnTo>
                  <a:pt x="38770" y="79960"/>
                </a:lnTo>
                <a:lnTo>
                  <a:pt x="38790" y="80000"/>
                </a:lnTo>
                <a:lnTo>
                  <a:pt x="38810" y="80050"/>
                </a:lnTo>
                <a:lnTo>
                  <a:pt x="38790" y="80060"/>
                </a:lnTo>
                <a:lnTo>
                  <a:pt x="38750" y="80080"/>
                </a:lnTo>
                <a:lnTo>
                  <a:pt x="38740" y="80100"/>
                </a:lnTo>
                <a:lnTo>
                  <a:pt x="38720" y="80110"/>
                </a:lnTo>
                <a:lnTo>
                  <a:pt x="38730" y="80120"/>
                </a:lnTo>
                <a:lnTo>
                  <a:pt x="38710" y="80130"/>
                </a:lnTo>
                <a:lnTo>
                  <a:pt x="38680" y="80120"/>
                </a:lnTo>
                <a:lnTo>
                  <a:pt x="38630" y="80120"/>
                </a:lnTo>
                <a:lnTo>
                  <a:pt x="38560" y="80120"/>
                </a:lnTo>
                <a:lnTo>
                  <a:pt x="38500" y="80120"/>
                </a:lnTo>
                <a:lnTo>
                  <a:pt x="38480" y="80120"/>
                </a:lnTo>
                <a:lnTo>
                  <a:pt x="38470" y="80130"/>
                </a:lnTo>
                <a:lnTo>
                  <a:pt x="38440" y="80140"/>
                </a:lnTo>
                <a:lnTo>
                  <a:pt x="38410" y="80140"/>
                </a:lnTo>
                <a:lnTo>
                  <a:pt x="38380" y="80140"/>
                </a:lnTo>
                <a:lnTo>
                  <a:pt x="38220" y="80270"/>
                </a:lnTo>
                <a:lnTo>
                  <a:pt x="38160" y="80320"/>
                </a:lnTo>
                <a:lnTo>
                  <a:pt x="38100" y="80360"/>
                </a:lnTo>
                <a:lnTo>
                  <a:pt x="37990" y="80460"/>
                </a:lnTo>
                <a:lnTo>
                  <a:pt x="38020" y="80560"/>
                </a:lnTo>
                <a:lnTo>
                  <a:pt x="37910" y="80560"/>
                </a:lnTo>
                <a:lnTo>
                  <a:pt x="37910" y="80470"/>
                </a:lnTo>
                <a:lnTo>
                  <a:pt x="37890" y="80400"/>
                </a:lnTo>
                <a:lnTo>
                  <a:pt x="37880" y="80340"/>
                </a:lnTo>
                <a:lnTo>
                  <a:pt x="37870" y="80290"/>
                </a:lnTo>
                <a:lnTo>
                  <a:pt x="37860" y="80270"/>
                </a:lnTo>
                <a:lnTo>
                  <a:pt x="37850" y="80250"/>
                </a:lnTo>
                <a:lnTo>
                  <a:pt x="37850" y="80240"/>
                </a:lnTo>
                <a:lnTo>
                  <a:pt x="37850" y="80220"/>
                </a:lnTo>
                <a:lnTo>
                  <a:pt x="37840" y="80210"/>
                </a:lnTo>
                <a:lnTo>
                  <a:pt x="37830" y="80200"/>
                </a:lnTo>
                <a:lnTo>
                  <a:pt x="37810" y="80180"/>
                </a:lnTo>
                <a:lnTo>
                  <a:pt x="37790" y="80160"/>
                </a:lnTo>
                <a:lnTo>
                  <a:pt x="37780" y="80160"/>
                </a:lnTo>
                <a:lnTo>
                  <a:pt x="37760" y="80150"/>
                </a:lnTo>
                <a:lnTo>
                  <a:pt x="37740" y="80140"/>
                </a:lnTo>
                <a:lnTo>
                  <a:pt x="37730" y="80130"/>
                </a:lnTo>
                <a:lnTo>
                  <a:pt x="37720" y="80120"/>
                </a:lnTo>
                <a:lnTo>
                  <a:pt x="37720" y="80100"/>
                </a:lnTo>
                <a:lnTo>
                  <a:pt x="37720" y="80060"/>
                </a:lnTo>
                <a:lnTo>
                  <a:pt x="37720" y="79970"/>
                </a:lnTo>
                <a:lnTo>
                  <a:pt x="37730" y="79950"/>
                </a:lnTo>
                <a:lnTo>
                  <a:pt x="37750" y="79980"/>
                </a:lnTo>
                <a:lnTo>
                  <a:pt x="37760" y="79980"/>
                </a:lnTo>
                <a:lnTo>
                  <a:pt x="37770" y="79990"/>
                </a:lnTo>
                <a:lnTo>
                  <a:pt x="37810" y="79980"/>
                </a:lnTo>
                <a:lnTo>
                  <a:pt x="37820" y="79980"/>
                </a:lnTo>
                <a:lnTo>
                  <a:pt x="37830" y="79980"/>
                </a:lnTo>
                <a:lnTo>
                  <a:pt x="37840" y="79980"/>
                </a:lnTo>
                <a:lnTo>
                  <a:pt x="37860" y="79980"/>
                </a:lnTo>
                <a:lnTo>
                  <a:pt x="37870" y="79980"/>
                </a:lnTo>
                <a:lnTo>
                  <a:pt x="37870" y="80000"/>
                </a:lnTo>
                <a:lnTo>
                  <a:pt x="37880" y="80020"/>
                </a:lnTo>
                <a:lnTo>
                  <a:pt x="37890" y="80040"/>
                </a:lnTo>
                <a:lnTo>
                  <a:pt x="37940" y="80030"/>
                </a:lnTo>
                <a:lnTo>
                  <a:pt x="37940" y="80010"/>
                </a:lnTo>
                <a:lnTo>
                  <a:pt x="37950" y="80000"/>
                </a:lnTo>
                <a:lnTo>
                  <a:pt x="37970" y="79990"/>
                </a:lnTo>
                <a:lnTo>
                  <a:pt x="37980" y="79980"/>
                </a:lnTo>
                <a:lnTo>
                  <a:pt x="37980" y="79970"/>
                </a:lnTo>
                <a:lnTo>
                  <a:pt x="37990" y="79970"/>
                </a:lnTo>
                <a:lnTo>
                  <a:pt x="37990" y="79960"/>
                </a:lnTo>
                <a:lnTo>
                  <a:pt x="38000" y="79950"/>
                </a:lnTo>
                <a:lnTo>
                  <a:pt x="38020" y="79950"/>
                </a:lnTo>
                <a:lnTo>
                  <a:pt x="38040" y="79940"/>
                </a:lnTo>
                <a:lnTo>
                  <a:pt x="38050" y="79930"/>
                </a:lnTo>
                <a:lnTo>
                  <a:pt x="38060" y="79930"/>
                </a:lnTo>
                <a:lnTo>
                  <a:pt x="38080" y="79930"/>
                </a:lnTo>
                <a:lnTo>
                  <a:pt x="38080" y="79920"/>
                </a:lnTo>
                <a:lnTo>
                  <a:pt x="38030" y="79880"/>
                </a:lnTo>
                <a:lnTo>
                  <a:pt x="38020" y="79870"/>
                </a:lnTo>
                <a:lnTo>
                  <a:pt x="37980" y="79850"/>
                </a:lnTo>
                <a:lnTo>
                  <a:pt x="37940" y="79830"/>
                </a:lnTo>
                <a:lnTo>
                  <a:pt x="37900" y="79810"/>
                </a:lnTo>
                <a:lnTo>
                  <a:pt x="37890" y="79810"/>
                </a:lnTo>
                <a:lnTo>
                  <a:pt x="37890" y="79800"/>
                </a:lnTo>
                <a:lnTo>
                  <a:pt x="37870" y="79770"/>
                </a:lnTo>
                <a:lnTo>
                  <a:pt x="37850" y="79730"/>
                </a:lnTo>
                <a:lnTo>
                  <a:pt x="37840" y="79720"/>
                </a:lnTo>
                <a:lnTo>
                  <a:pt x="37830" y="79700"/>
                </a:lnTo>
                <a:lnTo>
                  <a:pt x="37820" y="79690"/>
                </a:lnTo>
                <a:lnTo>
                  <a:pt x="37810" y="79680"/>
                </a:lnTo>
                <a:lnTo>
                  <a:pt x="37790" y="79680"/>
                </a:lnTo>
                <a:lnTo>
                  <a:pt x="37770" y="79670"/>
                </a:lnTo>
                <a:lnTo>
                  <a:pt x="37730" y="79670"/>
                </a:lnTo>
                <a:lnTo>
                  <a:pt x="37700" y="79660"/>
                </a:lnTo>
                <a:lnTo>
                  <a:pt x="37670" y="79660"/>
                </a:lnTo>
                <a:lnTo>
                  <a:pt x="37650" y="79660"/>
                </a:lnTo>
                <a:lnTo>
                  <a:pt x="37630" y="79670"/>
                </a:lnTo>
                <a:lnTo>
                  <a:pt x="37600" y="79670"/>
                </a:lnTo>
                <a:lnTo>
                  <a:pt x="37550" y="79670"/>
                </a:lnTo>
                <a:lnTo>
                  <a:pt x="37530" y="79680"/>
                </a:lnTo>
                <a:lnTo>
                  <a:pt x="37480" y="79680"/>
                </a:lnTo>
                <a:lnTo>
                  <a:pt x="37460" y="79680"/>
                </a:lnTo>
                <a:lnTo>
                  <a:pt x="37440" y="79670"/>
                </a:lnTo>
                <a:lnTo>
                  <a:pt x="37360" y="79660"/>
                </a:lnTo>
                <a:lnTo>
                  <a:pt x="37300" y="79640"/>
                </a:lnTo>
                <a:lnTo>
                  <a:pt x="37310" y="79630"/>
                </a:lnTo>
                <a:lnTo>
                  <a:pt x="37310" y="79610"/>
                </a:lnTo>
                <a:lnTo>
                  <a:pt x="37300" y="79580"/>
                </a:lnTo>
                <a:lnTo>
                  <a:pt x="37300" y="79560"/>
                </a:lnTo>
                <a:lnTo>
                  <a:pt x="37290" y="79550"/>
                </a:lnTo>
                <a:lnTo>
                  <a:pt x="37290" y="79540"/>
                </a:lnTo>
                <a:lnTo>
                  <a:pt x="37290" y="79530"/>
                </a:lnTo>
                <a:lnTo>
                  <a:pt x="37300" y="79530"/>
                </a:lnTo>
                <a:lnTo>
                  <a:pt x="37310" y="79530"/>
                </a:lnTo>
                <a:lnTo>
                  <a:pt x="37320" y="79530"/>
                </a:lnTo>
                <a:lnTo>
                  <a:pt x="37330" y="79530"/>
                </a:lnTo>
                <a:lnTo>
                  <a:pt x="37340" y="79530"/>
                </a:lnTo>
                <a:lnTo>
                  <a:pt x="37350" y="79530"/>
                </a:lnTo>
                <a:lnTo>
                  <a:pt x="37360" y="79530"/>
                </a:lnTo>
                <a:lnTo>
                  <a:pt x="37360" y="79520"/>
                </a:lnTo>
                <a:lnTo>
                  <a:pt x="37370" y="79520"/>
                </a:lnTo>
                <a:lnTo>
                  <a:pt x="37380" y="79520"/>
                </a:lnTo>
                <a:lnTo>
                  <a:pt x="37380" y="79510"/>
                </a:lnTo>
                <a:lnTo>
                  <a:pt x="37390" y="79510"/>
                </a:lnTo>
                <a:lnTo>
                  <a:pt x="37400" y="79510"/>
                </a:lnTo>
                <a:lnTo>
                  <a:pt x="37400" y="79500"/>
                </a:lnTo>
                <a:lnTo>
                  <a:pt x="37410" y="79500"/>
                </a:lnTo>
                <a:lnTo>
                  <a:pt x="37420" y="79500"/>
                </a:lnTo>
                <a:lnTo>
                  <a:pt x="37430" y="79500"/>
                </a:lnTo>
                <a:lnTo>
                  <a:pt x="37430" y="79490"/>
                </a:lnTo>
                <a:lnTo>
                  <a:pt x="37440" y="79490"/>
                </a:lnTo>
                <a:lnTo>
                  <a:pt x="37450" y="79490"/>
                </a:lnTo>
                <a:lnTo>
                  <a:pt x="37450" y="79480"/>
                </a:lnTo>
                <a:lnTo>
                  <a:pt x="37460" y="79480"/>
                </a:lnTo>
                <a:lnTo>
                  <a:pt x="37470" y="79480"/>
                </a:lnTo>
                <a:lnTo>
                  <a:pt x="37470" y="79470"/>
                </a:lnTo>
                <a:lnTo>
                  <a:pt x="37480" y="79470"/>
                </a:lnTo>
                <a:lnTo>
                  <a:pt x="37490" y="79470"/>
                </a:lnTo>
                <a:lnTo>
                  <a:pt x="37500" y="79470"/>
                </a:lnTo>
                <a:lnTo>
                  <a:pt x="37500" y="79460"/>
                </a:lnTo>
                <a:lnTo>
                  <a:pt x="37510" y="79460"/>
                </a:lnTo>
                <a:lnTo>
                  <a:pt x="37510" y="79450"/>
                </a:lnTo>
                <a:lnTo>
                  <a:pt x="37520" y="79450"/>
                </a:lnTo>
                <a:lnTo>
                  <a:pt x="37520" y="79440"/>
                </a:lnTo>
                <a:lnTo>
                  <a:pt x="37530" y="79440"/>
                </a:lnTo>
                <a:lnTo>
                  <a:pt x="37540" y="79440"/>
                </a:lnTo>
                <a:lnTo>
                  <a:pt x="37550" y="79440"/>
                </a:lnTo>
                <a:lnTo>
                  <a:pt x="37550" y="79430"/>
                </a:lnTo>
                <a:lnTo>
                  <a:pt x="37560" y="79430"/>
                </a:lnTo>
                <a:lnTo>
                  <a:pt x="37560" y="79420"/>
                </a:lnTo>
                <a:lnTo>
                  <a:pt x="37570" y="79420"/>
                </a:lnTo>
                <a:lnTo>
                  <a:pt x="37580" y="79420"/>
                </a:lnTo>
                <a:lnTo>
                  <a:pt x="37580" y="79410"/>
                </a:lnTo>
                <a:lnTo>
                  <a:pt x="37590" y="79410"/>
                </a:lnTo>
                <a:lnTo>
                  <a:pt x="37590" y="79400"/>
                </a:lnTo>
                <a:lnTo>
                  <a:pt x="37600" y="79400"/>
                </a:lnTo>
                <a:lnTo>
                  <a:pt x="37610" y="79390"/>
                </a:lnTo>
                <a:lnTo>
                  <a:pt x="37620" y="79390"/>
                </a:lnTo>
                <a:lnTo>
                  <a:pt x="37620" y="79380"/>
                </a:lnTo>
                <a:lnTo>
                  <a:pt x="37630" y="79380"/>
                </a:lnTo>
                <a:lnTo>
                  <a:pt x="37630" y="79370"/>
                </a:lnTo>
                <a:lnTo>
                  <a:pt x="37640" y="79370"/>
                </a:lnTo>
                <a:lnTo>
                  <a:pt x="37650" y="79370"/>
                </a:lnTo>
                <a:lnTo>
                  <a:pt x="37650" y="79360"/>
                </a:lnTo>
                <a:lnTo>
                  <a:pt x="37660" y="79360"/>
                </a:lnTo>
                <a:lnTo>
                  <a:pt x="37660" y="79350"/>
                </a:lnTo>
                <a:lnTo>
                  <a:pt x="37670" y="79350"/>
                </a:lnTo>
                <a:lnTo>
                  <a:pt x="37670" y="79340"/>
                </a:lnTo>
                <a:lnTo>
                  <a:pt x="37680" y="79340"/>
                </a:lnTo>
                <a:lnTo>
                  <a:pt x="37690" y="79330"/>
                </a:lnTo>
                <a:lnTo>
                  <a:pt x="37700" y="79330"/>
                </a:lnTo>
                <a:lnTo>
                  <a:pt x="37700" y="79320"/>
                </a:lnTo>
                <a:lnTo>
                  <a:pt x="37710" y="79320"/>
                </a:lnTo>
                <a:lnTo>
                  <a:pt x="37710" y="79310"/>
                </a:lnTo>
                <a:lnTo>
                  <a:pt x="37720" y="79310"/>
                </a:lnTo>
                <a:lnTo>
                  <a:pt x="37720" y="79300"/>
                </a:lnTo>
                <a:lnTo>
                  <a:pt x="37730" y="79300"/>
                </a:lnTo>
                <a:lnTo>
                  <a:pt x="37730" y="79290"/>
                </a:lnTo>
                <a:lnTo>
                  <a:pt x="37740" y="79290"/>
                </a:lnTo>
                <a:lnTo>
                  <a:pt x="37740" y="79280"/>
                </a:lnTo>
                <a:lnTo>
                  <a:pt x="37750" y="79280"/>
                </a:lnTo>
                <a:lnTo>
                  <a:pt x="37750" y="79270"/>
                </a:lnTo>
                <a:lnTo>
                  <a:pt x="37760" y="79270"/>
                </a:lnTo>
                <a:lnTo>
                  <a:pt x="37760" y="79260"/>
                </a:lnTo>
                <a:lnTo>
                  <a:pt x="37770" y="79260"/>
                </a:lnTo>
                <a:lnTo>
                  <a:pt x="37770" y="79250"/>
                </a:lnTo>
                <a:lnTo>
                  <a:pt x="37780" y="79250"/>
                </a:lnTo>
                <a:lnTo>
                  <a:pt x="37780" y="79240"/>
                </a:lnTo>
                <a:lnTo>
                  <a:pt x="37790" y="79240"/>
                </a:lnTo>
                <a:lnTo>
                  <a:pt x="37790" y="79230"/>
                </a:lnTo>
                <a:lnTo>
                  <a:pt x="37800" y="79230"/>
                </a:lnTo>
                <a:lnTo>
                  <a:pt x="37800" y="79220"/>
                </a:lnTo>
                <a:lnTo>
                  <a:pt x="37810" y="79210"/>
                </a:lnTo>
                <a:lnTo>
                  <a:pt x="37810" y="79200"/>
                </a:lnTo>
                <a:lnTo>
                  <a:pt x="37820" y="79200"/>
                </a:lnTo>
                <a:lnTo>
                  <a:pt x="37820" y="79190"/>
                </a:lnTo>
                <a:lnTo>
                  <a:pt x="37830" y="79190"/>
                </a:lnTo>
                <a:lnTo>
                  <a:pt x="37830" y="79180"/>
                </a:lnTo>
                <a:lnTo>
                  <a:pt x="37840" y="79180"/>
                </a:lnTo>
                <a:lnTo>
                  <a:pt x="37840" y="79170"/>
                </a:lnTo>
                <a:lnTo>
                  <a:pt x="37840" y="79160"/>
                </a:lnTo>
                <a:lnTo>
                  <a:pt x="37850" y="79160"/>
                </a:lnTo>
                <a:lnTo>
                  <a:pt x="37850" y="79150"/>
                </a:lnTo>
                <a:lnTo>
                  <a:pt x="37860" y="79150"/>
                </a:lnTo>
                <a:lnTo>
                  <a:pt x="37860" y="79140"/>
                </a:lnTo>
                <a:lnTo>
                  <a:pt x="37870" y="79140"/>
                </a:lnTo>
                <a:lnTo>
                  <a:pt x="37870" y="79130"/>
                </a:lnTo>
                <a:lnTo>
                  <a:pt x="37870" y="79120"/>
                </a:lnTo>
                <a:lnTo>
                  <a:pt x="37880" y="79120"/>
                </a:lnTo>
                <a:lnTo>
                  <a:pt x="37880" y="79110"/>
                </a:lnTo>
                <a:lnTo>
                  <a:pt x="37890" y="79110"/>
                </a:lnTo>
                <a:lnTo>
                  <a:pt x="37890" y="79100"/>
                </a:lnTo>
                <a:lnTo>
                  <a:pt x="37890" y="79090"/>
                </a:lnTo>
                <a:lnTo>
                  <a:pt x="37900" y="79090"/>
                </a:lnTo>
                <a:lnTo>
                  <a:pt x="37900" y="79080"/>
                </a:lnTo>
                <a:lnTo>
                  <a:pt x="37900" y="79070"/>
                </a:lnTo>
                <a:lnTo>
                  <a:pt x="37910" y="79070"/>
                </a:lnTo>
                <a:lnTo>
                  <a:pt x="37910" y="79060"/>
                </a:lnTo>
                <a:lnTo>
                  <a:pt x="37920" y="79060"/>
                </a:lnTo>
                <a:lnTo>
                  <a:pt x="37920" y="79050"/>
                </a:lnTo>
                <a:lnTo>
                  <a:pt x="37920" y="79040"/>
                </a:lnTo>
                <a:lnTo>
                  <a:pt x="37930" y="79040"/>
                </a:lnTo>
                <a:lnTo>
                  <a:pt x="37930" y="79030"/>
                </a:lnTo>
                <a:lnTo>
                  <a:pt x="37930" y="79020"/>
                </a:lnTo>
                <a:lnTo>
                  <a:pt x="37940" y="79020"/>
                </a:lnTo>
                <a:lnTo>
                  <a:pt x="37940" y="79010"/>
                </a:lnTo>
                <a:lnTo>
                  <a:pt x="37950" y="79010"/>
                </a:lnTo>
                <a:lnTo>
                  <a:pt x="37950" y="79000"/>
                </a:lnTo>
                <a:lnTo>
                  <a:pt x="37950" y="78990"/>
                </a:lnTo>
                <a:lnTo>
                  <a:pt x="37960" y="78990"/>
                </a:lnTo>
                <a:lnTo>
                  <a:pt x="37960" y="78980"/>
                </a:lnTo>
                <a:lnTo>
                  <a:pt x="37960" y="78970"/>
                </a:lnTo>
                <a:lnTo>
                  <a:pt x="37970" y="78970"/>
                </a:lnTo>
                <a:lnTo>
                  <a:pt x="37970" y="78960"/>
                </a:lnTo>
                <a:lnTo>
                  <a:pt x="37970" y="78950"/>
                </a:lnTo>
                <a:lnTo>
                  <a:pt x="37980" y="78950"/>
                </a:lnTo>
                <a:lnTo>
                  <a:pt x="37980" y="78940"/>
                </a:lnTo>
                <a:lnTo>
                  <a:pt x="37980" y="78930"/>
                </a:lnTo>
                <a:lnTo>
                  <a:pt x="37990" y="78930"/>
                </a:lnTo>
                <a:lnTo>
                  <a:pt x="37990" y="78920"/>
                </a:lnTo>
                <a:lnTo>
                  <a:pt x="37990" y="78910"/>
                </a:lnTo>
                <a:lnTo>
                  <a:pt x="37990" y="78900"/>
                </a:lnTo>
                <a:lnTo>
                  <a:pt x="37990" y="78890"/>
                </a:lnTo>
                <a:lnTo>
                  <a:pt x="37990" y="78880"/>
                </a:lnTo>
                <a:lnTo>
                  <a:pt x="37990" y="78870"/>
                </a:lnTo>
                <a:lnTo>
                  <a:pt x="37990" y="78860"/>
                </a:lnTo>
                <a:lnTo>
                  <a:pt x="37990" y="78850"/>
                </a:lnTo>
                <a:lnTo>
                  <a:pt x="37990" y="78840"/>
                </a:lnTo>
                <a:lnTo>
                  <a:pt x="37990" y="78830"/>
                </a:lnTo>
                <a:lnTo>
                  <a:pt x="37980" y="78830"/>
                </a:lnTo>
                <a:lnTo>
                  <a:pt x="37980" y="78820"/>
                </a:lnTo>
                <a:lnTo>
                  <a:pt x="37980" y="78810"/>
                </a:lnTo>
                <a:lnTo>
                  <a:pt x="37980" y="78800"/>
                </a:lnTo>
                <a:lnTo>
                  <a:pt x="37980" y="78790"/>
                </a:lnTo>
                <a:lnTo>
                  <a:pt x="37980" y="78780"/>
                </a:lnTo>
                <a:lnTo>
                  <a:pt x="37980" y="78770"/>
                </a:lnTo>
                <a:lnTo>
                  <a:pt x="37970" y="78770"/>
                </a:lnTo>
                <a:lnTo>
                  <a:pt x="37970" y="78760"/>
                </a:lnTo>
                <a:lnTo>
                  <a:pt x="37970" y="78750"/>
                </a:lnTo>
                <a:lnTo>
                  <a:pt x="37960" y="78750"/>
                </a:lnTo>
                <a:lnTo>
                  <a:pt x="37960" y="78740"/>
                </a:lnTo>
                <a:lnTo>
                  <a:pt x="37960" y="78730"/>
                </a:lnTo>
                <a:lnTo>
                  <a:pt x="37960" y="78720"/>
                </a:lnTo>
                <a:lnTo>
                  <a:pt x="37960" y="78710"/>
                </a:lnTo>
                <a:lnTo>
                  <a:pt x="37960" y="78700"/>
                </a:lnTo>
                <a:lnTo>
                  <a:pt x="37970" y="78700"/>
                </a:lnTo>
                <a:lnTo>
                  <a:pt x="37970" y="78690"/>
                </a:lnTo>
                <a:lnTo>
                  <a:pt x="37960" y="78690"/>
                </a:lnTo>
                <a:lnTo>
                  <a:pt x="37960" y="78680"/>
                </a:lnTo>
                <a:lnTo>
                  <a:pt x="37970" y="78680"/>
                </a:lnTo>
                <a:lnTo>
                  <a:pt x="37970" y="78670"/>
                </a:lnTo>
                <a:lnTo>
                  <a:pt x="37970" y="78660"/>
                </a:lnTo>
                <a:lnTo>
                  <a:pt x="37970" y="78650"/>
                </a:lnTo>
                <a:lnTo>
                  <a:pt x="37970" y="78640"/>
                </a:lnTo>
                <a:lnTo>
                  <a:pt x="37980" y="78640"/>
                </a:lnTo>
                <a:lnTo>
                  <a:pt x="37980" y="78630"/>
                </a:lnTo>
                <a:lnTo>
                  <a:pt x="37970" y="78630"/>
                </a:lnTo>
                <a:lnTo>
                  <a:pt x="37970" y="78640"/>
                </a:lnTo>
                <a:lnTo>
                  <a:pt x="37960" y="78640"/>
                </a:lnTo>
                <a:lnTo>
                  <a:pt x="37960" y="78630"/>
                </a:lnTo>
                <a:lnTo>
                  <a:pt x="37960" y="78620"/>
                </a:lnTo>
                <a:lnTo>
                  <a:pt x="37960" y="78610"/>
                </a:lnTo>
                <a:lnTo>
                  <a:pt x="37960" y="78600"/>
                </a:lnTo>
                <a:lnTo>
                  <a:pt x="37960" y="78590"/>
                </a:lnTo>
                <a:lnTo>
                  <a:pt x="37960" y="78580"/>
                </a:lnTo>
                <a:lnTo>
                  <a:pt x="37960" y="78570"/>
                </a:lnTo>
                <a:lnTo>
                  <a:pt x="37960" y="78560"/>
                </a:lnTo>
                <a:lnTo>
                  <a:pt x="37960" y="78530"/>
                </a:lnTo>
                <a:lnTo>
                  <a:pt x="37960" y="78520"/>
                </a:lnTo>
                <a:lnTo>
                  <a:pt x="37970" y="78520"/>
                </a:lnTo>
                <a:lnTo>
                  <a:pt x="37970" y="78510"/>
                </a:lnTo>
                <a:lnTo>
                  <a:pt x="37970" y="78500"/>
                </a:lnTo>
                <a:lnTo>
                  <a:pt x="37970" y="78490"/>
                </a:lnTo>
                <a:lnTo>
                  <a:pt x="37980" y="78490"/>
                </a:lnTo>
                <a:lnTo>
                  <a:pt x="37980" y="78480"/>
                </a:lnTo>
                <a:lnTo>
                  <a:pt x="37980" y="78470"/>
                </a:lnTo>
                <a:lnTo>
                  <a:pt x="37980" y="78460"/>
                </a:lnTo>
                <a:lnTo>
                  <a:pt x="37980" y="78450"/>
                </a:lnTo>
                <a:lnTo>
                  <a:pt x="37980" y="78440"/>
                </a:lnTo>
                <a:lnTo>
                  <a:pt x="37980" y="78430"/>
                </a:lnTo>
                <a:lnTo>
                  <a:pt x="37980" y="78420"/>
                </a:lnTo>
                <a:lnTo>
                  <a:pt x="37980" y="78410"/>
                </a:lnTo>
                <a:lnTo>
                  <a:pt x="37990" y="78400"/>
                </a:lnTo>
                <a:lnTo>
                  <a:pt x="37990" y="78390"/>
                </a:lnTo>
                <a:lnTo>
                  <a:pt x="37990" y="78380"/>
                </a:lnTo>
                <a:lnTo>
                  <a:pt x="37990" y="78370"/>
                </a:lnTo>
                <a:lnTo>
                  <a:pt x="37990" y="78360"/>
                </a:lnTo>
                <a:lnTo>
                  <a:pt x="37990" y="78350"/>
                </a:lnTo>
                <a:lnTo>
                  <a:pt x="38000" y="78350"/>
                </a:lnTo>
                <a:lnTo>
                  <a:pt x="37990" y="78350"/>
                </a:lnTo>
                <a:lnTo>
                  <a:pt x="37990" y="78340"/>
                </a:lnTo>
                <a:lnTo>
                  <a:pt x="37990" y="78330"/>
                </a:lnTo>
                <a:lnTo>
                  <a:pt x="37990" y="78320"/>
                </a:lnTo>
                <a:lnTo>
                  <a:pt x="37990" y="78310"/>
                </a:lnTo>
                <a:lnTo>
                  <a:pt x="37990" y="78300"/>
                </a:lnTo>
                <a:lnTo>
                  <a:pt x="38000" y="78300"/>
                </a:lnTo>
                <a:lnTo>
                  <a:pt x="38000" y="78290"/>
                </a:lnTo>
                <a:lnTo>
                  <a:pt x="38000" y="78280"/>
                </a:lnTo>
                <a:lnTo>
                  <a:pt x="38010" y="78280"/>
                </a:lnTo>
                <a:lnTo>
                  <a:pt x="38020" y="78280"/>
                </a:lnTo>
                <a:lnTo>
                  <a:pt x="38020" y="78270"/>
                </a:lnTo>
                <a:lnTo>
                  <a:pt x="38010" y="78270"/>
                </a:lnTo>
                <a:lnTo>
                  <a:pt x="38020" y="78270"/>
                </a:lnTo>
                <a:lnTo>
                  <a:pt x="38020" y="78260"/>
                </a:lnTo>
                <a:lnTo>
                  <a:pt x="38020" y="78250"/>
                </a:lnTo>
                <a:lnTo>
                  <a:pt x="38020" y="78240"/>
                </a:lnTo>
                <a:lnTo>
                  <a:pt x="38030" y="78240"/>
                </a:lnTo>
                <a:lnTo>
                  <a:pt x="38030" y="78230"/>
                </a:lnTo>
                <a:lnTo>
                  <a:pt x="38030" y="78220"/>
                </a:lnTo>
                <a:lnTo>
                  <a:pt x="38040" y="78220"/>
                </a:lnTo>
                <a:lnTo>
                  <a:pt x="38040" y="78210"/>
                </a:lnTo>
                <a:lnTo>
                  <a:pt x="38040" y="78200"/>
                </a:lnTo>
                <a:lnTo>
                  <a:pt x="38040" y="78190"/>
                </a:lnTo>
                <a:lnTo>
                  <a:pt x="38040" y="78180"/>
                </a:lnTo>
                <a:lnTo>
                  <a:pt x="38040" y="78170"/>
                </a:lnTo>
                <a:lnTo>
                  <a:pt x="38040" y="78160"/>
                </a:lnTo>
                <a:lnTo>
                  <a:pt x="38040" y="78150"/>
                </a:lnTo>
                <a:lnTo>
                  <a:pt x="38040" y="78140"/>
                </a:lnTo>
                <a:lnTo>
                  <a:pt x="38040" y="78130"/>
                </a:lnTo>
                <a:lnTo>
                  <a:pt x="38040" y="78120"/>
                </a:lnTo>
                <a:lnTo>
                  <a:pt x="38040" y="78110"/>
                </a:lnTo>
                <a:lnTo>
                  <a:pt x="38040" y="78100"/>
                </a:lnTo>
                <a:lnTo>
                  <a:pt x="38040" y="78090"/>
                </a:lnTo>
                <a:lnTo>
                  <a:pt x="38040" y="78080"/>
                </a:lnTo>
                <a:lnTo>
                  <a:pt x="38040" y="78070"/>
                </a:lnTo>
                <a:lnTo>
                  <a:pt x="38040" y="78060"/>
                </a:lnTo>
                <a:lnTo>
                  <a:pt x="38040" y="78050"/>
                </a:lnTo>
                <a:lnTo>
                  <a:pt x="38030" y="78050"/>
                </a:lnTo>
                <a:lnTo>
                  <a:pt x="38020" y="78050"/>
                </a:lnTo>
                <a:lnTo>
                  <a:pt x="38020" y="78040"/>
                </a:lnTo>
                <a:lnTo>
                  <a:pt x="38020" y="78030"/>
                </a:lnTo>
                <a:lnTo>
                  <a:pt x="38030" y="78030"/>
                </a:lnTo>
                <a:lnTo>
                  <a:pt x="38030" y="78020"/>
                </a:lnTo>
                <a:lnTo>
                  <a:pt x="38030" y="78010"/>
                </a:lnTo>
                <a:lnTo>
                  <a:pt x="38030" y="78000"/>
                </a:lnTo>
                <a:lnTo>
                  <a:pt x="38030" y="77990"/>
                </a:lnTo>
                <a:lnTo>
                  <a:pt x="38030" y="77980"/>
                </a:lnTo>
                <a:lnTo>
                  <a:pt x="38030" y="77970"/>
                </a:lnTo>
                <a:lnTo>
                  <a:pt x="38030" y="77960"/>
                </a:lnTo>
                <a:lnTo>
                  <a:pt x="38030" y="77950"/>
                </a:lnTo>
                <a:lnTo>
                  <a:pt x="38040" y="77950"/>
                </a:lnTo>
                <a:lnTo>
                  <a:pt x="38040" y="77940"/>
                </a:lnTo>
                <a:lnTo>
                  <a:pt x="38040" y="77930"/>
                </a:lnTo>
                <a:lnTo>
                  <a:pt x="38040" y="77920"/>
                </a:lnTo>
                <a:lnTo>
                  <a:pt x="38030" y="77920"/>
                </a:lnTo>
                <a:lnTo>
                  <a:pt x="38030" y="77910"/>
                </a:lnTo>
                <a:lnTo>
                  <a:pt x="38020" y="77910"/>
                </a:lnTo>
                <a:lnTo>
                  <a:pt x="38020" y="77900"/>
                </a:lnTo>
                <a:lnTo>
                  <a:pt x="38030" y="77900"/>
                </a:lnTo>
                <a:lnTo>
                  <a:pt x="38030" y="77890"/>
                </a:lnTo>
                <a:lnTo>
                  <a:pt x="38030" y="77880"/>
                </a:lnTo>
                <a:lnTo>
                  <a:pt x="38020" y="77880"/>
                </a:lnTo>
                <a:lnTo>
                  <a:pt x="38020" y="77870"/>
                </a:lnTo>
                <a:lnTo>
                  <a:pt x="38020" y="77860"/>
                </a:lnTo>
                <a:lnTo>
                  <a:pt x="38020" y="77850"/>
                </a:lnTo>
                <a:lnTo>
                  <a:pt x="38030" y="77850"/>
                </a:lnTo>
                <a:lnTo>
                  <a:pt x="38030" y="77840"/>
                </a:lnTo>
                <a:lnTo>
                  <a:pt x="38030" y="77830"/>
                </a:lnTo>
                <a:lnTo>
                  <a:pt x="38030" y="77820"/>
                </a:lnTo>
                <a:lnTo>
                  <a:pt x="38030" y="77810"/>
                </a:lnTo>
                <a:lnTo>
                  <a:pt x="38030" y="77800"/>
                </a:lnTo>
                <a:lnTo>
                  <a:pt x="38020" y="77800"/>
                </a:lnTo>
                <a:lnTo>
                  <a:pt x="38020" y="77790"/>
                </a:lnTo>
                <a:lnTo>
                  <a:pt x="38020" y="77780"/>
                </a:lnTo>
                <a:lnTo>
                  <a:pt x="38020" y="77770"/>
                </a:lnTo>
                <a:lnTo>
                  <a:pt x="38020" y="77760"/>
                </a:lnTo>
                <a:lnTo>
                  <a:pt x="38020" y="77750"/>
                </a:lnTo>
                <a:lnTo>
                  <a:pt x="38020" y="77740"/>
                </a:lnTo>
                <a:lnTo>
                  <a:pt x="38020" y="77730"/>
                </a:lnTo>
                <a:lnTo>
                  <a:pt x="38020" y="77720"/>
                </a:lnTo>
                <a:lnTo>
                  <a:pt x="38030" y="77720"/>
                </a:lnTo>
                <a:lnTo>
                  <a:pt x="38030" y="77710"/>
                </a:lnTo>
                <a:lnTo>
                  <a:pt x="38020" y="77710"/>
                </a:lnTo>
                <a:lnTo>
                  <a:pt x="38020" y="77700"/>
                </a:lnTo>
                <a:lnTo>
                  <a:pt x="38020" y="77690"/>
                </a:lnTo>
                <a:lnTo>
                  <a:pt x="38020" y="77700"/>
                </a:lnTo>
                <a:lnTo>
                  <a:pt x="38010" y="77700"/>
                </a:lnTo>
                <a:lnTo>
                  <a:pt x="38000" y="77700"/>
                </a:lnTo>
                <a:lnTo>
                  <a:pt x="38000" y="77690"/>
                </a:lnTo>
                <a:lnTo>
                  <a:pt x="38010" y="77690"/>
                </a:lnTo>
                <a:lnTo>
                  <a:pt x="38010" y="77680"/>
                </a:lnTo>
                <a:lnTo>
                  <a:pt x="38040" y="77680"/>
                </a:lnTo>
                <a:lnTo>
                  <a:pt x="38070" y="77650"/>
                </a:lnTo>
                <a:lnTo>
                  <a:pt x="38090" y="77650"/>
                </a:lnTo>
                <a:lnTo>
                  <a:pt x="38120" y="77630"/>
                </a:lnTo>
                <a:lnTo>
                  <a:pt x="38140" y="77620"/>
                </a:lnTo>
                <a:lnTo>
                  <a:pt x="38170" y="77620"/>
                </a:lnTo>
                <a:lnTo>
                  <a:pt x="38200" y="77610"/>
                </a:lnTo>
                <a:lnTo>
                  <a:pt x="38180" y="77590"/>
                </a:lnTo>
                <a:lnTo>
                  <a:pt x="38190" y="77590"/>
                </a:lnTo>
                <a:lnTo>
                  <a:pt x="38200" y="77590"/>
                </a:lnTo>
                <a:lnTo>
                  <a:pt x="38230" y="77590"/>
                </a:lnTo>
                <a:lnTo>
                  <a:pt x="38260" y="77590"/>
                </a:lnTo>
                <a:lnTo>
                  <a:pt x="38290" y="77590"/>
                </a:lnTo>
                <a:lnTo>
                  <a:pt x="38310" y="77590"/>
                </a:lnTo>
                <a:lnTo>
                  <a:pt x="38340" y="77610"/>
                </a:lnTo>
                <a:lnTo>
                  <a:pt x="38370" y="77620"/>
                </a:lnTo>
                <a:lnTo>
                  <a:pt x="38400" y="77620"/>
                </a:lnTo>
                <a:lnTo>
                  <a:pt x="38430" y="77610"/>
                </a:lnTo>
                <a:lnTo>
                  <a:pt x="38460" y="77610"/>
                </a:lnTo>
                <a:lnTo>
                  <a:pt x="38490" y="77610"/>
                </a:lnTo>
                <a:lnTo>
                  <a:pt x="38510" y="77600"/>
                </a:lnTo>
                <a:lnTo>
                  <a:pt x="38530" y="77600"/>
                </a:lnTo>
                <a:lnTo>
                  <a:pt x="38560" y="77590"/>
                </a:lnTo>
                <a:lnTo>
                  <a:pt x="38600" y="77620"/>
                </a:lnTo>
                <a:lnTo>
                  <a:pt x="38660" y="77660"/>
                </a:lnTo>
                <a:lnTo>
                  <a:pt x="38670" y="77650"/>
                </a:lnTo>
                <a:lnTo>
                  <a:pt x="38710" y="77630"/>
                </a:lnTo>
                <a:lnTo>
                  <a:pt x="38760" y="77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